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hart24.xml" ContentType="application/vnd.openxmlformats-officedocument.drawingml.chart+xml"/>
  <Override PartName="/ppt/theme/themeOverride16.xml" ContentType="application/vnd.openxmlformats-officedocument.themeOverr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7.xml" ContentType="application/vnd.openxmlformats-officedocument.themeOverr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8.xml" ContentType="application/vnd.openxmlformats-officedocument.themeOverrid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0.xml" ContentType="application/vnd.openxmlformats-officedocument.drawingml.chart+xml"/>
  <Override PartName="/ppt/theme/themeOverride19.xml" ContentType="application/vnd.openxmlformats-officedocument.themeOverride+xml"/>
  <Override PartName="/ppt/charts/chart31.xml" ContentType="application/vnd.openxmlformats-officedocument.drawingml.chart+xml"/>
  <Override PartName="/ppt/theme/themeOverride20.xml" ContentType="application/vnd.openxmlformats-officedocument.themeOverride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1.xml" ContentType="application/vnd.openxmlformats-officedocument.themeOverrid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2.xml" ContentType="application/vnd.openxmlformats-officedocument.themeOverride+xml"/>
  <Override PartName="/ppt/charts/chart34.xml" ContentType="application/vnd.openxmlformats-officedocument.drawingml.chart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charts/chart35.xml" ContentType="application/vnd.openxmlformats-officedocument.drawingml.chart+xml"/>
  <Override PartName="/ppt/theme/themeOverride24.xml" ContentType="application/vnd.openxmlformats-officedocument.themeOverride+xml"/>
  <Override PartName="/ppt/drawings/drawing8.xml" ContentType="application/vnd.openxmlformats-officedocument.drawingml.chartshapes+xml"/>
  <Override PartName="/ppt/charts/chart36.xml" ContentType="application/vnd.openxmlformats-officedocument.drawingml.chart+xml"/>
  <Override PartName="/ppt/theme/themeOverride25.xml" ContentType="application/vnd.openxmlformats-officedocument.themeOverride+xml"/>
  <Override PartName="/ppt/drawings/drawing9.xml" ContentType="application/vnd.openxmlformats-officedocument.drawingml.chartshapes+xml"/>
  <Override PartName="/ppt/charts/chart3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6.xml" ContentType="application/vnd.openxmlformats-officedocument.themeOverride+xml"/>
  <Override PartName="/ppt/charts/chart39.xml" ContentType="application/vnd.openxmlformats-officedocument.drawingml.chart+xml"/>
  <Override PartName="/ppt/drawings/drawing10.xml" ContentType="application/vnd.openxmlformats-officedocument.drawingml.chartshapes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2.xml" ContentType="application/vnd.openxmlformats-officedocument.drawingml.chart+xml"/>
  <Override PartName="/ppt/drawings/drawing11.xml" ContentType="application/vnd.openxmlformats-officedocument.drawingml.chartshapes+xml"/>
  <Override PartName="/ppt/charts/chart43.xml" ContentType="application/vnd.openxmlformats-officedocument.drawingml.chart+xml"/>
  <Override PartName="/ppt/drawings/drawing12.xml" ContentType="application/vnd.openxmlformats-officedocument.drawingml.chartshapes+xml"/>
  <Override PartName="/ppt/charts/chart44.xml" ContentType="application/vnd.openxmlformats-officedocument.drawingml.chart+xml"/>
  <Override PartName="/ppt/theme/themeOverride27.xml" ContentType="application/vnd.openxmlformats-officedocument.themeOverride+xml"/>
  <Override PartName="/ppt/charts/chart45.xml" ContentType="application/vnd.openxmlformats-officedocument.drawingml.chart+xml"/>
  <Override PartName="/ppt/theme/themeOverride28.xml" ContentType="application/vnd.openxmlformats-officedocument.themeOverride+xml"/>
  <Override PartName="/ppt/drawings/drawing13.xml" ContentType="application/vnd.openxmlformats-officedocument.drawingml.chartshapes+xml"/>
  <Override PartName="/ppt/charts/chart4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9.xml" ContentType="application/vnd.openxmlformats-officedocument.themeOverride+xml"/>
  <Override PartName="/ppt/charts/chart4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0.xml" ContentType="application/vnd.openxmlformats-officedocument.themeOverride+xml"/>
  <Override PartName="/ppt/charts/chart48.xml" ContentType="application/vnd.openxmlformats-officedocument.drawingml.chart+xml"/>
  <Override PartName="/ppt/drawings/drawing14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705" r:id="rId2"/>
  </p:sldMasterIdLst>
  <p:notesMasterIdLst>
    <p:notesMasterId r:id="rId46"/>
  </p:notesMasterIdLst>
  <p:handoutMasterIdLst>
    <p:handoutMasterId r:id="rId47"/>
  </p:handoutMasterIdLst>
  <p:sldIdLst>
    <p:sldId id="580" r:id="rId3"/>
    <p:sldId id="494" r:id="rId4"/>
    <p:sldId id="589" r:id="rId5"/>
    <p:sldId id="663" r:id="rId6"/>
    <p:sldId id="805" r:id="rId7"/>
    <p:sldId id="824" r:id="rId8"/>
    <p:sldId id="722" r:id="rId9"/>
    <p:sldId id="830" r:id="rId10"/>
    <p:sldId id="667" r:id="rId11"/>
    <p:sldId id="800" r:id="rId12"/>
    <p:sldId id="752" r:id="rId13"/>
    <p:sldId id="559" r:id="rId14"/>
    <p:sldId id="669" r:id="rId15"/>
    <p:sldId id="834" r:id="rId16"/>
    <p:sldId id="838" r:id="rId17"/>
    <p:sldId id="736" r:id="rId18"/>
    <p:sldId id="840" r:id="rId19"/>
    <p:sldId id="787" r:id="rId20"/>
    <p:sldId id="801" r:id="rId21"/>
    <p:sldId id="828" r:id="rId22"/>
    <p:sldId id="836" r:id="rId23"/>
    <p:sldId id="839" r:id="rId24"/>
    <p:sldId id="819" r:id="rId25"/>
    <p:sldId id="833" r:id="rId26"/>
    <p:sldId id="777" r:id="rId27"/>
    <p:sldId id="775" r:id="rId28"/>
    <p:sldId id="716" r:id="rId29"/>
    <p:sldId id="718" r:id="rId30"/>
    <p:sldId id="503" r:id="rId31"/>
    <p:sldId id="668" r:id="rId32"/>
    <p:sldId id="719" r:id="rId33"/>
    <p:sldId id="688" r:id="rId34"/>
    <p:sldId id="821" r:id="rId35"/>
    <p:sldId id="692" r:id="rId36"/>
    <p:sldId id="837" r:id="rId37"/>
    <p:sldId id="527" r:id="rId38"/>
    <p:sldId id="693" r:id="rId39"/>
    <p:sldId id="809" r:id="rId40"/>
    <p:sldId id="791" r:id="rId41"/>
    <p:sldId id="710" r:id="rId42"/>
    <p:sldId id="695" r:id="rId43"/>
    <p:sldId id="694" r:id="rId44"/>
    <p:sldId id="835" r:id="rId45"/>
  </p:sldIdLst>
  <p:sldSz cx="12192000" cy="6858000"/>
  <p:notesSz cx="6799263" cy="9929813"/>
  <p:custDataLst>
    <p:tags r:id="rId48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5" name="מחבר" initials="א" lastIdx="0" clrIdx="3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32"/>
    <a:srgbClr val="357C32"/>
    <a:srgbClr val="D87585"/>
    <a:srgbClr val="008DA3"/>
    <a:srgbClr val="66D1E3"/>
    <a:srgbClr val="332288"/>
    <a:srgbClr val="BFBFBF"/>
    <a:srgbClr val="E6E6E6"/>
    <a:srgbClr val="FFFFFF"/>
    <a:srgbClr val="E6B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18" autoAdjust="0"/>
    <p:restoredTop sz="93788" autoAdjust="0"/>
  </p:normalViewPr>
  <p:slideViewPr>
    <p:cSldViewPr snapToGrid="0">
      <p:cViewPr varScale="1">
        <p:scale>
          <a:sx n="96" d="100"/>
          <a:sy n="96" d="100"/>
        </p:scale>
        <p:origin x="10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NULL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NULL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openxmlformats.org/officeDocument/2006/relationships/image" Target="../media/image14.png"/><Relationship Id="rId1" Type="http://schemas.openxmlformats.org/officeDocument/2006/relationships/themeOverride" Target="../theme/themeOverride23.xml"/><Relationship Id="rId4" Type="http://schemas.openxmlformats.org/officeDocument/2006/relationships/chartUserShapes" Target="../drawings/drawing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NULL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NULL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NULL" TargetMode="External"/><Relationship Id="rId1" Type="http://schemas.openxmlformats.org/officeDocument/2006/relationships/image" Target="../media/image16.png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NULL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NULL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NULL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1: התרומה של הרכיבים העיקריים במדד לאינפלציה השנתית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ינואר 2022 עד ינואר 2026</a:t>
            </a:r>
          </a:p>
        </c:rich>
      </c:tx>
      <c:layout>
        <c:manualLayout>
          <c:xMode val="edge"/>
          <c:yMode val="edge"/>
          <c:x val="0.25741072330524423"/>
          <c:y val="6.877458668910294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5225646530755327"/>
          <c:w val="0.94217898811778522"/>
          <c:h val="0.6190602719899520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נתונים'!$C$16:$C$200</c:f>
              <c:numCache>
                <c:formatCode>0.0</c:formatCode>
                <c:ptCount val="18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0.74993681224918984</c:v>
                </c:pt>
                <c:pt idx="4">
                  <c:v>0.75840298081840407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0.90929906614465217</c:v>
                </c:pt>
                <c:pt idx="11">
                  <c:v>0.73783377888514246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0.6061637473371565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0.7075074439522715</c:v>
                </c:pt>
                <c:pt idx="23">
                  <c:v>0.81402463568234518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0.52679733612565904</c:v>
                </c:pt>
                <c:pt idx="34">
                  <c:v>0.47528608885118395</c:v>
                </c:pt>
                <c:pt idx="35">
                  <c:v>0.55423172043703517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0.61610340447027778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0.39020190293717105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0.61809601384161117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0.55194738439859925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0.5344477996175816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0.52124850587359139</c:v>
                </c:pt>
                <c:pt idx="84">
                  <c:v>0.54015490376885678</c:v>
                </c:pt>
                <c:pt idx="85">
                  <c:v>0.46515662695752236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0.3916610607716644</c:v>
                </c:pt>
                <c:pt idx="89">
                  <c:v>0.34239847775015453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0.19450489919038852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0.10269812429575689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0.24532684428913823</c:v>
                </c:pt>
                <c:pt idx="102">
                  <c:v>0.29584412337045013</c:v>
                </c:pt>
                <c:pt idx="103">
                  <c:v>0.44302511553748364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0.64086489773628974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0.83508316941891247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1.2358388485104366</c:v>
                </c:pt>
                <c:pt idx="115">
                  <c:v>1.3034443545591183</c:v>
                </c:pt>
                <c:pt idx="116">
                  <c:v>1.386012039309334</c:v>
                </c:pt>
                <c:pt idx="117">
                  <c:v>1.5376027497322637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1.7696950992034939</c:v>
                </c:pt>
                <c:pt idx="123">
                  <c:v>1.9074919186476118</c:v>
                </c:pt>
                <c:pt idx="124">
                  <c:v>1.9815947061711305</c:v>
                </c:pt>
                <c:pt idx="125">
                  <c:v>1.8246783906451283</c:v>
                </c:pt>
                <c:pt idx="126">
                  <c:v>1.665598675594681</c:v>
                </c:pt>
                <c:pt idx="127">
                  <c:v>1.6451335947642218</c:v>
                </c:pt>
                <c:pt idx="128">
                  <c:v>1.5432382037239196</c:v>
                </c:pt>
                <c:pt idx="129">
                  <c:v>1.2870729362544124</c:v>
                </c:pt>
                <c:pt idx="130">
                  <c:v>1.0207296737219862</c:v>
                </c:pt>
                <c:pt idx="131">
                  <c:v>0.9214121497791713</c:v>
                </c:pt>
                <c:pt idx="132">
                  <c:v>0.86839350399119397</c:v>
                </c:pt>
                <c:pt idx="133">
                  <c:v>0.68824340005483819</c:v>
                </c:pt>
                <c:pt idx="134">
                  <c:v>0.67979834002057316</c:v>
                </c:pt>
                <c:pt idx="135">
                  <c:v>0.70157286459173074</c:v>
                </c:pt>
                <c:pt idx="136">
                  <c:v>0.67137723187049836</c:v>
                </c:pt>
                <c:pt idx="137">
                  <c:v>0.7715188209372521</c:v>
                </c:pt>
                <c:pt idx="138">
                  <c:v>0.81889641847050199</c:v>
                </c:pt>
                <c:pt idx="139">
                  <c:v>0.81570603115430751</c:v>
                </c:pt>
                <c:pt idx="140">
                  <c:v>0.81184333789329277</c:v>
                </c:pt>
                <c:pt idx="141">
                  <c:v>0.91698601503216071</c:v>
                </c:pt>
                <c:pt idx="142">
                  <c:v>1.0895415347690058</c:v>
                </c:pt>
                <c:pt idx="143">
                  <c:v>1.0934374330447356</c:v>
                </c:pt>
                <c:pt idx="144">
                  <c:v>1.0436309195309876</c:v>
                </c:pt>
                <c:pt idx="145">
                  <c:v>1.098656225799618</c:v>
                </c:pt>
                <c:pt idx="146">
                  <c:v>1.1873419653392046</c:v>
                </c:pt>
                <c:pt idx="147">
                  <c:v>1.1992729472089418</c:v>
                </c:pt>
                <c:pt idx="148">
                  <c:v>1.0630320057410498</c:v>
                </c:pt>
                <c:pt idx="149">
                  <c:v>1.0716878987405827</c:v>
                </c:pt>
                <c:pt idx="150">
                  <c:v>1.1390620698933087</c:v>
                </c:pt>
                <c:pt idx="151">
                  <c:v>1.1822063883789322</c:v>
                </c:pt>
                <c:pt idx="152">
                  <c:v>1.1320927637129938</c:v>
                </c:pt>
                <c:pt idx="153">
                  <c:v>0.97704841316615798</c:v>
                </c:pt>
                <c:pt idx="154">
                  <c:v>0.89126536600566497</c:v>
                </c:pt>
                <c:pt idx="155">
                  <c:v>1.006499094814113</c:v>
                </c:pt>
                <c:pt idx="156">
                  <c:v>1.0459562501657669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8-4684-BE1F-26E78D3244D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(2.0%)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נתונים'!$E$16:$E$200</c:f>
              <c:numCache>
                <c:formatCode>0.0</c:formatCode>
                <c:ptCount val="18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-0.37117750272436772</c:v>
                </c:pt>
                <c:pt idx="9">
                  <c:v>-0.37439566252531253</c:v>
                </c:pt>
                <c:pt idx="10">
                  <c:v>-0.32708563794874707</c:v>
                </c:pt>
                <c:pt idx="11">
                  <c:v>-0.23258019114626124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-9.9230511730803439E-2</c:v>
                </c:pt>
                <c:pt idx="17">
                  <c:v>-0.11472069463704444</c:v>
                </c:pt>
                <c:pt idx="18">
                  <c:v>-0.11458806955653919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-0.18234181193807122</c:v>
                </c:pt>
                <c:pt idx="30">
                  <c:v>-0.18215479469505783</c:v>
                </c:pt>
                <c:pt idx="31">
                  <c:v>-0.16347612132072428</c:v>
                </c:pt>
                <c:pt idx="32">
                  <c:v>-0.16188049244220651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-0.14621383647798791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-0.11878963110668059</c:v>
                </c:pt>
                <c:pt idx="43">
                  <c:v>-8.4508267387247885E-2</c:v>
                </c:pt>
                <c:pt idx="44">
                  <c:v>-8.7966430177424504E-2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-7.1991602828955392E-2</c:v>
                </c:pt>
                <c:pt idx="49">
                  <c:v>-9.2213187399107485E-2</c:v>
                </c:pt>
                <c:pt idx="50">
                  <c:v>-9.8535579454549077E-2</c:v>
                </c:pt>
                <c:pt idx="51">
                  <c:v>-9.5970978093676218E-2</c:v>
                </c:pt>
                <c:pt idx="52">
                  <c:v>-0.10743077716362533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-0.15447098731564982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-0.14684118278238589</c:v>
                </c:pt>
                <c:pt idx="61">
                  <c:v>-0.13904206649798592</c:v>
                </c:pt>
                <c:pt idx="62">
                  <c:v>-0.13446801022870467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-8.8798390100217145E-2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-8.7310615078595971E-2</c:v>
                </c:pt>
                <c:pt idx="84">
                  <c:v>-8.0268613867565036E-2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-6.6484039577233756E-2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-5.791320768770776E-2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-5.9743294570213726E-2</c:v>
                </c:pt>
                <c:pt idx="98">
                  <c:v>-6.4119298308311409E-2</c:v>
                </c:pt>
                <c:pt idx="99">
                  <c:v>-8.2108205494116571E-2</c:v>
                </c:pt>
                <c:pt idx="100">
                  <c:v>-8.2687236116715288E-2</c:v>
                </c:pt>
                <c:pt idx="101">
                  <c:v>-8.9287723159371335E-2</c:v>
                </c:pt>
                <c:pt idx="102">
                  <c:v>-8.2185560210040809E-2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-8.1405091409205099E-2</c:v>
                </c:pt>
                <c:pt idx="106">
                  <c:v>-7.0328234997827407E-2</c:v>
                </c:pt>
                <c:pt idx="107">
                  <c:v>-5.9733156891320784E-2</c:v>
                </c:pt>
                <c:pt idx="108">
                  <c:v>-5.5512124151309447E-2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-4.9364187156221914E-2</c:v>
                </c:pt>
                <c:pt idx="112">
                  <c:v>-4.3104616849119655E-2</c:v>
                </c:pt>
                <c:pt idx="113">
                  <c:v>-4.1494581721149948E-2</c:v>
                </c:pt>
                <c:pt idx="114">
                  <c:v>-4.6660331541344462E-2</c:v>
                </c:pt>
                <c:pt idx="115">
                  <c:v>-5.0125264334993182E-2</c:v>
                </c:pt>
                <c:pt idx="116">
                  <c:v>-4.9859680448000238E-2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-7.2405805976806834E-2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  <c:pt idx="125">
                  <c:v>-4.601884211055831E-2</c:v>
                </c:pt>
                <c:pt idx="126">
                  <c:v>-6.7198366877339169E-2</c:v>
                </c:pt>
                <c:pt idx="127">
                  <c:v>-4.7705516398955226E-2</c:v>
                </c:pt>
                <c:pt idx="128">
                  <c:v>-4.2500824846704262E-2</c:v>
                </c:pt>
                <c:pt idx="129">
                  <c:v>-3.8545180530459848E-2</c:v>
                </c:pt>
                <c:pt idx="130">
                  <c:v>-3.6090799932404771E-2</c:v>
                </c:pt>
                <c:pt idx="131">
                  <c:v>-4.7236891291226421E-2</c:v>
                </c:pt>
                <c:pt idx="132">
                  <c:v>-5.9803829954064594E-2</c:v>
                </c:pt>
                <c:pt idx="133">
                  <c:v>-5.8060101431929474E-2</c:v>
                </c:pt>
                <c:pt idx="134">
                  <c:v>-6.3818624588786524E-2</c:v>
                </c:pt>
                <c:pt idx="135">
                  <c:v>-6.1578492310144221E-2</c:v>
                </c:pt>
                <c:pt idx="136">
                  <c:v>-5.9846043377941888E-2</c:v>
                </c:pt>
                <c:pt idx="137">
                  <c:v>-5.6647736825179977E-2</c:v>
                </c:pt>
                <c:pt idx="138">
                  <c:v>-3.4074620448486928E-2</c:v>
                </c:pt>
                <c:pt idx="139">
                  <c:v>-4.4649190602915896E-2</c:v>
                </c:pt>
                <c:pt idx="140">
                  <c:v>-4.524887285843119E-2</c:v>
                </c:pt>
                <c:pt idx="141">
                  <c:v>-4.6335180055401839E-2</c:v>
                </c:pt>
                <c:pt idx="142">
                  <c:v>-4.7557000219134608E-2</c:v>
                </c:pt>
                <c:pt idx="143">
                  <c:v>-3.5820721693953915E-2</c:v>
                </c:pt>
                <c:pt idx="144">
                  <c:v>-3.1047878240313381E-2</c:v>
                </c:pt>
                <c:pt idx="145">
                  <c:v>-1.0745137101039247E-2</c:v>
                </c:pt>
                <c:pt idx="146">
                  <c:v>-1.6794656157229543E-2</c:v>
                </c:pt>
                <c:pt idx="147">
                  <c:v>-2.0661733145083447E-2</c:v>
                </c:pt>
                <c:pt idx="148">
                  <c:v>-2.3483907708885973E-2</c:v>
                </c:pt>
                <c:pt idx="149">
                  <c:v>-1.5994166876187935E-2</c:v>
                </c:pt>
                <c:pt idx="150">
                  <c:v>-1.9849260870262415E-2</c:v>
                </c:pt>
                <c:pt idx="151">
                  <c:v>6.7629413618823444E-4</c:v>
                </c:pt>
                <c:pt idx="152">
                  <c:v>-1.093023048426754E-2</c:v>
                </c:pt>
                <c:pt idx="153">
                  <c:v>2.6425198258764331E-3</c:v>
                </c:pt>
                <c:pt idx="154">
                  <c:v>-1.5011514211636786E-2</c:v>
                </c:pt>
                <c:pt idx="155">
                  <c:v>-2.7047878556936803E-2</c:v>
                </c:pt>
                <c:pt idx="156">
                  <c:v>-3.119409363533205E-2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38-4684-BE1F-26E78D3244D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נתונים'!$B$16:$B$200</c:f>
              <c:numCache>
                <c:formatCode>0.0</c:formatCode>
                <c:ptCount val="185"/>
                <c:pt idx="0">
                  <c:v>0.50326121164928694</c:v>
                </c:pt>
                <c:pt idx="1">
                  <c:v>0.64315283243425858</c:v>
                </c:pt>
                <c:pt idx="2">
                  <c:v>0.57903868114956547</c:v>
                </c:pt>
                <c:pt idx="3">
                  <c:v>0.71684221571363405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0.84525661568870269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-9.3183553269216832E-2</c:v>
                </c:pt>
                <c:pt idx="18">
                  <c:v>-0.1977715664711627</c:v>
                </c:pt>
                <c:pt idx="19">
                  <c:v>-0.20954675685255242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0.17696677446677503</c:v>
                </c:pt>
                <c:pt idx="69">
                  <c:v>0.16383766850535514</c:v>
                </c:pt>
                <c:pt idx="70">
                  <c:v>0.12288089709897215</c:v>
                </c:pt>
                <c:pt idx="71">
                  <c:v>0.17820714384632649</c:v>
                </c:pt>
                <c:pt idx="72">
                  <c:v>0.20107128251565731</c:v>
                </c:pt>
                <c:pt idx="73">
                  <c:v>0.18763664613377504</c:v>
                </c:pt>
                <c:pt idx="74">
                  <c:v>0.20267664205670047</c:v>
                </c:pt>
                <c:pt idx="75">
                  <c:v>8.5941441077107716E-2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9.9994063374223008E-2</c:v>
                </c:pt>
                <c:pt idx="82">
                  <c:v>0.18615721981737846</c:v>
                </c:pt>
                <c:pt idx="83">
                  <c:v>0.15859452915741229</c:v>
                </c:pt>
                <c:pt idx="84">
                  <c:v>2.858403604497024E-2</c:v>
                </c:pt>
                <c:pt idx="85">
                  <c:v>0</c:v>
                </c:pt>
                <c:pt idx="86">
                  <c:v>0.11434007501305246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-9.8966110019643547E-2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-1.3848121701343986E-2</c:v>
                </c:pt>
                <c:pt idx="99">
                  <c:v>-1.2505040502520106E-2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0.20429118075265387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0.51329572476516294</c:v>
                </c:pt>
                <c:pt idx="108">
                  <c:v>0.65993684210526227</c:v>
                </c:pt>
                <c:pt idx="109">
                  <c:v>0.7403151323384799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0.76774533406030943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0.72192233009708773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0.79069806653265073</c:v>
                </c:pt>
                <c:pt idx="123">
                  <c:v>0.76238877806259586</c:v>
                </c:pt>
                <c:pt idx="124">
                  <c:v>0.62693477174258261</c:v>
                </c:pt>
                <c:pt idx="125">
                  <c:v>0.65685566954249475</c:v>
                </c:pt>
                <c:pt idx="126">
                  <c:v>0.64735991823080541</c:v>
                </c:pt>
                <c:pt idx="127">
                  <c:v>0.63272585648365398</c:v>
                </c:pt>
                <c:pt idx="128">
                  <c:v>0.61226549137352604</c:v>
                </c:pt>
                <c:pt idx="129">
                  <c:v>0.58453074109709557</c:v>
                </c:pt>
                <c:pt idx="130">
                  <c:v>0.63159364270984575</c:v>
                </c:pt>
                <c:pt idx="131">
                  <c:v>0.63640405960977409</c:v>
                </c:pt>
                <c:pt idx="132">
                  <c:v>0.52856310267857143</c:v>
                </c:pt>
                <c:pt idx="133">
                  <c:v>0.5108611111111121</c:v>
                </c:pt>
                <c:pt idx="134">
                  <c:v>0.45154878325486619</c:v>
                </c:pt>
                <c:pt idx="135">
                  <c:v>0.43324528301886556</c:v>
                </c:pt>
                <c:pt idx="136">
                  <c:v>0.58876613657624088</c:v>
                </c:pt>
                <c:pt idx="137">
                  <c:v>0.54710745832876306</c:v>
                </c:pt>
                <c:pt idx="138">
                  <c:v>0.56039567416248992</c:v>
                </c:pt>
                <c:pt idx="139">
                  <c:v>0.63282387502188409</c:v>
                </c:pt>
                <c:pt idx="140">
                  <c:v>0.70353349409088461</c:v>
                </c:pt>
                <c:pt idx="141">
                  <c:v>0.64175965276793767</c:v>
                </c:pt>
                <c:pt idx="142">
                  <c:v>0.61032099199672962</c:v>
                </c:pt>
                <c:pt idx="143">
                  <c:v>0.6428098919521491</c:v>
                </c:pt>
                <c:pt idx="144">
                  <c:v>0.76154318203296334</c:v>
                </c:pt>
                <c:pt idx="145">
                  <c:v>0.71339878386207123</c:v>
                </c:pt>
                <c:pt idx="146">
                  <c:v>0.73130943921644187</c:v>
                </c:pt>
                <c:pt idx="147">
                  <c:v>0.70018527593449553</c:v>
                </c:pt>
                <c:pt idx="148">
                  <c:v>0.56475159041697076</c:v>
                </c:pt>
                <c:pt idx="149">
                  <c:v>0.6292176168842426</c:v>
                </c:pt>
                <c:pt idx="150">
                  <c:v>0.55980705519504959</c:v>
                </c:pt>
                <c:pt idx="151">
                  <c:v>0.52987656350574475</c:v>
                </c:pt>
                <c:pt idx="152">
                  <c:v>0.45303166408204731</c:v>
                </c:pt>
                <c:pt idx="153">
                  <c:v>0.60415658393336691</c:v>
                </c:pt>
                <c:pt idx="154">
                  <c:v>0.62652022118022654</c:v>
                </c:pt>
                <c:pt idx="155">
                  <c:v>0.48403625562015934</c:v>
                </c:pt>
                <c:pt idx="156">
                  <c:v>0.33678225891260799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38-4684-BE1F-26E78D3244D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נתונים'!$D$16:$D$200</c:f>
              <c:numCache>
                <c:formatCode>0.0</c:formatCode>
                <c:ptCount val="18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-9.9931025953217414E-2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-9.8543011213347062E-2</c:v>
                </c:pt>
                <c:pt idx="23">
                  <c:v>-0.27207800534185989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5.1573486593681904E-2</c:v>
                </c:pt>
                <c:pt idx="28">
                  <c:v>0.16917525279742199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0.26489921399594241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7.3044471984218623E-2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6.5401596197930928E-2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-0.10987736578835526</c:v>
                </c:pt>
                <c:pt idx="61">
                  <c:v>-0.15225703922702918</c:v>
                </c:pt>
                <c:pt idx="62">
                  <c:v>-0.23085790503875878</c:v>
                </c:pt>
                <c:pt idx="63">
                  <c:v>-0.1803701643162112</c:v>
                </c:pt>
                <c:pt idx="64">
                  <c:v>-3.2216624473754417E-2</c:v>
                </c:pt>
                <c:pt idx="65">
                  <c:v>0.25295300790115072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0.38579292140629567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-4.6805166957720442E-3</c:v>
                </c:pt>
                <c:pt idx="83">
                  <c:v>-8.9448816136815434E-2</c:v>
                </c:pt>
                <c:pt idx="84">
                  <c:v>-9.4422473320779049E-2</c:v>
                </c:pt>
                <c:pt idx="85">
                  <c:v>-0.12731760743984571</c:v>
                </c:pt>
                <c:pt idx="86">
                  <c:v>-0.13581815327498187</c:v>
                </c:pt>
                <c:pt idx="87">
                  <c:v>1.4959112181579189E-2</c:v>
                </c:pt>
                <c:pt idx="88">
                  <c:v>-7.8792494617803036E-2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0.14735436192292012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-7.2135732079292664E-2</c:v>
                </c:pt>
                <c:pt idx="99">
                  <c:v>-0.12313604809699978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3.8446304424347533E-3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0.16532576585124675</c:v>
                </c:pt>
                <c:pt idx="110">
                  <c:v>0.15001560974628889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-5.0555637540085539E-2</c:v>
                </c:pt>
                <c:pt idx="114">
                  <c:v>2.1650763733683152E-2</c:v>
                </c:pt>
                <c:pt idx="115">
                  <c:v>-3.0526344925322083E-2</c:v>
                </c:pt>
                <c:pt idx="116">
                  <c:v>-8.5318490775419475E-2</c:v>
                </c:pt>
                <c:pt idx="117">
                  <c:v>5.7842824986945589E-2</c:v>
                </c:pt>
                <c:pt idx="118">
                  <c:v>0.11467602605985473</c:v>
                </c:pt>
                <c:pt idx="119">
                  <c:v>9.7092851466914293E-2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5.1944922136769933E-2</c:v>
                </c:pt>
                <c:pt idx="124">
                  <c:v>-3.0979212606455815E-2</c:v>
                </c:pt>
                <c:pt idx="125">
                  <c:v>0.15469808419739242</c:v>
                </c:pt>
                <c:pt idx="126">
                  <c:v>0.21104557031279</c:v>
                </c:pt>
                <c:pt idx="127">
                  <c:v>0.20725664313553294</c:v>
                </c:pt>
                <c:pt idx="128">
                  <c:v>0.24241914684380808</c:v>
                </c:pt>
                <c:pt idx="129">
                  <c:v>0.25141528203915264</c:v>
                </c:pt>
                <c:pt idx="130">
                  <c:v>0.3452476339541885</c:v>
                </c:pt>
                <c:pt idx="131">
                  <c:v>0.47910018867080395</c:v>
                </c:pt>
                <c:pt idx="132">
                  <c:v>0.47672454107690049</c:v>
                </c:pt>
                <c:pt idx="133">
                  <c:v>0.48113515503327148</c:v>
                </c:pt>
                <c:pt idx="134">
                  <c:v>0.44597723340800416</c:v>
                </c:pt>
                <c:pt idx="135">
                  <c:v>0.25422761677962979</c:v>
                </c:pt>
                <c:pt idx="136">
                  <c:v>0.26070357175661069</c:v>
                </c:pt>
                <c:pt idx="137">
                  <c:v>0.3206284243213573</c:v>
                </c:pt>
                <c:pt idx="138">
                  <c:v>0.30690768934696083</c:v>
                </c:pt>
                <c:pt idx="139">
                  <c:v>0.56703004712856819</c:v>
                </c:pt>
                <c:pt idx="140">
                  <c:v>0.58490751527883855</c:v>
                </c:pt>
                <c:pt idx="141">
                  <c:v>0.47031018318582235</c:v>
                </c:pt>
                <c:pt idx="142">
                  <c:v>0.28502731173368401</c:v>
                </c:pt>
                <c:pt idx="143">
                  <c:v>6.2265655036881438E-2</c:v>
                </c:pt>
                <c:pt idx="144">
                  <c:v>7.8431679761732029E-2</c:v>
                </c:pt>
                <c:pt idx="145">
                  <c:v>-2.2411424841669511E-2</c:v>
                </c:pt>
                <c:pt idx="146">
                  <c:v>6.9904803263494839E-2</c:v>
                </c:pt>
                <c:pt idx="147">
                  <c:v>0.11441838084233692</c:v>
                </c:pt>
                <c:pt idx="148">
                  <c:v>8.1544942584327804E-2</c:v>
                </c:pt>
                <c:pt idx="149">
                  <c:v>0.12769882553227943</c:v>
                </c:pt>
                <c:pt idx="150">
                  <c:v>1.1065641610164585E-2</c:v>
                </c:pt>
                <c:pt idx="151">
                  <c:v>-0.16369405871264475</c:v>
                </c:pt>
                <c:pt idx="152">
                  <c:v>-0.24408168429050475</c:v>
                </c:pt>
                <c:pt idx="153">
                  <c:v>-0.14702999810034612</c:v>
                </c:pt>
                <c:pt idx="154">
                  <c:v>-8.2383110484203839E-2</c:v>
                </c:pt>
                <c:pt idx="155">
                  <c:v>6.0003166052341739E-2</c:v>
                </c:pt>
                <c:pt idx="156">
                  <c:v>6.9017688420127607E-2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38-4684-BE1F-26E78D3244D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(5.4%)</c:v>
                </c:pt>
              </c:strCache>
            </c:strRef>
          </c:tx>
          <c:spPr>
            <a:solidFill>
              <a:srgbClr val="66D1E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נתונים'!$F$16:$F$200</c:f>
              <c:numCache>
                <c:formatCode>0.0</c:formatCode>
                <c:ptCount val="18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-0.13156561997152422</c:v>
                </c:pt>
                <c:pt idx="5">
                  <c:v>0.24726554406307602</c:v>
                </c:pt>
                <c:pt idx="6">
                  <c:v>0.31368449527216091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-0.23649796743132293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-0.28918396648495931</c:v>
                </c:pt>
                <c:pt idx="24">
                  <c:v>-0.65200974028622016</c:v>
                </c:pt>
                <c:pt idx="25">
                  <c:v>-1.0041549493897564</c:v>
                </c:pt>
                <c:pt idx="26">
                  <c:v>-0.86780461850623314</c:v>
                </c:pt>
                <c:pt idx="27">
                  <c:v>-0.81453496930865965</c:v>
                </c:pt>
                <c:pt idx="28">
                  <c:v>-0.79041587028255256</c:v>
                </c:pt>
                <c:pt idx="29">
                  <c:v>-0.76165527641727326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-1.0911452082116031</c:v>
                </c:pt>
                <c:pt idx="33">
                  <c:v>-1.1582642470476179</c:v>
                </c:pt>
                <c:pt idx="34">
                  <c:v>-1.0952287977745663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-0.45040012881750524</c:v>
                </c:pt>
                <c:pt idx="38">
                  <c:v>-0.78003473554342029</c:v>
                </c:pt>
                <c:pt idx="39">
                  <c:v>-0.63373388083985238</c:v>
                </c:pt>
                <c:pt idx="40">
                  <c:v>-0.67646519043977826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0.40833679638146986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-0.10848728971807829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-4.263173573838315E-2</c:v>
                </c:pt>
                <c:pt idx="78">
                  <c:v>-4.3432528619979795E-2</c:v>
                </c:pt>
                <c:pt idx="79">
                  <c:v>-8.7514812904077047E-2</c:v>
                </c:pt>
                <c:pt idx="80">
                  <c:v>-0.19547196678591333</c:v>
                </c:pt>
                <c:pt idx="81">
                  <c:v>-0.14032023993842693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-0.84092335412064501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-0.36906813058285326</c:v>
                </c:pt>
                <c:pt idx="97">
                  <c:v>-0.20603020961815485</c:v>
                </c:pt>
                <c:pt idx="98">
                  <c:v>-5.0977075906152712E-2</c:v>
                </c:pt>
                <c:pt idx="99">
                  <c:v>0.47892940463406325</c:v>
                </c:pt>
                <c:pt idx="100">
                  <c:v>0.55957011874673501</c:v>
                </c:pt>
                <c:pt idx="101">
                  <c:v>0.36095785256958862</c:v>
                </c:pt>
                <c:pt idx="102">
                  <c:v>0.3257631176807731</c:v>
                </c:pt>
                <c:pt idx="103">
                  <c:v>0.33727531726819071</c:v>
                </c:pt>
                <c:pt idx="104">
                  <c:v>0.29661679648756861</c:v>
                </c:pt>
                <c:pt idx="105">
                  <c:v>0.36509417515049453</c:v>
                </c:pt>
                <c:pt idx="106">
                  <c:v>0.53999867873243046</c:v>
                </c:pt>
                <c:pt idx="107">
                  <c:v>0.38804358130635114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0.62381402941219499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0.36126548555607785</c:v>
                </c:pt>
                <c:pt idx="117">
                  <c:v>0.30746015994910625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0.49141319941411304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  <c:pt idx="125">
                  <c:v>-5.8352466487698318E-2</c:v>
                </c:pt>
                <c:pt idx="126">
                  <c:v>-0.2136412690802327</c:v>
                </c:pt>
                <c:pt idx="127">
                  <c:v>0.23999893816488749</c:v>
                </c:pt>
                <c:pt idx="128">
                  <c:v>0.35819156335717439</c:v>
                </c:pt>
                <c:pt idx="129">
                  <c:v>0.37600075369045516</c:v>
                </c:pt>
                <c:pt idx="130">
                  <c:v>0.31813147978947348</c:v>
                </c:pt>
                <c:pt idx="131">
                  <c:v>0.16847510630382567</c:v>
                </c:pt>
                <c:pt idx="132">
                  <c:v>1.4064338024153035E-2</c:v>
                </c:pt>
                <c:pt idx="133">
                  <c:v>0.17802057692817871</c:v>
                </c:pt>
                <c:pt idx="134">
                  <c:v>0.2659992569679579</c:v>
                </c:pt>
                <c:pt idx="135">
                  <c:v>0.40786012304315722</c:v>
                </c:pt>
                <c:pt idx="136">
                  <c:v>0.47380374529860153</c:v>
                </c:pt>
                <c:pt idx="137">
                  <c:v>0.3220424156038999</c:v>
                </c:pt>
                <c:pt idx="138">
                  <c:v>0.34152727285560758</c:v>
                </c:pt>
                <c:pt idx="139">
                  <c:v>0.28750206588517618</c:v>
                </c:pt>
                <c:pt idx="140">
                  <c:v>0.18068091456770452</c:v>
                </c:pt>
                <c:pt idx="141">
                  <c:v>0.12443805473131425</c:v>
                </c:pt>
                <c:pt idx="142">
                  <c:v>0.14298116364727728</c:v>
                </c:pt>
                <c:pt idx="143">
                  <c:v>0.13645214615802695</c:v>
                </c:pt>
                <c:pt idx="144">
                  <c:v>0.17423749031555869</c:v>
                </c:pt>
                <c:pt idx="145">
                  <c:v>8.7777524550229469E-2</c:v>
                </c:pt>
                <c:pt idx="146">
                  <c:v>2.366879759495584E-2</c:v>
                </c:pt>
                <c:pt idx="147">
                  <c:v>-2.4464314141636793E-2</c:v>
                </c:pt>
                <c:pt idx="148">
                  <c:v>-0.13294763483195626</c:v>
                </c:pt>
                <c:pt idx="149">
                  <c:v>-5.8778348600603061E-3</c:v>
                </c:pt>
                <c:pt idx="150">
                  <c:v>-1.6049453943769242E-2</c:v>
                </c:pt>
                <c:pt idx="151">
                  <c:v>-8.2861123733468794E-3</c:v>
                </c:pt>
                <c:pt idx="152">
                  <c:v>7.9611633810331053E-2</c:v>
                </c:pt>
                <c:pt idx="153">
                  <c:v>0.14949913741414136</c:v>
                </c:pt>
                <c:pt idx="154">
                  <c:v>8.8720818687143849E-2</c:v>
                </c:pt>
                <c:pt idx="155">
                  <c:v>0.11971158124870479</c:v>
                </c:pt>
                <c:pt idx="156">
                  <c:v>-4.8430694302595473E-2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38-4684-BE1F-26E78D3244D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נתונים'!$H$16:$H$200</c:f>
              <c:numCache>
                <c:formatCode>0.0</c:formatCode>
                <c:ptCount val="185"/>
                <c:pt idx="0">
                  <c:v>-2.2235957002455509E-3</c:v>
                </c:pt>
                <c:pt idx="1">
                  <c:v>2.2922400124344877E-2</c:v>
                </c:pt>
                <c:pt idx="2">
                  <c:v>2.5767026168754703E-2</c:v>
                </c:pt>
                <c:pt idx="3">
                  <c:v>-0.27071650990836504</c:v>
                </c:pt>
                <c:pt idx="4">
                  <c:v>-4.0130997932691925E-2</c:v>
                </c:pt>
                <c:pt idx="5">
                  <c:v>0.25711417299101613</c:v>
                </c:pt>
                <c:pt idx="6">
                  <c:v>0.17377159076763027</c:v>
                </c:pt>
                <c:pt idx="7">
                  <c:v>-4.0168863154911638E-2</c:v>
                </c:pt>
                <c:pt idx="8">
                  <c:v>0.30122160413508259</c:v>
                </c:pt>
                <c:pt idx="9">
                  <c:v>0.45720891947297682</c:v>
                </c:pt>
                <c:pt idx="10">
                  <c:v>0.48245088793981949</c:v>
                </c:pt>
                <c:pt idx="11">
                  <c:v>0.36520361039146942</c:v>
                </c:pt>
                <c:pt idx="12">
                  <c:v>0.27835188204354278</c:v>
                </c:pt>
                <c:pt idx="13">
                  <c:v>0.45262429347525845</c:v>
                </c:pt>
                <c:pt idx="14">
                  <c:v>0.28657709304122947</c:v>
                </c:pt>
                <c:pt idx="15">
                  <c:v>0.31980477779561534</c:v>
                </c:pt>
                <c:pt idx="16">
                  <c:v>0.11558221387549916</c:v>
                </c:pt>
                <c:pt idx="17">
                  <c:v>0.14678990930573638</c:v>
                </c:pt>
                <c:pt idx="18">
                  <c:v>3.0656039224835258E-2</c:v>
                </c:pt>
                <c:pt idx="19">
                  <c:v>-0.11949208960967883</c:v>
                </c:pt>
                <c:pt idx="20">
                  <c:v>-1.8247922554447737E-2</c:v>
                </c:pt>
                <c:pt idx="21">
                  <c:v>-0.12321621145609163</c:v>
                </c:pt>
                <c:pt idx="22">
                  <c:v>-6.8625754514667514E-2</c:v>
                </c:pt>
                <c:pt idx="23">
                  <c:v>7.871499868981402E-2</c:v>
                </c:pt>
                <c:pt idx="24">
                  <c:v>0.15795735364627106</c:v>
                </c:pt>
                <c:pt idx="25">
                  <c:v>-0.10976677071975169</c:v>
                </c:pt>
                <c:pt idx="26">
                  <c:v>-0.11091875304538459</c:v>
                </c:pt>
                <c:pt idx="27">
                  <c:v>8.1967300656183711E-2</c:v>
                </c:pt>
                <c:pt idx="28">
                  <c:v>3.0941516516848455E-2</c:v>
                </c:pt>
                <c:pt idx="29">
                  <c:v>-5.937851019146892E-2</c:v>
                </c:pt>
                <c:pt idx="30">
                  <c:v>5.7836962970074833E-3</c:v>
                </c:pt>
                <c:pt idx="31">
                  <c:v>8.6347917085361617E-2</c:v>
                </c:pt>
                <c:pt idx="32">
                  <c:v>-0.25637515703744684</c:v>
                </c:pt>
                <c:pt idx="33">
                  <c:v>-0.39419773936847269</c:v>
                </c:pt>
                <c:pt idx="34">
                  <c:v>-0.55337480025011931</c:v>
                </c:pt>
                <c:pt idx="35">
                  <c:v>-0.76094755812087655</c:v>
                </c:pt>
                <c:pt idx="36">
                  <c:v>-0.59903929473444661</c:v>
                </c:pt>
                <c:pt idx="37">
                  <c:v>-0.52444835287543556</c:v>
                </c:pt>
                <c:pt idx="38">
                  <c:v>-0.50880598504237107</c:v>
                </c:pt>
                <c:pt idx="39">
                  <c:v>-0.62226844925633462</c:v>
                </c:pt>
                <c:pt idx="40">
                  <c:v>-0.4410483755267508</c:v>
                </c:pt>
                <c:pt idx="41">
                  <c:v>-0.36140958609564261</c:v>
                </c:pt>
                <c:pt idx="42">
                  <c:v>-0.27852617475058356</c:v>
                </c:pt>
                <c:pt idx="43">
                  <c:v>-0.4490402789988287</c:v>
                </c:pt>
                <c:pt idx="44">
                  <c:v>-0.30440250876619412</c:v>
                </c:pt>
                <c:pt idx="45">
                  <c:v>-0.19746613937065219</c:v>
                </c:pt>
                <c:pt idx="46">
                  <c:v>-0.31579557015293358</c:v>
                </c:pt>
                <c:pt idx="47">
                  <c:v>-0.20154845533295829</c:v>
                </c:pt>
                <c:pt idx="48">
                  <c:v>-0.30461011069476446</c:v>
                </c:pt>
                <c:pt idx="49">
                  <c:v>-0.26771057479411475</c:v>
                </c:pt>
                <c:pt idx="50">
                  <c:v>-0.12932511044613193</c:v>
                </c:pt>
                <c:pt idx="51">
                  <c:v>-0.13505463548612828</c:v>
                </c:pt>
                <c:pt idx="52">
                  <c:v>0.19484788188811361</c:v>
                </c:pt>
                <c:pt idx="53">
                  <c:v>-0.66673358315198739</c:v>
                </c:pt>
                <c:pt idx="54">
                  <c:v>-0.8123019200246282</c:v>
                </c:pt>
                <c:pt idx="55">
                  <c:v>-0.51259037988996548</c:v>
                </c:pt>
                <c:pt idx="56">
                  <c:v>-0.42233922220637915</c:v>
                </c:pt>
                <c:pt idx="57">
                  <c:v>-0.43893135825294366</c:v>
                </c:pt>
                <c:pt idx="58">
                  <c:v>-0.24786405798573041</c:v>
                </c:pt>
                <c:pt idx="59">
                  <c:v>-0.18524208759929106</c:v>
                </c:pt>
                <c:pt idx="60">
                  <c:v>-0.24481026427860481</c:v>
                </c:pt>
                <c:pt idx="61">
                  <c:v>1.4210937401309298E-2</c:v>
                </c:pt>
                <c:pt idx="62">
                  <c:v>0.13977446640387675</c:v>
                </c:pt>
                <c:pt idx="63">
                  <c:v>-3.8062946391954226E-2</c:v>
                </c:pt>
                <c:pt idx="64">
                  <c:v>-0.17630563456951012</c:v>
                </c:pt>
                <c:pt idx="65">
                  <c:v>0.10289277760839138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0.16058374662834937</c:v>
                </c:pt>
                <c:pt idx="69">
                  <c:v>0.13909919889946293</c:v>
                </c:pt>
                <c:pt idx="70">
                  <c:v>0.11450739185867648</c:v>
                </c:pt>
                <c:pt idx="71">
                  <c:v>-9.4442300221285941E-2</c:v>
                </c:pt>
                <c:pt idx="72">
                  <c:v>0.20225156815111511</c:v>
                </c:pt>
                <c:pt idx="73">
                  <c:v>6.7157315086885661E-3</c:v>
                </c:pt>
                <c:pt idx="74">
                  <c:v>-7.4861910843441543E-2</c:v>
                </c:pt>
                <c:pt idx="75">
                  <c:v>0.16881963880920076</c:v>
                </c:pt>
                <c:pt idx="76">
                  <c:v>0.30553867589560402</c:v>
                </c:pt>
                <c:pt idx="77">
                  <c:v>0.30717783624344036</c:v>
                </c:pt>
                <c:pt idx="78">
                  <c:v>0.10826231513046983</c:v>
                </c:pt>
                <c:pt idx="79">
                  <c:v>3.219176415748834E-2</c:v>
                </c:pt>
                <c:pt idx="80">
                  <c:v>9.6025762018018726E-2</c:v>
                </c:pt>
                <c:pt idx="81">
                  <c:v>0.1502453141531494</c:v>
                </c:pt>
                <c:pt idx="82">
                  <c:v>-5.1251140013982205E-2</c:v>
                </c:pt>
                <c:pt idx="83">
                  <c:v>-5.302328573312215E-2</c:v>
                </c:pt>
                <c:pt idx="84">
                  <c:v>-0.16599779390957531</c:v>
                </c:pt>
                <c:pt idx="85">
                  <c:v>-8.1017313259286461E-2</c:v>
                </c:pt>
                <c:pt idx="86">
                  <c:v>-0.16908227470958728</c:v>
                </c:pt>
                <c:pt idx="87">
                  <c:v>-0.42233524548690304</c:v>
                </c:pt>
                <c:pt idx="88">
                  <c:v>-0.87202458668226834</c:v>
                </c:pt>
                <c:pt idx="89">
                  <c:v>-0.68535729736082684</c:v>
                </c:pt>
                <c:pt idx="90">
                  <c:v>-0.42836395901747265</c:v>
                </c:pt>
                <c:pt idx="91">
                  <c:v>-0.395807123349048</c:v>
                </c:pt>
                <c:pt idx="92">
                  <c:v>-0.42845448786606355</c:v>
                </c:pt>
                <c:pt idx="93">
                  <c:v>-0.4379162939678482</c:v>
                </c:pt>
                <c:pt idx="94">
                  <c:v>-0.11998629464379386</c:v>
                </c:pt>
                <c:pt idx="95">
                  <c:v>-0.14211130870169797</c:v>
                </c:pt>
                <c:pt idx="96">
                  <c:v>-8.5268367094902667E-2</c:v>
                </c:pt>
                <c:pt idx="97">
                  <c:v>8.8739849988133807E-2</c:v>
                </c:pt>
                <c:pt idx="98">
                  <c:v>0.29878141916308343</c:v>
                </c:pt>
                <c:pt idx="99">
                  <c:v>0.41227393700483417</c:v>
                </c:pt>
                <c:pt idx="100">
                  <c:v>0.79904637242935728</c:v>
                </c:pt>
                <c:pt idx="101">
                  <c:v>0.85278470783261406</c:v>
                </c:pt>
                <c:pt idx="102">
                  <c:v>1.0560494678741963</c:v>
                </c:pt>
                <c:pt idx="103">
                  <c:v>1.1948091244872847</c:v>
                </c:pt>
                <c:pt idx="104">
                  <c:v>1.3122823626873767</c:v>
                </c:pt>
                <c:pt idx="105">
                  <c:v>1.0745578834664418</c:v>
                </c:pt>
                <c:pt idx="106">
                  <c:v>0.95740565769430541</c:v>
                </c:pt>
                <c:pt idx="107">
                  <c:v>1.1846553183308615</c:v>
                </c:pt>
                <c:pt idx="108">
                  <c:v>1.2301770386993904</c:v>
                </c:pt>
                <c:pt idx="109">
                  <c:v>1.2974325236125392</c:v>
                </c:pt>
                <c:pt idx="110">
                  <c:v>1.2911326714856877</c:v>
                </c:pt>
                <c:pt idx="111">
                  <c:v>1.7313348916310634</c:v>
                </c:pt>
                <c:pt idx="112">
                  <c:v>1.7172827324176132</c:v>
                </c:pt>
                <c:pt idx="113">
                  <c:v>1.9335030958291894</c:v>
                </c:pt>
                <c:pt idx="114">
                  <c:v>2.2937418149768236</c:v>
                </c:pt>
                <c:pt idx="115">
                  <c:v>2.1156017999382115</c:v>
                </c:pt>
                <c:pt idx="116">
                  <c:v>2.2785742444900476</c:v>
                </c:pt>
                <c:pt idx="117">
                  <c:v>2.506501703352825</c:v>
                </c:pt>
                <c:pt idx="118">
                  <c:v>2.5605333721172761</c:v>
                </c:pt>
                <c:pt idx="119">
                  <c:v>2.4333643018988727</c:v>
                </c:pt>
                <c:pt idx="120">
                  <c:v>2.2209611910086227</c:v>
                </c:pt>
                <c:pt idx="121">
                  <c:v>2.2458104584919019</c:v>
                </c:pt>
                <c:pt idx="122">
                  <c:v>2.157763804490703</c:v>
                </c:pt>
                <c:pt idx="123">
                  <c:v>2.1531437094588708</c:v>
                </c:pt>
                <c:pt idx="124">
                  <c:v>1.8642538984330028</c:v>
                </c:pt>
                <c:pt idx="125">
                  <c:v>1.6681406655973949</c:v>
                </c:pt>
                <c:pt idx="126">
                  <c:v>1.0859686133164603</c:v>
                </c:pt>
                <c:pt idx="127">
                  <c:v>1.4377605233383512</c:v>
                </c:pt>
                <c:pt idx="128">
                  <c:v>1.10797670052678</c:v>
                </c:pt>
                <c:pt idx="129">
                  <c:v>1.2742853264422638</c:v>
                </c:pt>
                <c:pt idx="130">
                  <c:v>1.0638438977965849</c:v>
                </c:pt>
                <c:pt idx="131">
                  <c:v>0.80018020375435361</c:v>
                </c:pt>
                <c:pt idx="132">
                  <c:v>0.81135453186652795</c:v>
                </c:pt>
                <c:pt idx="133">
                  <c:v>0.72898273768197397</c:v>
                </c:pt>
                <c:pt idx="134">
                  <c:v>0.93367330551103334</c:v>
                </c:pt>
                <c:pt idx="135">
                  <c:v>1.0531341433383115</c:v>
                </c:pt>
                <c:pt idx="136">
                  <c:v>0.84830476286637047</c:v>
                </c:pt>
                <c:pt idx="137">
                  <c:v>0.97442931245157915</c:v>
                </c:pt>
                <c:pt idx="138">
                  <c:v>1.1642423024550195</c:v>
                </c:pt>
                <c:pt idx="139">
                  <c:v>1.3606347904605904</c:v>
                </c:pt>
                <c:pt idx="140">
                  <c:v>1.2914523431535292</c:v>
                </c:pt>
                <c:pt idx="141">
                  <c:v>1.4032777069757201</c:v>
                </c:pt>
                <c:pt idx="142">
                  <c:v>1.3449952273778556</c:v>
                </c:pt>
                <c:pt idx="143">
                  <c:v>1.338950833597401</c:v>
                </c:pt>
                <c:pt idx="144">
                  <c:v>1.7932046987875965</c:v>
                </c:pt>
                <c:pt idx="145">
                  <c:v>1.5593203245030167</c:v>
                </c:pt>
                <c:pt idx="146">
                  <c:v>1.351739553832541</c:v>
                </c:pt>
                <c:pt idx="147">
                  <c:v>1.6134759150725224</c:v>
                </c:pt>
                <c:pt idx="148">
                  <c:v>1.5350582774098145</c:v>
                </c:pt>
                <c:pt idx="149">
                  <c:v>1.4856184985677658</c:v>
                </c:pt>
                <c:pt idx="150">
                  <c:v>1.4419195127771971</c:v>
                </c:pt>
                <c:pt idx="151">
                  <c:v>1.3184121928710648</c:v>
                </c:pt>
                <c:pt idx="152">
                  <c:v>1.0455245629305927</c:v>
                </c:pt>
                <c:pt idx="153">
                  <c:v>0.89159360890974493</c:v>
                </c:pt>
                <c:pt idx="154">
                  <c:v>0.85188186997334969</c:v>
                </c:pt>
                <c:pt idx="155">
                  <c:v>1.0010783147705575</c:v>
                </c:pt>
                <c:pt idx="156">
                  <c:v>0.40126760521775678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38-4684-BE1F-26E78D324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6"/>
              <c:layout>
                <c:manualLayout>
                  <c:x val="0"/>
                  <c:y val="-2.52173484526710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738-4684-BE1F-26E78D3244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נתונים'!$G$16:$G$200</c:f>
              <c:numCache>
                <c:formatCode>0.0</c:formatCode>
                <c:ptCount val="18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738-4684-BE1F-26E78D3244D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נתונים'!$I$16:$I$200</c:f>
              <c:numCache>
                <c:formatCode>0.0</c:formatCode>
                <c:ptCount val="1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738-4684-BE1F-26E78D3244D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1 נתונים'!$J$16:$J$200</c:f>
              <c:numCache>
                <c:formatCode>0.0</c:formatCode>
                <c:ptCount val="18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738-4684-BE1F-26E78D324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2016"/>
        <c:crosses val="autoZero"/>
        <c:auto val="1"/>
        <c:lblOffset val="100"/>
        <c:baseTimeUnit val="months"/>
        <c:majorUnit val="6"/>
        <c:majorTimeUnit val="months"/>
      </c:dateAx>
      <c:valAx>
        <c:axId val="205782016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05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9.2919659762979688E-3"/>
              <c:y val="5.8089434761347661E-2"/>
            </c:manualLayout>
          </c:layout>
          <c:overlay val="0"/>
          <c:spPr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"/>
          <c:y val="0.87247729490957948"/>
          <c:w val="1"/>
          <c:h val="7.6170111142259245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</a:defRPr>
            </a:pP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u="none" strike="noStrike" baseline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הציפיות </a:t>
            </a:r>
            <a:r>
              <a:rPr lang="he-IL" sz="1200" b="1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פורוורד</a:t>
            </a: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לאינפלציה בטווחים שונים
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</a:t>
            </a:r>
            <a:r>
              <a:rPr lang="he-IL" sz="12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עונתיות, מרץ 2025 עד פברואר 2026</a:t>
            </a:r>
          </a:p>
        </c:rich>
      </c:tx>
      <c:layout>
        <c:manualLayout>
          <c:xMode val="edge"/>
          <c:yMode val="edge"/>
          <c:x val="0.2780051256998258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7253226165923699E-2"/>
          <c:y val="0.11512964879121915"/>
          <c:w val="0.93061161996448172"/>
          <c:h val="0.6859335274727863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22225">
              <a:solidFill>
                <a:srgbClr val="D87585"/>
              </a:solidFill>
              <a:prstDash val="solid"/>
            </a:ln>
          </c:spPr>
          <c:marker>
            <c:symbol val="none"/>
          </c:marker>
          <c:dLbls>
            <c:dLbl>
              <c:idx val="3703"/>
              <c:layout>
                <c:manualLayout>
                  <c:x val="1.1313486625591937E-2"/>
                  <c:y val="2.093697957911484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1.7%</a:t>
                    </a:r>
                    <a:endParaRPr lang="en-US" sz="1100" b="1" dirty="0">
                      <a:solidFill>
                        <a:srgbClr val="D87585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8BE-40F5-AE4D-ACC2727C93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0.75089496870000005</c:v>
                </c:pt>
                <c:pt idx="1">
                  <c:v>0.75089496870000005</c:v>
                </c:pt>
                <c:pt idx="2">
                  <c:v>0.75273522920000002</c:v>
                </c:pt>
                <c:pt idx="3">
                  <c:v>0.79726192549999997</c:v>
                </c:pt>
                <c:pt idx="4">
                  <c:v>0.74504546009999995</c:v>
                </c:pt>
                <c:pt idx="5">
                  <c:v>0.65989971550000004</c:v>
                </c:pt>
                <c:pt idx="6">
                  <c:v>0.51909824689999995</c:v>
                </c:pt>
                <c:pt idx="7">
                  <c:v>0.51909824689999995</c:v>
                </c:pt>
                <c:pt idx="8">
                  <c:v>0.51909824689999995</c:v>
                </c:pt>
                <c:pt idx="9">
                  <c:v>0.46443438310000001</c:v>
                </c:pt>
                <c:pt idx="10">
                  <c:v>0.42761543070000002</c:v>
                </c:pt>
                <c:pt idx="11">
                  <c:v>0.42137357609999998</c:v>
                </c:pt>
                <c:pt idx="12">
                  <c:v>0.51625941190000002</c:v>
                </c:pt>
                <c:pt idx="13">
                  <c:v>0.57049387360000003</c:v>
                </c:pt>
                <c:pt idx="14">
                  <c:v>0.57049387360000003</c:v>
                </c:pt>
                <c:pt idx="15">
                  <c:v>0.57049387360000003</c:v>
                </c:pt>
                <c:pt idx="16">
                  <c:v>0.53499282619999999</c:v>
                </c:pt>
                <c:pt idx="17">
                  <c:v>0.53479021589999998</c:v>
                </c:pt>
                <c:pt idx="18">
                  <c:v>0.46281544860000001</c:v>
                </c:pt>
                <c:pt idx="19">
                  <c:v>0.52895609580000003</c:v>
                </c:pt>
                <c:pt idx="20">
                  <c:v>0.6683603548</c:v>
                </c:pt>
                <c:pt idx="21">
                  <c:v>0.6683603548</c:v>
                </c:pt>
                <c:pt idx="22">
                  <c:v>0.6683603548</c:v>
                </c:pt>
                <c:pt idx="23">
                  <c:v>0.72011791930000002</c:v>
                </c:pt>
                <c:pt idx="24">
                  <c:v>0.72703994869999999</c:v>
                </c:pt>
                <c:pt idx="25">
                  <c:v>0.77264040239999998</c:v>
                </c:pt>
                <c:pt idx="26">
                  <c:v>0.84882027059999998</c:v>
                </c:pt>
                <c:pt idx="27">
                  <c:v>0.8659561415</c:v>
                </c:pt>
                <c:pt idx="28">
                  <c:v>0.8659561415</c:v>
                </c:pt>
                <c:pt idx="29">
                  <c:v>0.8659561415</c:v>
                </c:pt>
                <c:pt idx="30">
                  <c:v>0.81715296930000003</c:v>
                </c:pt>
                <c:pt idx="31">
                  <c:v>0.76328216110000002</c:v>
                </c:pt>
                <c:pt idx="32">
                  <c:v>0.70572464300000004</c:v>
                </c:pt>
                <c:pt idx="33">
                  <c:v>0.68311092679999996</c:v>
                </c:pt>
                <c:pt idx="34">
                  <c:v>0.74256033720000003</c:v>
                </c:pt>
                <c:pt idx="35">
                  <c:v>0.74256033720000003</c:v>
                </c:pt>
                <c:pt idx="36">
                  <c:v>0.74256033720000003</c:v>
                </c:pt>
                <c:pt idx="37">
                  <c:v>0.67223830090000003</c:v>
                </c:pt>
                <c:pt idx="38">
                  <c:v>0.58848110509999996</c:v>
                </c:pt>
                <c:pt idx="39">
                  <c:v>0.51563829750000001</c:v>
                </c:pt>
                <c:pt idx="40">
                  <c:v>0.48568725530000001</c:v>
                </c:pt>
                <c:pt idx="41">
                  <c:v>0.35903047929999998</c:v>
                </c:pt>
                <c:pt idx="42">
                  <c:v>0.35903047929999998</c:v>
                </c:pt>
                <c:pt idx="43">
                  <c:v>0.35903047929999998</c:v>
                </c:pt>
                <c:pt idx="44">
                  <c:v>0.46405900300000003</c:v>
                </c:pt>
                <c:pt idx="45">
                  <c:v>0.4701363026</c:v>
                </c:pt>
                <c:pt idx="46">
                  <c:v>0.56843737819999995</c:v>
                </c:pt>
                <c:pt idx="47">
                  <c:v>0.54091849510000001</c:v>
                </c:pt>
                <c:pt idx="48">
                  <c:v>0.58159179589999999</c:v>
                </c:pt>
                <c:pt idx="49">
                  <c:v>0.58159179589999999</c:v>
                </c:pt>
                <c:pt idx="50">
                  <c:v>0.58159179589999999</c:v>
                </c:pt>
                <c:pt idx="51">
                  <c:v>0.591685778</c:v>
                </c:pt>
                <c:pt idx="52">
                  <c:v>0.68932240180000004</c:v>
                </c:pt>
                <c:pt idx="53">
                  <c:v>0.68534396269999998</c:v>
                </c:pt>
                <c:pt idx="54">
                  <c:v>0.64644416910000002</c:v>
                </c:pt>
                <c:pt idx="55">
                  <c:v>0.69353078820000003</c:v>
                </c:pt>
                <c:pt idx="56">
                  <c:v>0.69353078820000003</c:v>
                </c:pt>
                <c:pt idx="57">
                  <c:v>0.69353078820000003</c:v>
                </c:pt>
                <c:pt idx="58">
                  <c:v>0.67337701220000001</c:v>
                </c:pt>
                <c:pt idx="59">
                  <c:v>0.73612147210000001</c:v>
                </c:pt>
                <c:pt idx="60">
                  <c:v>0.72244964190000005</c:v>
                </c:pt>
                <c:pt idx="61">
                  <c:v>0.73535803629999996</c:v>
                </c:pt>
                <c:pt idx="62">
                  <c:v>0.74603920430000004</c:v>
                </c:pt>
                <c:pt idx="63">
                  <c:v>0.74603920430000004</c:v>
                </c:pt>
                <c:pt idx="64">
                  <c:v>0.74603920430000004</c:v>
                </c:pt>
                <c:pt idx="65">
                  <c:v>0.76390833840000005</c:v>
                </c:pt>
                <c:pt idx="66">
                  <c:v>0.76129120210000001</c:v>
                </c:pt>
                <c:pt idx="67">
                  <c:v>0.76164583689999998</c:v>
                </c:pt>
                <c:pt idx="68">
                  <c:v>0.79273837840000005</c:v>
                </c:pt>
                <c:pt idx="69">
                  <c:v>0.76346607550000001</c:v>
                </c:pt>
                <c:pt idx="70">
                  <c:v>0.76346607550000001</c:v>
                </c:pt>
                <c:pt idx="71">
                  <c:v>0.76346607550000001</c:v>
                </c:pt>
                <c:pt idx="72">
                  <c:v>0.7180759363</c:v>
                </c:pt>
                <c:pt idx="73">
                  <c:v>0.78369138090000001</c:v>
                </c:pt>
                <c:pt idx="74">
                  <c:v>0.82131059200000001</c:v>
                </c:pt>
                <c:pt idx="75">
                  <c:v>0.88167007259999997</c:v>
                </c:pt>
                <c:pt idx="76">
                  <c:v>0.91926870189999998</c:v>
                </c:pt>
                <c:pt idx="77">
                  <c:v>0.91926870189999998</c:v>
                </c:pt>
                <c:pt idx="78">
                  <c:v>0.91926870189999998</c:v>
                </c:pt>
                <c:pt idx="79">
                  <c:v>0.94406878490000001</c:v>
                </c:pt>
                <c:pt idx="80">
                  <c:v>0.96109174870000003</c:v>
                </c:pt>
                <c:pt idx="81">
                  <c:v>0.97290208960000002</c:v>
                </c:pt>
                <c:pt idx="82">
                  <c:v>0.97582642829999999</c:v>
                </c:pt>
                <c:pt idx="83">
                  <c:v>0.97582642829999999</c:v>
                </c:pt>
                <c:pt idx="84">
                  <c:v>0.97582642829999999</c:v>
                </c:pt>
                <c:pt idx="85">
                  <c:v>0.97582642829999999</c:v>
                </c:pt>
                <c:pt idx="86">
                  <c:v>0.99655529929999997</c:v>
                </c:pt>
                <c:pt idx="87">
                  <c:v>0.95498587950000002</c:v>
                </c:pt>
                <c:pt idx="88">
                  <c:v>0.95963072819999995</c:v>
                </c:pt>
                <c:pt idx="89">
                  <c:v>1.0069408010000001</c:v>
                </c:pt>
                <c:pt idx="90">
                  <c:v>0.9219689968</c:v>
                </c:pt>
                <c:pt idx="91">
                  <c:v>0.9219689968</c:v>
                </c:pt>
                <c:pt idx="92">
                  <c:v>0.9219689968</c:v>
                </c:pt>
                <c:pt idx="93">
                  <c:v>0.91696341420000005</c:v>
                </c:pt>
                <c:pt idx="94">
                  <c:v>0.91939593389999996</c:v>
                </c:pt>
                <c:pt idx="95">
                  <c:v>0.93826556360000002</c:v>
                </c:pt>
                <c:pt idx="96">
                  <c:v>0.960174482</c:v>
                </c:pt>
                <c:pt idx="97">
                  <c:v>0.9536417814</c:v>
                </c:pt>
                <c:pt idx="98">
                  <c:v>0.9536417814</c:v>
                </c:pt>
                <c:pt idx="99">
                  <c:v>0.9536417814</c:v>
                </c:pt>
                <c:pt idx="100">
                  <c:v>0.92687056909999999</c:v>
                </c:pt>
                <c:pt idx="101">
                  <c:v>0.98998998510000003</c:v>
                </c:pt>
                <c:pt idx="102">
                  <c:v>0.99940897429999997</c:v>
                </c:pt>
                <c:pt idx="103">
                  <c:v>1.0187313196000001</c:v>
                </c:pt>
                <c:pt idx="104">
                  <c:v>1.0342031581</c:v>
                </c:pt>
                <c:pt idx="105">
                  <c:v>1.0342031581</c:v>
                </c:pt>
                <c:pt idx="106">
                  <c:v>1.0342031581</c:v>
                </c:pt>
                <c:pt idx="107">
                  <c:v>1.0319141458000001</c:v>
                </c:pt>
                <c:pt idx="108">
                  <c:v>1.0245767590999999</c:v>
                </c:pt>
                <c:pt idx="109">
                  <c:v>1.0247541556999999</c:v>
                </c:pt>
                <c:pt idx="110">
                  <c:v>1.0185560280999999</c:v>
                </c:pt>
                <c:pt idx="111">
                  <c:v>1.0288172593</c:v>
                </c:pt>
                <c:pt idx="112">
                  <c:v>1.0288172593</c:v>
                </c:pt>
                <c:pt idx="113">
                  <c:v>1.0288172593</c:v>
                </c:pt>
                <c:pt idx="114">
                  <c:v>1.0340058765</c:v>
                </c:pt>
                <c:pt idx="115">
                  <c:v>1.0742388531</c:v>
                </c:pt>
                <c:pt idx="116">
                  <c:v>1.1347371007</c:v>
                </c:pt>
                <c:pt idx="117">
                  <c:v>1.12950632</c:v>
                </c:pt>
                <c:pt idx="118">
                  <c:v>1.12950632</c:v>
                </c:pt>
                <c:pt idx="119">
                  <c:v>1.12950632</c:v>
                </c:pt>
                <c:pt idx="120">
                  <c:v>1.12950632</c:v>
                </c:pt>
                <c:pt idx="121">
                  <c:v>1.0560109741000001</c:v>
                </c:pt>
                <c:pt idx="122">
                  <c:v>0.98284271700000003</c:v>
                </c:pt>
                <c:pt idx="123">
                  <c:v>0.87529361709999998</c:v>
                </c:pt>
                <c:pt idx="124">
                  <c:v>0.829915187</c:v>
                </c:pt>
                <c:pt idx="125">
                  <c:v>0.82207298799999995</c:v>
                </c:pt>
                <c:pt idx="126">
                  <c:v>0.82207298799999995</c:v>
                </c:pt>
                <c:pt idx="127">
                  <c:v>0.82207298799999995</c:v>
                </c:pt>
                <c:pt idx="128">
                  <c:v>0.83207853610000004</c:v>
                </c:pt>
                <c:pt idx="129">
                  <c:v>0.83463191349999999</c:v>
                </c:pt>
                <c:pt idx="130">
                  <c:v>0.76207915930000003</c:v>
                </c:pt>
                <c:pt idx="131">
                  <c:v>0.76207915930000003</c:v>
                </c:pt>
                <c:pt idx="132">
                  <c:v>0.76207915930000003</c:v>
                </c:pt>
                <c:pt idx="133">
                  <c:v>0.76207915930000003</c:v>
                </c:pt>
                <c:pt idx="134">
                  <c:v>0.76207915930000003</c:v>
                </c:pt>
                <c:pt idx="135">
                  <c:v>0.73713185979999996</c:v>
                </c:pt>
                <c:pt idx="136">
                  <c:v>0.71591429439999998</c:v>
                </c:pt>
                <c:pt idx="137">
                  <c:v>0.74583318089999995</c:v>
                </c:pt>
                <c:pt idx="138">
                  <c:v>0.67779017539999997</c:v>
                </c:pt>
                <c:pt idx="139">
                  <c:v>0.70816174539999999</c:v>
                </c:pt>
                <c:pt idx="140">
                  <c:v>0.70816174539999999</c:v>
                </c:pt>
                <c:pt idx="141">
                  <c:v>0.70816174539999999</c:v>
                </c:pt>
                <c:pt idx="142">
                  <c:v>0.69533305739999995</c:v>
                </c:pt>
                <c:pt idx="143">
                  <c:v>0.66123188929999999</c:v>
                </c:pt>
                <c:pt idx="144">
                  <c:v>0.67593530329999996</c:v>
                </c:pt>
                <c:pt idx="145">
                  <c:v>0.65644675320000001</c:v>
                </c:pt>
                <c:pt idx="146">
                  <c:v>0.69503426319999995</c:v>
                </c:pt>
                <c:pt idx="147">
                  <c:v>0.69503426319999995</c:v>
                </c:pt>
                <c:pt idx="148">
                  <c:v>0.69503426319999995</c:v>
                </c:pt>
                <c:pt idx="149">
                  <c:v>0.70410679279999999</c:v>
                </c:pt>
                <c:pt idx="150">
                  <c:v>0.71754650409999998</c:v>
                </c:pt>
                <c:pt idx="151">
                  <c:v>0.73464967189999997</c:v>
                </c:pt>
                <c:pt idx="152">
                  <c:v>0.80105402039999996</c:v>
                </c:pt>
                <c:pt idx="153">
                  <c:v>0.77213641740000005</c:v>
                </c:pt>
                <c:pt idx="154">
                  <c:v>0.77213641740000005</c:v>
                </c:pt>
                <c:pt idx="155">
                  <c:v>0.77213641740000005</c:v>
                </c:pt>
                <c:pt idx="156">
                  <c:v>0.79458681769999995</c:v>
                </c:pt>
                <c:pt idx="157">
                  <c:v>0.79968439920000001</c:v>
                </c:pt>
                <c:pt idx="158">
                  <c:v>0.77686534309999999</c:v>
                </c:pt>
                <c:pt idx="159">
                  <c:v>0.70785731709999999</c:v>
                </c:pt>
                <c:pt idx="160">
                  <c:v>0.71338170560000003</c:v>
                </c:pt>
                <c:pt idx="161">
                  <c:v>0.71338170560000003</c:v>
                </c:pt>
                <c:pt idx="162">
                  <c:v>0.71338170560000003</c:v>
                </c:pt>
                <c:pt idx="163">
                  <c:v>0.71338170560000003</c:v>
                </c:pt>
                <c:pt idx="164">
                  <c:v>0.68059690669999995</c:v>
                </c:pt>
                <c:pt idx="165">
                  <c:v>0.65841700609999998</c:v>
                </c:pt>
                <c:pt idx="166">
                  <c:v>0.67332584610000001</c:v>
                </c:pt>
                <c:pt idx="167">
                  <c:v>0.65596067160000004</c:v>
                </c:pt>
                <c:pt idx="168">
                  <c:v>0.65596067160000004</c:v>
                </c:pt>
                <c:pt idx="169">
                  <c:v>0.65596067160000004</c:v>
                </c:pt>
                <c:pt idx="170">
                  <c:v>0.68705112270000002</c:v>
                </c:pt>
                <c:pt idx="171">
                  <c:v>0.66155831450000002</c:v>
                </c:pt>
                <c:pt idx="172">
                  <c:v>0.65468311810000002</c:v>
                </c:pt>
                <c:pt idx="173">
                  <c:v>0.72626576200000004</c:v>
                </c:pt>
                <c:pt idx="174">
                  <c:v>0.72419545939999996</c:v>
                </c:pt>
                <c:pt idx="175">
                  <c:v>0.72419545939999996</c:v>
                </c:pt>
                <c:pt idx="176">
                  <c:v>0.72419545939999996</c:v>
                </c:pt>
                <c:pt idx="177">
                  <c:v>0.62145864660000005</c:v>
                </c:pt>
                <c:pt idx="178">
                  <c:v>0.60018781170000002</c:v>
                </c:pt>
                <c:pt idx="179">
                  <c:v>0.68686366170000002</c:v>
                </c:pt>
                <c:pt idx="180">
                  <c:v>0.66339317870000003</c:v>
                </c:pt>
                <c:pt idx="181">
                  <c:v>0.66115483620000004</c:v>
                </c:pt>
                <c:pt idx="182">
                  <c:v>0.66115483620000004</c:v>
                </c:pt>
                <c:pt idx="183">
                  <c:v>0.66115483620000004</c:v>
                </c:pt>
                <c:pt idx="184">
                  <c:v>0.66542903080000004</c:v>
                </c:pt>
                <c:pt idx="185">
                  <c:v>0.6626402428</c:v>
                </c:pt>
                <c:pt idx="186">
                  <c:v>0.6698342209</c:v>
                </c:pt>
                <c:pt idx="187">
                  <c:v>0.65254644149999996</c:v>
                </c:pt>
                <c:pt idx="188">
                  <c:v>0.64860012160000002</c:v>
                </c:pt>
                <c:pt idx="189">
                  <c:v>0.64860012160000002</c:v>
                </c:pt>
                <c:pt idx="190">
                  <c:v>0.64860012160000002</c:v>
                </c:pt>
                <c:pt idx="191">
                  <c:v>0.6769339029</c:v>
                </c:pt>
                <c:pt idx="192">
                  <c:v>0.70231383869999997</c:v>
                </c:pt>
                <c:pt idx="193">
                  <c:v>0.73821992160000005</c:v>
                </c:pt>
                <c:pt idx="194">
                  <c:v>0.77382692750000004</c:v>
                </c:pt>
                <c:pt idx="195">
                  <c:v>0.80531737380000001</c:v>
                </c:pt>
                <c:pt idx="196">
                  <c:v>0.80531737380000001</c:v>
                </c:pt>
                <c:pt idx="197">
                  <c:v>0.80531737380000001</c:v>
                </c:pt>
                <c:pt idx="198">
                  <c:v>0.7971942125</c:v>
                </c:pt>
                <c:pt idx="199">
                  <c:v>0.77924543660000001</c:v>
                </c:pt>
                <c:pt idx="200">
                  <c:v>0.78936568709999999</c:v>
                </c:pt>
                <c:pt idx="201">
                  <c:v>0.77064024600000003</c:v>
                </c:pt>
                <c:pt idx="202">
                  <c:v>0.82767515030000005</c:v>
                </c:pt>
                <c:pt idx="203">
                  <c:v>0.82767515030000005</c:v>
                </c:pt>
                <c:pt idx="204">
                  <c:v>0.82767515030000005</c:v>
                </c:pt>
                <c:pt idx="205">
                  <c:v>0.80769345920000002</c:v>
                </c:pt>
                <c:pt idx="206">
                  <c:v>0.79726561839999999</c:v>
                </c:pt>
                <c:pt idx="207">
                  <c:v>0.77315278040000002</c:v>
                </c:pt>
                <c:pt idx="208">
                  <c:v>0.78202877950000005</c:v>
                </c:pt>
                <c:pt idx="209">
                  <c:v>0.76313252090000006</c:v>
                </c:pt>
                <c:pt idx="210">
                  <c:v>0.76313252090000006</c:v>
                </c:pt>
                <c:pt idx="211">
                  <c:v>0.76313252090000006</c:v>
                </c:pt>
                <c:pt idx="212">
                  <c:v>0.84495393809999997</c:v>
                </c:pt>
                <c:pt idx="213">
                  <c:v>0.84233193129999995</c:v>
                </c:pt>
                <c:pt idx="214">
                  <c:v>0.78873480490000003</c:v>
                </c:pt>
                <c:pt idx="215">
                  <c:v>0.70631237140000003</c:v>
                </c:pt>
                <c:pt idx="216">
                  <c:v>0.76808484070000005</c:v>
                </c:pt>
                <c:pt idx="217">
                  <c:v>0.76808484070000005</c:v>
                </c:pt>
                <c:pt idx="218">
                  <c:v>0.76808484070000005</c:v>
                </c:pt>
                <c:pt idx="219">
                  <c:v>0.72952832950000002</c:v>
                </c:pt>
                <c:pt idx="220">
                  <c:v>0.7159105657</c:v>
                </c:pt>
                <c:pt idx="221">
                  <c:v>0.69090663549999998</c:v>
                </c:pt>
                <c:pt idx="222">
                  <c:v>0.66891725759999998</c:v>
                </c:pt>
                <c:pt idx="223">
                  <c:v>0.61327170539999998</c:v>
                </c:pt>
                <c:pt idx="224">
                  <c:v>0.61327170539999998</c:v>
                </c:pt>
                <c:pt idx="225">
                  <c:v>0.61327170539999998</c:v>
                </c:pt>
                <c:pt idx="226">
                  <c:v>0.61327170539999998</c:v>
                </c:pt>
                <c:pt idx="227">
                  <c:v>0.58662934779999998</c:v>
                </c:pt>
                <c:pt idx="228">
                  <c:v>0.63628232009999997</c:v>
                </c:pt>
                <c:pt idx="229">
                  <c:v>0.60215759130000002</c:v>
                </c:pt>
                <c:pt idx="230">
                  <c:v>0.67453236650000004</c:v>
                </c:pt>
                <c:pt idx="231">
                  <c:v>0.67453236650000004</c:v>
                </c:pt>
                <c:pt idx="232">
                  <c:v>0.67453236650000004</c:v>
                </c:pt>
                <c:pt idx="233">
                  <c:v>0.69735383880000001</c:v>
                </c:pt>
                <c:pt idx="234">
                  <c:v>0.71061828589999998</c:v>
                </c:pt>
                <c:pt idx="235">
                  <c:v>0.64791934120000005</c:v>
                </c:pt>
                <c:pt idx="236">
                  <c:v>0.62187215299999998</c:v>
                </c:pt>
                <c:pt idx="237">
                  <c:v>0.65539888410000002</c:v>
                </c:pt>
                <c:pt idx="238">
                  <c:v>0.65539888410000002</c:v>
                </c:pt>
                <c:pt idx="239">
                  <c:v>0.65539888410000002</c:v>
                </c:pt>
                <c:pt idx="240">
                  <c:v>0.71155437840000002</c:v>
                </c:pt>
                <c:pt idx="241">
                  <c:v>0.76819187960000002</c:v>
                </c:pt>
                <c:pt idx="242">
                  <c:v>0.6978711112</c:v>
                </c:pt>
                <c:pt idx="243">
                  <c:v>0.73002700880000004</c:v>
                </c:pt>
                <c:pt idx="244">
                  <c:v>0.69335858589999999</c:v>
                </c:pt>
                <c:pt idx="245">
                  <c:v>0.69335858589999999</c:v>
                </c:pt>
                <c:pt idx="246">
                  <c:v>0.69335858589999999</c:v>
                </c:pt>
                <c:pt idx="247">
                  <c:v>0.75119972310000005</c:v>
                </c:pt>
                <c:pt idx="248">
                  <c:v>0.73451838049999996</c:v>
                </c:pt>
                <c:pt idx="249">
                  <c:v>0.71204702990000002</c:v>
                </c:pt>
                <c:pt idx="250">
                  <c:v>0.71429156419999995</c:v>
                </c:pt>
                <c:pt idx="251">
                  <c:v>0.68815416250000006</c:v>
                </c:pt>
                <c:pt idx="252">
                  <c:v>0.68815416250000006</c:v>
                </c:pt>
                <c:pt idx="253">
                  <c:v>0.68815416250000006</c:v>
                </c:pt>
                <c:pt idx="254">
                  <c:v>0.78128202150000003</c:v>
                </c:pt>
                <c:pt idx="255">
                  <c:v>0.78223480960000003</c:v>
                </c:pt>
                <c:pt idx="256">
                  <c:v>0.77381051999999995</c:v>
                </c:pt>
                <c:pt idx="257">
                  <c:v>0.79409667240000004</c:v>
                </c:pt>
                <c:pt idx="258">
                  <c:v>0.7696811657</c:v>
                </c:pt>
                <c:pt idx="259">
                  <c:v>0.7696811657</c:v>
                </c:pt>
                <c:pt idx="260">
                  <c:v>0.7696811657</c:v>
                </c:pt>
                <c:pt idx="261">
                  <c:v>0.78511511940000001</c:v>
                </c:pt>
                <c:pt idx="262">
                  <c:v>0.80491063880000002</c:v>
                </c:pt>
                <c:pt idx="263">
                  <c:v>0.76066992850000004</c:v>
                </c:pt>
                <c:pt idx="264">
                  <c:v>0.70424292840000002</c:v>
                </c:pt>
                <c:pt idx="265">
                  <c:v>0.68046002230000002</c:v>
                </c:pt>
                <c:pt idx="266">
                  <c:v>0.68046002230000002</c:v>
                </c:pt>
                <c:pt idx="267">
                  <c:v>0.68046002230000002</c:v>
                </c:pt>
                <c:pt idx="268">
                  <c:v>0.72077303780000002</c:v>
                </c:pt>
                <c:pt idx="269">
                  <c:v>0.70818421239999996</c:v>
                </c:pt>
                <c:pt idx="270">
                  <c:v>0.7571553406</c:v>
                </c:pt>
                <c:pt idx="271">
                  <c:v>0.71256097129999996</c:v>
                </c:pt>
                <c:pt idx="272">
                  <c:v>0.72615563819999995</c:v>
                </c:pt>
                <c:pt idx="273">
                  <c:v>0.72615563819999995</c:v>
                </c:pt>
                <c:pt idx="274">
                  <c:v>0.72615563819999995</c:v>
                </c:pt>
                <c:pt idx="275">
                  <c:v>0.72615563819999995</c:v>
                </c:pt>
                <c:pt idx="276">
                  <c:v>0.72615563819999995</c:v>
                </c:pt>
                <c:pt idx="277">
                  <c:v>0.72615563819999995</c:v>
                </c:pt>
                <c:pt idx="278">
                  <c:v>0.77893663660000001</c:v>
                </c:pt>
                <c:pt idx="279">
                  <c:v>0.78871321130000005</c:v>
                </c:pt>
                <c:pt idx="280">
                  <c:v>0.78871321130000005</c:v>
                </c:pt>
                <c:pt idx="281">
                  <c:v>0.78871321130000005</c:v>
                </c:pt>
                <c:pt idx="282">
                  <c:v>0.8330685806</c:v>
                </c:pt>
                <c:pt idx="283">
                  <c:v>0.82843223259999998</c:v>
                </c:pt>
                <c:pt idx="284">
                  <c:v>0.82843223259999998</c:v>
                </c:pt>
                <c:pt idx="285">
                  <c:v>0.82843223259999998</c:v>
                </c:pt>
                <c:pt idx="286">
                  <c:v>0.8080290389</c:v>
                </c:pt>
                <c:pt idx="287">
                  <c:v>0.8080290389</c:v>
                </c:pt>
                <c:pt idx="288">
                  <c:v>0.8080290389</c:v>
                </c:pt>
                <c:pt idx="289">
                  <c:v>0.8080290389</c:v>
                </c:pt>
                <c:pt idx="290">
                  <c:v>0.8080290389</c:v>
                </c:pt>
                <c:pt idx="291">
                  <c:v>0.78591350609999999</c:v>
                </c:pt>
                <c:pt idx="292">
                  <c:v>0.77950905999999998</c:v>
                </c:pt>
                <c:pt idx="293">
                  <c:v>0.79825962490000002</c:v>
                </c:pt>
                <c:pt idx="294">
                  <c:v>0.79825962490000002</c:v>
                </c:pt>
                <c:pt idx="295">
                  <c:v>0.79825962490000002</c:v>
                </c:pt>
                <c:pt idx="296">
                  <c:v>0.79825962490000002</c:v>
                </c:pt>
                <c:pt idx="297">
                  <c:v>0.79825962490000002</c:v>
                </c:pt>
                <c:pt idx="298">
                  <c:v>0.78566714969999996</c:v>
                </c:pt>
                <c:pt idx="299">
                  <c:v>0.74815986800000001</c:v>
                </c:pt>
                <c:pt idx="300">
                  <c:v>0.76073615729999999</c:v>
                </c:pt>
                <c:pt idx="301">
                  <c:v>0.76073615729999999</c:v>
                </c:pt>
                <c:pt idx="302">
                  <c:v>0.76073615729999999</c:v>
                </c:pt>
                <c:pt idx="303">
                  <c:v>0.76895365140000005</c:v>
                </c:pt>
                <c:pt idx="304">
                  <c:v>0.79772709730000002</c:v>
                </c:pt>
                <c:pt idx="305">
                  <c:v>0.79684357949999995</c:v>
                </c:pt>
                <c:pt idx="306">
                  <c:v>0.79251016789999995</c:v>
                </c:pt>
                <c:pt idx="307">
                  <c:v>0.81340618389999997</c:v>
                </c:pt>
                <c:pt idx="308">
                  <c:v>0.81340618389999997</c:v>
                </c:pt>
                <c:pt idx="309">
                  <c:v>0.81340618389999997</c:v>
                </c:pt>
                <c:pt idx="310">
                  <c:v>0.82188270949999997</c:v>
                </c:pt>
                <c:pt idx="311">
                  <c:v>0.79656054480000005</c:v>
                </c:pt>
                <c:pt idx="312">
                  <c:v>0.77311442360000004</c:v>
                </c:pt>
                <c:pt idx="313">
                  <c:v>0.78954519649999999</c:v>
                </c:pt>
                <c:pt idx="314">
                  <c:v>0.86062822589999999</c:v>
                </c:pt>
                <c:pt idx="315">
                  <c:v>0.86062822589999999</c:v>
                </c:pt>
                <c:pt idx="316">
                  <c:v>0.86062822589999999</c:v>
                </c:pt>
                <c:pt idx="317">
                  <c:v>0.87493117840000001</c:v>
                </c:pt>
                <c:pt idx="318">
                  <c:v>0.84152992439999996</c:v>
                </c:pt>
                <c:pt idx="319">
                  <c:v>0.81908751840000005</c:v>
                </c:pt>
                <c:pt idx="320">
                  <c:v>0.86140280940000002</c:v>
                </c:pt>
                <c:pt idx="321">
                  <c:v>0.98315017640000002</c:v>
                </c:pt>
                <c:pt idx="322">
                  <c:v>0.98315017640000002</c:v>
                </c:pt>
                <c:pt idx="323">
                  <c:v>0.98315017640000002</c:v>
                </c:pt>
                <c:pt idx="324">
                  <c:v>0.98008922990000003</c:v>
                </c:pt>
                <c:pt idx="325">
                  <c:v>1.016088112</c:v>
                </c:pt>
                <c:pt idx="326">
                  <c:v>1.0120790898000001</c:v>
                </c:pt>
                <c:pt idx="327">
                  <c:v>0.98281330190000005</c:v>
                </c:pt>
                <c:pt idx="328">
                  <c:v>0.91467918169999995</c:v>
                </c:pt>
                <c:pt idx="329">
                  <c:v>0.91467918169999995</c:v>
                </c:pt>
                <c:pt idx="330">
                  <c:v>0.91467918169999995</c:v>
                </c:pt>
                <c:pt idx="331">
                  <c:v>0.88440873860000002</c:v>
                </c:pt>
                <c:pt idx="332">
                  <c:v>0.91277962999999995</c:v>
                </c:pt>
                <c:pt idx="333">
                  <c:v>0.90963791110000003</c:v>
                </c:pt>
                <c:pt idx="334">
                  <c:v>0.79939708509999996</c:v>
                </c:pt>
                <c:pt idx="335">
                  <c:v>0.73341397789999996</c:v>
                </c:pt>
                <c:pt idx="336">
                  <c:v>0.73341397789999996</c:v>
                </c:pt>
                <c:pt idx="337">
                  <c:v>0.73341397789999996</c:v>
                </c:pt>
                <c:pt idx="338">
                  <c:v>0.74097542549999995</c:v>
                </c:pt>
                <c:pt idx="339">
                  <c:v>0.80994452809999995</c:v>
                </c:pt>
                <c:pt idx="340">
                  <c:v>0.76425665229999995</c:v>
                </c:pt>
                <c:pt idx="341">
                  <c:v>0.72560139930000001</c:v>
                </c:pt>
                <c:pt idx="342">
                  <c:v>0.73725126510000005</c:v>
                </c:pt>
                <c:pt idx="343">
                  <c:v>0.73725126510000005</c:v>
                </c:pt>
                <c:pt idx="344">
                  <c:v>0.73725126510000005</c:v>
                </c:pt>
                <c:pt idx="345">
                  <c:v>0.77100869839999997</c:v>
                </c:pt>
                <c:pt idx="346">
                  <c:v>0.79517975600000002</c:v>
                </c:pt>
                <c:pt idx="347">
                  <c:v>0.77655533480000005</c:v>
                </c:pt>
                <c:pt idx="348">
                  <c:v>0.81317163159999994</c:v>
                </c:pt>
                <c:pt idx="349">
                  <c:v>0.84693553840000002</c:v>
                </c:pt>
                <c:pt idx="350">
                  <c:v>0.84693553840000002</c:v>
                </c:pt>
                <c:pt idx="351">
                  <c:v>0.84693553840000002</c:v>
                </c:pt>
                <c:pt idx="352">
                  <c:v>0.73609059239999997</c:v>
                </c:pt>
                <c:pt idx="353">
                  <c:v>0.7289635351</c:v>
                </c:pt>
                <c:pt idx="354">
                  <c:v>0.65718732960000004</c:v>
                </c:pt>
                <c:pt idx="355">
                  <c:v>0.58638816149999995</c:v>
                </c:pt>
                <c:pt idx="356">
                  <c:v>0.54769317409999996</c:v>
                </c:pt>
                <c:pt idx="357">
                  <c:v>0.54769317409999996</c:v>
                </c:pt>
                <c:pt idx="358">
                  <c:v>0.54769317409999996</c:v>
                </c:pt>
                <c:pt idx="359">
                  <c:v>0.59695170789999996</c:v>
                </c:pt>
                <c:pt idx="360">
                  <c:v>0.60936913969999995</c:v>
                </c:pt>
                <c:pt idx="361">
                  <c:v>0.6729066507</c:v>
                </c:pt>
                <c:pt idx="362">
                  <c:v>0.61625728239999999</c:v>
                </c:pt>
                <c:pt idx="363">
                  <c:v>0.60350149289999999</c:v>
                </c:pt>
                <c:pt idx="364">
                  <c:v>0.60350149289999999</c:v>
                </c:pt>
                <c:pt idx="365">
                  <c:v>0.60350149289999999</c:v>
                </c:pt>
                <c:pt idx="366">
                  <c:v>0.56086080189999998</c:v>
                </c:pt>
                <c:pt idx="367">
                  <c:v>0.673970811</c:v>
                </c:pt>
                <c:pt idx="368">
                  <c:v>0.7259175095</c:v>
                </c:pt>
                <c:pt idx="369">
                  <c:v>0.74797524039999996</c:v>
                </c:pt>
                <c:pt idx="370">
                  <c:v>0.78334803200000003</c:v>
                </c:pt>
                <c:pt idx="371">
                  <c:v>0.78334803200000003</c:v>
                </c:pt>
                <c:pt idx="372">
                  <c:v>0.78334803200000003</c:v>
                </c:pt>
                <c:pt idx="373">
                  <c:v>0.76406389559999999</c:v>
                </c:pt>
                <c:pt idx="374">
                  <c:v>0.7933470762</c:v>
                </c:pt>
                <c:pt idx="375">
                  <c:v>0.84214456599999998</c:v>
                </c:pt>
                <c:pt idx="376">
                  <c:v>0.77167186259999998</c:v>
                </c:pt>
                <c:pt idx="377">
                  <c:v>0.79969636079999995</c:v>
                </c:pt>
                <c:pt idx="378">
                  <c:v>0.79969636079999995</c:v>
                </c:pt>
                <c:pt idx="379">
                  <c:v>0.79969636079999995</c:v>
                </c:pt>
                <c:pt idx="380">
                  <c:v>0.808970309</c:v>
                </c:pt>
                <c:pt idx="381">
                  <c:v>0.73051957919999999</c:v>
                </c:pt>
                <c:pt idx="382">
                  <c:v>0.70346060369999996</c:v>
                </c:pt>
                <c:pt idx="383">
                  <c:v>0.71064461700000003</c:v>
                </c:pt>
                <c:pt idx="384">
                  <c:v>0.68196671620000004</c:v>
                </c:pt>
                <c:pt idx="385">
                  <c:v>0.68196671620000004</c:v>
                </c:pt>
                <c:pt idx="386">
                  <c:v>0.68196671620000004</c:v>
                </c:pt>
                <c:pt idx="387">
                  <c:v>0.67300350360000005</c:v>
                </c:pt>
                <c:pt idx="388">
                  <c:v>0.72162257210000003</c:v>
                </c:pt>
                <c:pt idx="389">
                  <c:v>0.77465250399999996</c:v>
                </c:pt>
                <c:pt idx="390">
                  <c:v>0.7404917593</c:v>
                </c:pt>
                <c:pt idx="391">
                  <c:v>0.76844780349999997</c:v>
                </c:pt>
                <c:pt idx="392">
                  <c:v>0.76844780349999997</c:v>
                </c:pt>
                <c:pt idx="393">
                  <c:v>0.76844780349999997</c:v>
                </c:pt>
                <c:pt idx="394">
                  <c:v>0.74468352110000002</c:v>
                </c:pt>
                <c:pt idx="395">
                  <c:v>0.83518526599999998</c:v>
                </c:pt>
                <c:pt idx="396">
                  <c:v>0.7566620114</c:v>
                </c:pt>
                <c:pt idx="397">
                  <c:v>0.75858130999999995</c:v>
                </c:pt>
                <c:pt idx="398">
                  <c:v>0.79194993229999999</c:v>
                </c:pt>
                <c:pt idx="399">
                  <c:v>0.79194993229999999</c:v>
                </c:pt>
                <c:pt idx="400">
                  <c:v>0.79194993229999999</c:v>
                </c:pt>
                <c:pt idx="401">
                  <c:v>0.74761487240000002</c:v>
                </c:pt>
                <c:pt idx="402">
                  <c:v>0.77892466689999995</c:v>
                </c:pt>
                <c:pt idx="403">
                  <c:v>0.75398396830000003</c:v>
                </c:pt>
                <c:pt idx="404">
                  <c:v>0.7331135513</c:v>
                </c:pt>
                <c:pt idx="405">
                  <c:v>0.68634986570000001</c:v>
                </c:pt>
                <c:pt idx="406">
                  <c:v>0.68634986570000001</c:v>
                </c:pt>
                <c:pt idx="407">
                  <c:v>0.68634986570000001</c:v>
                </c:pt>
                <c:pt idx="408">
                  <c:v>0.73321726639999996</c:v>
                </c:pt>
                <c:pt idx="409">
                  <c:v>0.70179271880000005</c:v>
                </c:pt>
                <c:pt idx="410">
                  <c:v>0.68395187950000003</c:v>
                </c:pt>
                <c:pt idx="411">
                  <c:v>0.7251331607</c:v>
                </c:pt>
                <c:pt idx="412">
                  <c:v>0.70492543689999998</c:v>
                </c:pt>
                <c:pt idx="413">
                  <c:v>0.70492543689999998</c:v>
                </c:pt>
                <c:pt idx="414">
                  <c:v>0.70492543689999998</c:v>
                </c:pt>
                <c:pt idx="415">
                  <c:v>0.69740218769999995</c:v>
                </c:pt>
                <c:pt idx="416">
                  <c:v>0.72001268740000002</c:v>
                </c:pt>
                <c:pt idx="417">
                  <c:v>0.75802259100000002</c:v>
                </c:pt>
                <c:pt idx="418">
                  <c:v>0.69808710640000005</c:v>
                </c:pt>
                <c:pt idx="419">
                  <c:v>0.72065378290000004</c:v>
                </c:pt>
                <c:pt idx="420">
                  <c:v>0.72065378290000004</c:v>
                </c:pt>
                <c:pt idx="421">
                  <c:v>0.72065378290000004</c:v>
                </c:pt>
                <c:pt idx="422">
                  <c:v>0.72751505650000003</c:v>
                </c:pt>
                <c:pt idx="423">
                  <c:v>0.71961768849999996</c:v>
                </c:pt>
                <c:pt idx="424">
                  <c:v>0.69738185620000004</c:v>
                </c:pt>
                <c:pt idx="425">
                  <c:v>0.70960479200000004</c:v>
                </c:pt>
                <c:pt idx="426">
                  <c:v>0.66859340290000002</c:v>
                </c:pt>
                <c:pt idx="427">
                  <c:v>0.66859340290000002</c:v>
                </c:pt>
                <c:pt idx="428">
                  <c:v>0.66859340290000002</c:v>
                </c:pt>
                <c:pt idx="429">
                  <c:v>0.62428815510000002</c:v>
                </c:pt>
                <c:pt idx="430">
                  <c:v>0.56758488470000001</c:v>
                </c:pt>
                <c:pt idx="431">
                  <c:v>0.69476753030000005</c:v>
                </c:pt>
                <c:pt idx="432">
                  <c:v>0.66513979369999998</c:v>
                </c:pt>
                <c:pt idx="433">
                  <c:v>0.63500015430000001</c:v>
                </c:pt>
                <c:pt idx="434">
                  <c:v>0.63500015430000001</c:v>
                </c:pt>
                <c:pt idx="435">
                  <c:v>0.63500015430000001</c:v>
                </c:pt>
                <c:pt idx="436">
                  <c:v>0.63500015430000001</c:v>
                </c:pt>
                <c:pt idx="437">
                  <c:v>0.59919154699999999</c:v>
                </c:pt>
                <c:pt idx="438">
                  <c:v>0.51300049709999995</c:v>
                </c:pt>
                <c:pt idx="439">
                  <c:v>0.50715977189999994</c:v>
                </c:pt>
                <c:pt idx="440">
                  <c:v>0.46171751290000002</c:v>
                </c:pt>
                <c:pt idx="441">
                  <c:v>0.46171751290000002</c:v>
                </c:pt>
                <c:pt idx="442">
                  <c:v>0.46171751290000002</c:v>
                </c:pt>
                <c:pt idx="443">
                  <c:v>0.49130388110000001</c:v>
                </c:pt>
                <c:pt idx="444">
                  <c:v>0.51747199600000005</c:v>
                </c:pt>
                <c:pt idx="445">
                  <c:v>0.61707598050000001</c:v>
                </c:pt>
                <c:pt idx="446">
                  <c:v>0.60273799930000005</c:v>
                </c:pt>
                <c:pt idx="447">
                  <c:v>0.53273431969999996</c:v>
                </c:pt>
                <c:pt idx="448">
                  <c:v>0.53273431969999996</c:v>
                </c:pt>
                <c:pt idx="449">
                  <c:v>0.53273431969999996</c:v>
                </c:pt>
                <c:pt idx="450">
                  <c:v>0.50271940240000001</c:v>
                </c:pt>
                <c:pt idx="451">
                  <c:v>0.44966278599999998</c:v>
                </c:pt>
                <c:pt idx="452">
                  <c:v>0.47262440389999999</c:v>
                </c:pt>
                <c:pt idx="453">
                  <c:v>0.57793956930000001</c:v>
                </c:pt>
                <c:pt idx="454">
                  <c:v>0.53309034799999999</c:v>
                </c:pt>
                <c:pt idx="455">
                  <c:v>0.53309034799999999</c:v>
                </c:pt>
                <c:pt idx="456">
                  <c:v>0.53309034799999999</c:v>
                </c:pt>
                <c:pt idx="457">
                  <c:v>0.50551079259999998</c:v>
                </c:pt>
                <c:pt idx="458">
                  <c:v>0.50975777180000004</c:v>
                </c:pt>
                <c:pt idx="459">
                  <c:v>0.42870822069999998</c:v>
                </c:pt>
                <c:pt idx="460">
                  <c:v>0.50354525390000004</c:v>
                </c:pt>
                <c:pt idx="461">
                  <c:v>0.48325530490000002</c:v>
                </c:pt>
                <c:pt idx="462">
                  <c:v>0.48325530490000002</c:v>
                </c:pt>
                <c:pt idx="463">
                  <c:v>0.48325530490000002</c:v>
                </c:pt>
                <c:pt idx="464">
                  <c:v>0.40605208790000002</c:v>
                </c:pt>
                <c:pt idx="465">
                  <c:v>0.40605208790000002</c:v>
                </c:pt>
                <c:pt idx="466">
                  <c:v>0.40605208790000002</c:v>
                </c:pt>
                <c:pt idx="467">
                  <c:v>0.41704132290000001</c:v>
                </c:pt>
                <c:pt idx="468">
                  <c:v>0.44912073159999999</c:v>
                </c:pt>
                <c:pt idx="469">
                  <c:v>0.44912073159999999</c:v>
                </c:pt>
                <c:pt idx="470">
                  <c:v>0.44912073159999999</c:v>
                </c:pt>
                <c:pt idx="471">
                  <c:v>0.44912073159999999</c:v>
                </c:pt>
                <c:pt idx="472">
                  <c:v>0.44912073159999999</c:v>
                </c:pt>
                <c:pt idx="473">
                  <c:v>0.50782474219999996</c:v>
                </c:pt>
                <c:pt idx="474">
                  <c:v>0.53577545969999996</c:v>
                </c:pt>
                <c:pt idx="475">
                  <c:v>0.56288309540000003</c:v>
                </c:pt>
                <c:pt idx="476">
                  <c:v>0.56288309540000003</c:v>
                </c:pt>
                <c:pt idx="477">
                  <c:v>0.56288309540000003</c:v>
                </c:pt>
                <c:pt idx="478">
                  <c:v>0.56648666889999999</c:v>
                </c:pt>
                <c:pt idx="479">
                  <c:v>0.60961075529999997</c:v>
                </c:pt>
                <c:pt idx="480">
                  <c:v>0.59583824429999999</c:v>
                </c:pt>
                <c:pt idx="481">
                  <c:v>0.59589067659999995</c:v>
                </c:pt>
                <c:pt idx="482">
                  <c:v>0.58124806839999998</c:v>
                </c:pt>
                <c:pt idx="483">
                  <c:v>0.58124806839999998</c:v>
                </c:pt>
                <c:pt idx="484">
                  <c:v>0.58124806839999998</c:v>
                </c:pt>
                <c:pt idx="485">
                  <c:v>0.67145303209999996</c:v>
                </c:pt>
                <c:pt idx="486">
                  <c:v>0.67145303209999996</c:v>
                </c:pt>
                <c:pt idx="487">
                  <c:v>0.67145303209999996</c:v>
                </c:pt>
                <c:pt idx="488">
                  <c:v>0.68612320329999998</c:v>
                </c:pt>
                <c:pt idx="489">
                  <c:v>0.64890192629999999</c:v>
                </c:pt>
                <c:pt idx="490">
                  <c:v>0.64890192629999999</c:v>
                </c:pt>
                <c:pt idx="491">
                  <c:v>0.64890192629999999</c:v>
                </c:pt>
                <c:pt idx="492">
                  <c:v>0.66095108170000005</c:v>
                </c:pt>
                <c:pt idx="493">
                  <c:v>0.73662697259999999</c:v>
                </c:pt>
                <c:pt idx="494">
                  <c:v>0.73757378659999995</c:v>
                </c:pt>
                <c:pt idx="495">
                  <c:v>0.75057559309999999</c:v>
                </c:pt>
                <c:pt idx="496">
                  <c:v>0.76092190500000001</c:v>
                </c:pt>
                <c:pt idx="497">
                  <c:v>0.76092190500000001</c:v>
                </c:pt>
                <c:pt idx="498">
                  <c:v>0.76092190500000001</c:v>
                </c:pt>
                <c:pt idx="499">
                  <c:v>0.80112038230000004</c:v>
                </c:pt>
                <c:pt idx="500">
                  <c:v>0.7882949521</c:v>
                </c:pt>
                <c:pt idx="501">
                  <c:v>0.76304136030000003</c:v>
                </c:pt>
                <c:pt idx="502">
                  <c:v>0.75609494610000005</c:v>
                </c:pt>
                <c:pt idx="503">
                  <c:v>0.82891886510000001</c:v>
                </c:pt>
                <c:pt idx="504">
                  <c:v>0.82891886510000001</c:v>
                </c:pt>
                <c:pt idx="505">
                  <c:v>0.82891886510000001</c:v>
                </c:pt>
                <c:pt idx="506">
                  <c:v>0.82583380360000003</c:v>
                </c:pt>
                <c:pt idx="507">
                  <c:v>0.81884440459999996</c:v>
                </c:pt>
                <c:pt idx="508">
                  <c:v>0.80198597220000001</c:v>
                </c:pt>
                <c:pt idx="509">
                  <c:v>0.77544885460000001</c:v>
                </c:pt>
                <c:pt idx="510">
                  <c:v>0.77891941740000004</c:v>
                </c:pt>
                <c:pt idx="511">
                  <c:v>0.77891941740000004</c:v>
                </c:pt>
                <c:pt idx="512">
                  <c:v>0.77891941740000004</c:v>
                </c:pt>
                <c:pt idx="513">
                  <c:v>0.79388872489999995</c:v>
                </c:pt>
                <c:pt idx="514">
                  <c:v>0.7992520072</c:v>
                </c:pt>
                <c:pt idx="515">
                  <c:v>0.7992520072</c:v>
                </c:pt>
                <c:pt idx="516">
                  <c:v>0.7992520072</c:v>
                </c:pt>
                <c:pt idx="517">
                  <c:v>0.79811210700000002</c:v>
                </c:pt>
                <c:pt idx="518">
                  <c:v>0.79811210700000002</c:v>
                </c:pt>
                <c:pt idx="519">
                  <c:v>0.79811210700000002</c:v>
                </c:pt>
                <c:pt idx="520">
                  <c:v>0.77116684790000001</c:v>
                </c:pt>
                <c:pt idx="521">
                  <c:v>0.72448716629999999</c:v>
                </c:pt>
                <c:pt idx="522">
                  <c:v>0.68619635189999995</c:v>
                </c:pt>
                <c:pt idx="523">
                  <c:v>0.73869077260000005</c:v>
                </c:pt>
                <c:pt idx="524">
                  <c:v>0.6856408571</c:v>
                </c:pt>
                <c:pt idx="525">
                  <c:v>0.6856408571</c:v>
                </c:pt>
                <c:pt idx="526">
                  <c:v>0.6856408571</c:v>
                </c:pt>
                <c:pt idx="527">
                  <c:v>0.68186664009999998</c:v>
                </c:pt>
                <c:pt idx="528">
                  <c:v>0.72881807460000003</c:v>
                </c:pt>
                <c:pt idx="529">
                  <c:v>0.74409406499999997</c:v>
                </c:pt>
                <c:pt idx="530">
                  <c:v>0.67917964090000005</c:v>
                </c:pt>
                <c:pt idx="531">
                  <c:v>0.6931359359</c:v>
                </c:pt>
                <c:pt idx="532">
                  <c:v>0.6931359359</c:v>
                </c:pt>
                <c:pt idx="533">
                  <c:v>0.6931359359</c:v>
                </c:pt>
                <c:pt idx="534">
                  <c:v>0.66577007430000001</c:v>
                </c:pt>
                <c:pt idx="535">
                  <c:v>0.67749384879999996</c:v>
                </c:pt>
                <c:pt idx="536">
                  <c:v>0.61942501329999999</c:v>
                </c:pt>
                <c:pt idx="537">
                  <c:v>0.61443105639999995</c:v>
                </c:pt>
                <c:pt idx="538">
                  <c:v>0.57233832780000005</c:v>
                </c:pt>
                <c:pt idx="539">
                  <c:v>0.57233832780000005</c:v>
                </c:pt>
                <c:pt idx="540">
                  <c:v>0.57233832780000005</c:v>
                </c:pt>
                <c:pt idx="541">
                  <c:v>0.57219353090000002</c:v>
                </c:pt>
                <c:pt idx="542">
                  <c:v>0.5692067918</c:v>
                </c:pt>
                <c:pt idx="543">
                  <c:v>0.58630619419999996</c:v>
                </c:pt>
                <c:pt idx="544">
                  <c:v>0.59530967759999998</c:v>
                </c:pt>
                <c:pt idx="545">
                  <c:v>0.60447970259999995</c:v>
                </c:pt>
                <c:pt idx="546">
                  <c:v>0.60447970259999995</c:v>
                </c:pt>
                <c:pt idx="547">
                  <c:v>0.60447970259999995</c:v>
                </c:pt>
                <c:pt idx="548">
                  <c:v>0.58702793239999995</c:v>
                </c:pt>
                <c:pt idx="549">
                  <c:v>0.57360870490000004</c:v>
                </c:pt>
                <c:pt idx="550">
                  <c:v>0.58225044500000001</c:v>
                </c:pt>
                <c:pt idx="551">
                  <c:v>0.54417577240000004</c:v>
                </c:pt>
                <c:pt idx="552">
                  <c:v>0.58391080620000002</c:v>
                </c:pt>
                <c:pt idx="553">
                  <c:v>0.58391080620000002</c:v>
                </c:pt>
                <c:pt idx="554">
                  <c:v>0.58391080620000002</c:v>
                </c:pt>
                <c:pt idx="555">
                  <c:v>0.52138849210000004</c:v>
                </c:pt>
                <c:pt idx="556">
                  <c:v>0.55276742999999995</c:v>
                </c:pt>
                <c:pt idx="557">
                  <c:v>0.5909902964</c:v>
                </c:pt>
                <c:pt idx="558">
                  <c:v>0.57048530310000001</c:v>
                </c:pt>
                <c:pt idx="559">
                  <c:v>0.61193803489999998</c:v>
                </c:pt>
                <c:pt idx="560">
                  <c:v>0.61193803489999998</c:v>
                </c:pt>
                <c:pt idx="561">
                  <c:v>0.61193803489999998</c:v>
                </c:pt>
                <c:pt idx="562">
                  <c:v>0.59973063410000005</c:v>
                </c:pt>
                <c:pt idx="563">
                  <c:v>0.59263246849999995</c:v>
                </c:pt>
                <c:pt idx="564">
                  <c:v>0.60085347410000001</c:v>
                </c:pt>
                <c:pt idx="565">
                  <c:v>0.61605453529999998</c:v>
                </c:pt>
                <c:pt idx="566">
                  <c:v>0.64037248899999999</c:v>
                </c:pt>
                <c:pt idx="567">
                  <c:v>0.64037248899999999</c:v>
                </c:pt>
                <c:pt idx="568">
                  <c:v>0.64037248899999999</c:v>
                </c:pt>
                <c:pt idx="569">
                  <c:v>0.60532677889999997</c:v>
                </c:pt>
                <c:pt idx="570">
                  <c:v>0.63276112740000001</c:v>
                </c:pt>
                <c:pt idx="571">
                  <c:v>0.64039265270000001</c:v>
                </c:pt>
                <c:pt idx="572">
                  <c:v>0.63744152990000003</c:v>
                </c:pt>
                <c:pt idx="573">
                  <c:v>0.64523534059999998</c:v>
                </c:pt>
                <c:pt idx="574">
                  <c:v>0.64523534059999998</c:v>
                </c:pt>
                <c:pt idx="575">
                  <c:v>0.64523534059999998</c:v>
                </c:pt>
                <c:pt idx="576">
                  <c:v>0.59289939629999999</c:v>
                </c:pt>
                <c:pt idx="577">
                  <c:v>0.6130443686</c:v>
                </c:pt>
                <c:pt idx="578">
                  <c:v>0.6130443686</c:v>
                </c:pt>
                <c:pt idx="579">
                  <c:v>0.59446222240000002</c:v>
                </c:pt>
                <c:pt idx="580">
                  <c:v>0.5929251364</c:v>
                </c:pt>
                <c:pt idx="581">
                  <c:v>0.5929251364</c:v>
                </c:pt>
                <c:pt idx="582">
                  <c:v>0.5929251364</c:v>
                </c:pt>
                <c:pt idx="583">
                  <c:v>0.65629712409999996</c:v>
                </c:pt>
                <c:pt idx="584">
                  <c:v>0.67613747989999995</c:v>
                </c:pt>
                <c:pt idx="585">
                  <c:v>0.69087232949999999</c:v>
                </c:pt>
                <c:pt idx="586">
                  <c:v>0.67099993219999998</c:v>
                </c:pt>
                <c:pt idx="587">
                  <c:v>0.6728626821</c:v>
                </c:pt>
                <c:pt idx="588">
                  <c:v>0.6728626821</c:v>
                </c:pt>
                <c:pt idx="589">
                  <c:v>0.6728626821</c:v>
                </c:pt>
                <c:pt idx="590">
                  <c:v>0.61296652460000001</c:v>
                </c:pt>
                <c:pt idx="591">
                  <c:v>0.61936620040000001</c:v>
                </c:pt>
                <c:pt idx="592">
                  <c:v>0.65483343520000004</c:v>
                </c:pt>
                <c:pt idx="593">
                  <c:v>0.65102379430000001</c:v>
                </c:pt>
                <c:pt idx="594">
                  <c:v>0.63707329550000003</c:v>
                </c:pt>
                <c:pt idx="595">
                  <c:v>0.63707329550000003</c:v>
                </c:pt>
                <c:pt idx="596">
                  <c:v>0.63707329550000003</c:v>
                </c:pt>
                <c:pt idx="597">
                  <c:v>0.61636439180000002</c:v>
                </c:pt>
                <c:pt idx="598">
                  <c:v>0.62324112070000004</c:v>
                </c:pt>
                <c:pt idx="599">
                  <c:v>0.62530736129999998</c:v>
                </c:pt>
                <c:pt idx="600">
                  <c:v>0.60729593879999999</c:v>
                </c:pt>
                <c:pt idx="601">
                  <c:v>0.63781525319999999</c:v>
                </c:pt>
                <c:pt idx="602">
                  <c:v>0.63781525319999999</c:v>
                </c:pt>
                <c:pt idx="603">
                  <c:v>0.63781525319999999</c:v>
                </c:pt>
                <c:pt idx="604">
                  <c:v>0.58933235549999996</c:v>
                </c:pt>
                <c:pt idx="605">
                  <c:v>0.53768185980000005</c:v>
                </c:pt>
                <c:pt idx="606">
                  <c:v>0.58771324439999995</c:v>
                </c:pt>
                <c:pt idx="607">
                  <c:v>0.57578626020000001</c:v>
                </c:pt>
                <c:pt idx="608">
                  <c:v>0.61853404999999995</c:v>
                </c:pt>
                <c:pt idx="609">
                  <c:v>0.61853404999999995</c:v>
                </c:pt>
                <c:pt idx="610">
                  <c:v>0.61853404999999995</c:v>
                </c:pt>
                <c:pt idx="611">
                  <c:v>0.60720842429999999</c:v>
                </c:pt>
                <c:pt idx="612">
                  <c:v>0.63196871509999997</c:v>
                </c:pt>
                <c:pt idx="613">
                  <c:v>0.64824600529999998</c:v>
                </c:pt>
                <c:pt idx="614">
                  <c:v>0.65160168669999996</c:v>
                </c:pt>
                <c:pt idx="615">
                  <c:v>0.64012575760000001</c:v>
                </c:pt>
                <c:pt idx="616">
                  <c:v>0.64012575760000001</c:v>
                </c:pt>
                <c:pt idx="617">
                  <c:v>0.64012575760000001</c:v>
                </c:pt>
                <c:pt idx="618">
                  <c:v>0.64490201189999996</c:v>
                </c:pt>
                <c:pt idx="619">
                  <c:v>0.64406338890000003</c:v>
                </c:pt>
                <c:pt idx="620">
                  <c:v>0.67259292719999997</c:v>
                </c:pt>
                <c:pt idx="621">
                  <c:v>0.70520116359999996</c:v>
                </c:pt>
                <c:pt idx="622">
                  <c:v>0.70280624270000003</c:v>
                </c:pt>
                <c:pt idx="623">
                  <c:v>0.70280624270000003</c:v>
                </c:pt>
                <c:pt idx="624">
                  <c:v>0.70280624270000003</c:v>
                </c:pt>
                <c:pt idx="625">
                  <c:v>0.60999322629999997</c:v>
                </c:pt>
                <c:pt idx="626">
                  <c:v>0.70880840899999997</c:v>
                </c:pt>
                <c:pt idx="627">
                  <c:v>0.74742763469999995</c:v>
                </c:pt>
                <c:pt idx="628">
                  <c:v>0.74742763469999995</c:v>
                </c:pt>
                <c:pt idx="629">
                  <c:v>0.74742763469999995</c:v>
                </c:pt>
                <c:pt idx="630">
                  <c:v>0.74742763469999995</c:v>
                </c:pt>
                <c:pt idx="631">
                  <c:v>0.74742763469999995</c:v>
                </c:pt>
                <c:pt idx="632">
                  <c:v>0.73045226210000003</c:v>
                </c:pt>
                <c:pt idx="633">
                  <c:v>0.69935657780000005</c:v>
                </c:pt>
                <c:pt idx="634">
                  <c:v>0.65685071019999997</c:v>
                </c:pt>
                <c:pt idx="635">
                  <c:v>0.6488708997</c:v>
                </c:pt>
                <c:pt idx="636">
                  <c:v>0.5712955166</c:v>
                </c:pt>
                <c:pt idx="637">
                  <c:v>0.5712955166</c:v>
                </c:pt>
                <c:pt idx="638">
                  <c:v>0.5712955166</c:v>
                </c:pt>
                <c:pt idx="639">
                  <c:v>0.58806476590000001</c:v>
                </c:pt>
                <c:pt idx="640">
                  <c:v>0.60610248349999996</c:v>
                </c:pt>
                <c:pt idx="641">
                  <c:v>0.63263614329999995</c:v>
                </c:pt>
                <c:pt idx="642">
                  <c:v>0.63263614329999995</c:v>
                </c:pt>
                <c:pt idx="643">
                  <c:v>0.63263614329999995</c:v>
                </c:pt>
                <c:pt idx="644">
                  <c:v>0.63263614329999995</c:v>
                </c:pt>
                <c:pt idx="645">
                  <c:v>0.63263614329999995</c:v>
                </c:pt>
                <c:pt idx="646">
                  <c:v>0.67318453349999996</c:v>
                </c:pt>
                <c:pt idx="647">
                  <c:v>0.62535017900000001</c:v>
                </c:pt>
                <c:pt idx="648">
                  <c:v>0.61200886759999995</c:v>
                </c:pt>
                <c:pt idx="649">
                  <c:v>0.61200886759999995</c:v>
                </c:pt>
                <c:pt idx="650">
                  <c:v>0.61200886759999995</c:v>
                </c:pt>
                <c:pt idx="651">
                  <c:v>0.61200886759999995</c:v>
                </c:pt>
                <c:pt idx="652">
                  <c:v>0.61200886759999995</c:v>
                </c:pt>
                <c:pt idx="653">
                  <c:v>0.54586099690000001</c:v>
                </c:pt>
                <c:pt idx="654">
                  <c:v>0.48748566049999997</c:v>
                </c:pt>
                <c:pt idx="655">
                  <c:v>0.56982508679999999</c:v>
                </c:pt>
                <c:pt idx="656">
                  <c:v>0.60167839310000004</c:v>
                </c:pt>
                <c:pt idx="657">
                  <c:v>0.59146256060000002</c:v>
                </c:pt>
                <c:pt idx="658">
                  <c:v>0.59146256060000002</c:v>
                </c:pt>
                <c:pt idx="659">
                  <c:v>0.59146256060000002</c:v>
                </c:pt>
                <c:pt idx="660">
                  <c:v>0.63784286970000004</c:v>
                </c:pt>
                <c:pt idx="661">
                  <c:v>0.63639810240000005</c:v>
                </c:pt>
                <c:pt idx="662">
                  <c:v>0.65240061159999996</c:v>
                </c:pt>
                <c:pt idx="663">
                  <c:v>0.65655029269999998</c:v>
                </c:pt>
                <c:pt idx="664">
                  <c:v>0.69602113200000004</c:v>
                </c:pt>
                <c:pt idx="665">
                  <c:v>0.69602113200000004</c:v>
                </c:pt>
                <c:pt idx="666">
                  <c:v>0.69602113200000004</c:v>
                </c:pt>
                <c:pt idx="667">
                  <c:v>0.69006730250000003</c:v>
                </c:pt>
                <c:pt idx="668">
                  <c:v>0.75200350599999999</c:v>
                </c:pt>
                <c:pt idx="669">
                  <c:v>0.74422879230000005</c:v>
                </c:pt>
                <c:pt idx="670">
                  <c:v>0.74669935409999999</c:v>
                </c:pt>
                <c:pt idx="671">
                  <c:v>0.71212836189999995</c:v>
                </c:pt>
                <c:pt idx="672">
                  <c:v>0.71212836189999995</c:v>
                </c:pt>
                <c:pt idx="673">
                  <c:v>0.71212836189999995</c:v>
                </c:pt>
                <c:pt idx="674">
                  <c:v>0.71673775770000003</c:v>
                </c:pt>
                <c:pt idx="675">
                  <c:v>0.72033516710000001</c:v>
                </c:pt>
                <c:pt idx="676">
                  <c:v>0.73590587740000002</c:v>
                </c:pt>
                <c:pt idx="677">
                  <c:v>0.7231766718</c:v>
                </c:pt>
                <c:pt idx="678">
                  <c:v>0.74149209780000003</c:v>
                </c:pt>
                <c:pt idx="679">
                  <c:v>0.74149209780000003</c:v>
                </c:pt>
                <c:pt idx="680">
                  <c:v>0.74149209780000003</c:v>
                </c:pt>
                <c:pt idx="681">
                  <c:v>0.72777616209999996</c:v>
                </c:pt>
                <c:pt idx="682">
                  <c:v>0.71836885689999996</c:v>
                </c:pt>
                <c:pt idx="683">
                  <c:v>0.79680102649999995</c:v>
                </c:pt>
                <c:pt idx="684">
                  <c:v>0.78542908069999995</c:v>
                </c:pt>
                <c:pt idx="685">
                  <c:v>0.86355245270000003</c:v>
                </c:pt>
                <c:pt idx="686">
                  <c:v>0.86355245270000003</c:v>
                </c:pt>
                <c:pt idx="687">
                  <c:v>0.86355245270000003</c:v>
                </c:pt>
                <c:pt idx="688">
                  <c:v>0.91804606129999999</c:v>
                </c:pt>
                <c:pt idx="689">
                  <c:v>0.94281835660000002</c:v>
                </c:pt>
                <c:pt idx="690">
                  <c:v>0.96349243200000001</c:v>
                </c:pt>
                <c:pt idx="691">
                  <c:v>0.93064387959999995</c:v>
                </c:pt>
                <c:pt idx="692">
                  <c:v>0.95936707359999995</c:v>
                </c:pt>
                <c:pt idx="693">
                  <c:v>0.95936707359999995</c:v>
                </c:pt>
                <c:pt idx="694">
                  <c:v>0.95936707359999995</c:v>
                </c:pt>
                <c:pt idx="695">
                  <c:v>0.91642170649999999</c:v>
                </c:pt>
                <c:pt idx="696">
                  <c:v>0.93755726829999997</c:v>
                </c:pt>
                <c:pt idx="697">
                  <c:v>0.9364387569</c:v>
                </c:pt>
                <c:pt idx="698">
                  <c:v>0.95856792810000002</c:v>
                </c:pt>
                <c:pt idx="699">
                  <c:v>0.92664684689999999</c:v>
                </c:pt>
                <c:pt idx="700">
                  <c:v>0.92664684689999999</c:v>
                </c:pt>
                <c:pt idx="701">
                  <c:v>0.92664684689999999</c:v>
                </c:pt>
                <c:pt idx="702">
                  <c:v>0.98234300549999998</c:v>
                </c:pt>
                <c:pt idx="703">
                  <c:v>1.0326884404000001</c:v>
                </c:pt>
                <c:pt idx="704">
                  <c:v>1.0243085595000001</c:v>
                </c:pt>
                <c:pt idx="705">
                  <c:v>0.98422530279999998</c:v>
                </c:pt>
                <c:pt idx="706">
                  <c:v>0.88530615229999998</c:v>
                </c:pt>
                <c:pt idx="707">
                  <c:v>0.88530615229999998</c:v>
                </c:pt>
                <c:pt idx="708">
                  <c:v>0.88530615229999998</c:v>
                </c:pt>
                <c:pt idx="709">
                  <c:v>0.8669983752</c:v>
                </c:pt>
                <c:pt idx="710">
                  <c:v>0.82993892290000004</c:v>
                </c:pt>
                <c:pt idx="711">
                  <c:v>0.85332935789999997</c:v>
                </c:pt>
                <c:pt idx="712">
                  <c:v>0.83304056969999996</c:v>
                </c:pt>
                <c:pt idx="713">
                  <c:v>0.7794004229</c:v>
                </c:pt>
                <c:pt idx="714">
                  <c:v>0.7794004229</c:v>
                </c:pt>
                <c:pt idx="715">
                  <c:v>0.7794004229</c:v>
                </c:pt>
                <c:pt idx="716">
                  <c:v>0.7766282095</c:v>
                </c:pt>
                <c:pt idx="717">
                  <c:v>0.853256758</c:v>
                </c:pt>
                <c:pt idx="718">
                  <c:v>0.72221694430000005</c:v>
                </c:pt>
                <c:pt idx="719">
                  <c:v>0.71719846919999997</c:v>
                </c:pt>
                <c:pt idx="720">
                  <c:v>0.72433246699999998</c:v>
                </c:pt>
                <c:pt idx="721">
                  <c:v>0.72433246699999998</c:v>
                </c:pt>
                <c:pt idx="722">
                  <c:v>0.72433246699999998</c:v>
                </c:pt>
                <c:pt idx="723">
                  <c:v>0.75038251590000005</c:v>
                </c:pt>
                <c:pt idx="724">
                  <c:v>0.74932195530000001</c:v>
                </c:pt>
                <c:pt idx="725">
                  <c:v>0.77022396569999996</c:v>
                </c:pt>
                <c:pt idx="726">
                  <c:v>0.80309354700000002</c:v>
                </c:pt>
                <c:pt idx="727">
                  <c:v>0.82117006219999999</c:v>
                </c:pt>
                <c:pt idx="728">
                  <c:v>0.82117006219999999</c:v>
                </c:pt>
                <c:pt idx="729">
                  <c:v>0.82117006219999999</c:v>
                </c:pt>
                <c:pt idx="730">
                  <c:v>0.82639153180000002</c:v>
                </c:pt>
                <c:pt idx="731">
                  <c:v>0.82058999610000005</c:v>
                </c:pt>
                <c:pt idx="732">
                  <c:v>0.75971920079999999</c:v>
                </c:pt>
                <c:pt idx="733">
                  <c:v>0.75830594569999998</c:v>
                </c:pt>
                <c:pt idx="734">
                  <c:v>0.78730155000000002</c:v>
                </c:pt>
                <c:pt idx="735">
                  <c:v>0.78730155000000002</c:v>
                </c:pt>
                <c:pt idx="736">
                  <c:v>0.78730155000000002</c:v>
                </c:pt>
                <c:pt idx="737">
                  <c:v>0.73251225639999995</c:v>
                </c:pt>
                <c:pt idx="738">
                  <c:v>0.76648474349999995</c:v>
                </c:pt>
                <c:pt idx="739">
                  <c:v>0.77546328669999998</c:v>
                </c:pt>
                <c:pt idx="740">
                  <c:v>0.76432786580000001</c:v>
                </c:pt>
                <c:pt idx="741">
                  <c:v>0.75548466169999995</c:v>
                </c:pt>
                <c:pt idx="742">
                  <c:v>0.75548466169999995</c:v>
                </c:pt>
                <c:pt idx="743">
                  <c:v>0.75548466169999995</c:v>
                </c:pt>
                <c:pt idx="744">
                  <c:v>0.77745026630000003</c:v>
                </c:pt>
                <c:pt idx="745">
                  <c:v>0.78385640249999999</c:v>
                </c:pt>
                <c:pt idx="746">
                  <c:v>0.91504599019999999</c:v>
                </c:pt>
                <c:pt idx="747">
                  <c:v>0.91095915800000005</c:v>
                </c:pt>
                <c:pt idx="748">
                  <c:v>0.85319920800000004</c:v>
                </c:pt>
                <c:pt idx="749">
                  <c:v>0.85319920800000004</c:v>
                </c:pt>
                <c:pt idx="750">
                  <c:v>0.85319920800000004</c:v>
                </c:pt>
                <c:pt idx="751">
                  <c:v>0.90645305450000002</c:v>
                </c:pt>
                <c:pt idx="752">
                  <c:v>0.88939874190000001</c:v>
                </c:pt>
                <c:pt idx="753">
                  <c:v>0.90675459199999997</c:v>
                </c:pt>
                <c:pt idx="754">
                  <c:v>0.90149848519999998</c:v>
                </c:pt>
                <c:pt idx="755">
                  <c:v>0.95611964660000004</c:v>
                </c:pt>
                <c:pt idx="756">
                  <c:v>0.95611964660000004</c:v>
                </c:pt>
                <c:pt idx="757">
                  <c:v>0.95611964660000004</c:v>
                </c:pt>
                <c:pt idx="758">
                  <c:v>0.95645613370000004</c:v>
                </c:pt>
                <c:pt idx="759">
                  <c:v>0.94311760870000005</c:v>
                </c:pt>
                <c:pt idx="760">
                  <c:v>0.94424521080000001</c:v>
                </c:pt>
                <c:pt idx="761">
                  <c:v>1.0105530244000001</c:v>
                </c:pt>
                <c:pt idx="762">
                  <c:v>1.0293149736</c:v>
                </c:pt>
                <c:pt idx="763">
                  <c:v>1.0293149736</c:v>
                </c:pt>
                <c:pt idx="764">
                  <c:v>1.0293149736</c:v>
                </c:pt>
                <c:pt idx="765">
                  <c:v>0.96089924069999999</c:v>
                </c:pt>
                <c:pt idx="766">
                  <c:v>0.95244495029999998</c:v>
                </c:pt>
                <c:pt idx="767">
                  <c:v>0.94883918150000002</c:v>
                </c:pt>
                <c:pt idx="768">
                  <c:v>0.90824865399999999</c:v>
                </c:pt>
                <c:pt idx="769">
                  <c:v>0.90783009260000003</c:v>
                </c:pt>
                <c:pt idx="770">
                  <c:v>0.90783009260000003</c:v>
                </c:pt>
                <c:pt idx="771">
                  <c:v>0.90783009260000003</c:v>
                </c:pt>
                <c:pt idx="772">
                  <c:v>0.8922032111</c:v>
                </c:pt>
                <c:pt idx="773">
                  <c:v>0.9032803076</c:v>
                </c:pt>
                <c:pt idx="774">
                  <c:v>0.92902803990000005</c:v>
                </c:pt>
                <c:pt idx="775">
                  <c:v>0.96709606329999998</c:v>
                </c:pt>
                <c:pt idx="776">
                  <c:v>1.0501578979999999</c:v>
                </c:pt>
                <c:pt idx="777">
                  <c:v>1.0501578979999999</c:v>
                </c:pt>
                <c:pt idx="778">
                  <c:v>1.0501578979999999</c:v>
                </c:pt>
                <c:pt idx="779">
                  <c:v>1.0305304393000001</c:v>
                </c:pt>
                <c:pt idx="780">
                  <c:v>1.0753267251</c:v>
                </c:pt>
                <c:pt idx="781">
                  <c:v>1.0214075613</c:v>
                </c:pt>
                <c:pt idx="782">
                  <c:v>1.0089811009</c:v>
                </c:pt>
                <c:pt idx="783">
                  <c:v>0.98043332009999995</c:v>
                </c:pt>
                <c:pt idx="784">
                  <c:v>0.98043332009999995</c:v>
                </c:pt>
                <c:pt idx="785">
                  <c:v>0.98043332009999995</c:v>
                </c:pt>
                <c:pt idx="786">
                  <c:v>0.9730379146</c:v>
                </c:pt>
                <c:pt idx="787">
                  <c:v>0.9487390859</c:v>
                </c:pt>
                <c:pt idx="788">
                  <c:v>0.94906254410000002</c:v>
                </c:pt>
                <c:pt idx="789">
                  <c:v>0.96548394260000003</c:v>
                </c:pt>
                <c:pt idx="790">
                  <c:v>0.96548394260000003</c:v>
                </c:pt>
                <c:pt idx="791">
                  <c:v>0.96548394260000003</c:v>
                </c:pt>
                <c:pt idx="792">
                  <c:v>0.96548394260000003</c:v>
                </c:pt>
                <c:pt idx="793">
                  <c:v>0.97120542300000001</c:v>
                </c:pt>
                <c:pt idx="794">
                  <c:v>0.93630651899999995</c:v>
                </c:pt>
                <c:pt idx="795">
                  <c:v>0.89781986209999998</c:v>
                </c:pt>
                <c:pt idx="796">
                  <c:v>0.88755908699999997</c:v>
                </c:pt>
                <c:pt idx="797">
                  <c:v>0.90322118579999999</c:v>
                </c:pt>
                <c:pt idx="798">
                  <c:v>0.90322118579999999</c:v>
                </c:pt>
                <c:pt idx="799">
                  <c:v>0.90322118579999999</c:v>
                </c:pt>
                <c:pt idx="800">
                  <c:v>0.91964631360000004</c:v>
                </c:pt>
                <c:pt idx="801">
                  <c:v>0.92278834399999998</c:v>
                </c:pt>
                <c:pt idx="802">
                  <c:v>0.92522050369999997</c:v>
                </c:pt>
                <c:pt idx="803">
                  <c:v>0.90306772690000003</c:v>
                </c:pt>
                <c:pt idx="804">
                  <c:v>0.90599520990000004</c:v>
                </c:pt>
                <c:pt idx="805">
                  <c:v>0.90599520990000004</c:v>
                </c:pt>
                <c:pt idx="806">
                  <c:v>0.90599520990000004</c:v>
                </c:pt>
                <c:pt idx="807">
                  <c:v>0.90965673479999998</c:v>
                </c:pt>
                <c:pt idx="808">
                  <c:v>0.95399819939999997</c:v>
                </c:pt>
                <c:pt idx="809">
                  <c:v>1.0070901453000001</c:v>
                </c:pt>
                <c:pt idx="810">
                  <c:v>0.97234950580000001</c:v>
                </c:pt>
                <c:pt idx="811">
                  <c:v>0.97631221550000002</c:v>
                </c:pt>
                <c:pt idx="812">
                  <c:v>0.97631221550000002</c:v>
                </c:pt>
                <c:pt idx="813">
                  <c:v>0.97631221550000002</c:v>
                </c:pt>
                <c:pt idx="814">
                  <c:v>0.99699758869999999</c:v>
                </c:pt>
                <c:pt idx="815">
                  <c:v>0.99714157280000004</c:v>
                </c:pt>
                <c:pt idx="816">
                  <c:v>0.99922489209999998</c:v>
                </c:pt>
                <c:pt idx="817">
                  <c:v>1.0038565318999999</c:v>
                </c:pt>
                <c:pt idx="818">
                  <c:v>1.0626081946999999</c:v>
                </c:pt>
                <c:pt idx="819">
                  <c:v>1.0626081946999999</c:v>
                </c:pt>
                <c:pt idx="820">
                  <c:v>1.0626081946999999</c:v>
                </c:pt>
                <c:pt idx="821">
                  <c:v>1.0456109661999999</c:v>
                </c:pt>
                <c:pt idx="822">
                  <c:v>1.0507623463</c:v>
                </c:pt>
                <c:pt idx="823">
                  <c:v>1.0714981606</c:v>
                </c:pt>
                <c:pt idx="824">
                  <c:v>0.99206987219999998</c:v>
                </c:pt>
                <c:pt idx="825">
                  <c:v>0.99206987219999998</c:v>
                </c:pt>
                <c:pt idx="826">
                  <c:v>0.99206987219999998</c:v>
                </c:pt>
                <c:pt idx="827">
                  <c:v>0.99206987219999998</c:v>
                </c:pt>
                <c:pt idx="828">
                  <c:v>1.0166380612000001</c:v>
                </c:pt>
                <c:pt idx="829">
                  <c:v>1.0494185506</c:v>
                </c:pt>
                <c:pt idx="830">
                  <c:v>1.0885600618</c:v>
                </c:pt>
                <c:pt idx="831">
                  <c:v>1.1072511044</c:v>
                </c:pt>
                <c:pt idx="832">
                  <c:v>1.1595672109999999</c:v>
                </c:pt>
                <c:pt idx="833">
                  <c:v>1.1595672109999999</c:v>
                </c:pt>
                <c:pt idx="834">
                  <c:v>1.1595672109999999</c:v>
                </c:pt>
                <c:pt idx="835">
                  <c:v>1.1836793021000001</c:v>
                </c:pt>
                <c:pt idx="836">
                  <c:v>1.1683826946</c:v>
                </c:pt>
                <c:pt idx="837">
                  <c:v>1.2225266941999999</c:v>
                </c:pt>
                <c:pt idx="838">
                  <c:v>1.2225266941999999</c:v>
                </c:pt>
                <c:pt idx="839">
                  <c:v>1.2225266941999999</c:v>
                </c:pt>
                <c:pt idx="840">
                  <c:v>1.2225266941999999</c:v>
                </c:pt>
                <c:pt idx="841">
                  <c:v>1.2225266941999999</c:v>
                </c:pt>
                <c:pt idx="842">
                  <c:v>1.2195833776</c:v>
                </c:pt>
                <c:pt idx="843">
                  <c:v>1.2222240353</c:v>
                </c:pt>
                <c:pt idx="844">
                  <c:v>1.2329877142000001</c:v>
                </c:pt>
                <c:pt idx="845">
                  <c:v>1.254834512</c:v>
                </c:pt>
                <c:pt idx="846">
                  <c:v>1.2334996049</c:v>
                </c:pt>
                <c:pt idx="847">
                  <c:v>1.2334996049</c:v>
                </c:pt>
                <c:pt idx="848">
                  <c:v>1.2334996049</c:v>
                </c:pt>
                <c:pt idx="849">
                  <c:v>1.2549604298000001</c:v>
                </c:pt>
                <c:pt idx="850">
                  <c:v>1.2308374191</c:v>
                </c:pt>
                <c:pt idx="851">
                  <c:v>1.2561687087</c:v>
                </c:pt>
                <c:pt idx="852">
                  <c:v>1.2077224468000001</c:v>
                </c:pt>
                <c:pt idx="853">
                  <c:v>1.2321008704</c:v>
                </c:pt>
                <c:pt idx="854">
                  <c:v>1.2321008704</c:v>
                </c:pt>
                <c:pt idx="855">
                  <c:v>1.2321008704</c:v>
                </c:pt>
                <c:pt idx="856">
                  <c:v>1.2889661536000001</c:v>
                </c:pt>
                <c:pt idx="857">
                  <c:v>1.3210009909</c:v>
                </c:pt>
                <c:pt idx="858">
                  <c:v>1.2375259731999999</c:v>
                </c:pt>
                <c:pt idx="859">
                  <c:v>1.3082377840999999</c:v>
                </c:pt>
                <c:pt idx="860">
                  <c:v>1.2822991638000001</c:v>
                </c:pt>
                <c:pt idx="861">
                  <c:v>1.2822991638000001</c:v>
                </c:pt>
                <c:pt idx="862">
                  <c:v>1.2822991638000001</c:v>
                </c:pt>
                <c:pt idx="863">
                  <c:v>1.2669802333</c:v>
                </c:pt>
                <c:pt idx="864">
                  <c:v>1.3110509771000001</c:v>
                </c:pt>
                <c:pt idx="865">
                  <c:v>1.3608785477000001</c:v>
                </c:pt>
                <c:pt idx="866">
                  <c:v>1.3490088941</c:v>
                </c:pt>
                <c:pt idx="867">
                  <c:v>1.270730412</c:v>
                </c:pt>
                <c:pt idx="868">
                  <c:v>1.270730412</c:v>
                </c:pt>
                <c:pt idx="869">
                  <c:v>1.270730412</c:v>
                </c:pt>
                <c:pt idx="870">
                  <c:v>1.270730412</c:v>
                </c:pt>
                <c:pt idx="871">
                  <c:v>1.308518115</c:v>
                </c:pt>
                <c:pt idx="872">
                  <c:v>1.2530351327</c:v>
                </c:pt>
                <c:pt idx="873">
                  <c:v>1.2230856435999999</c:v>
                </c:pt>
                <c:pt idx="874">
                  <c:v>1.1842058729</c:v>
                </c:pt>
                <c:pt idx="875">
                  <c:v>1.1842058729</c:v>
                </c:pt>
                <c:pt idx="876">
                  <c:v>1.1842058729</c:v>
                </c:pt>
                <c:pt idx="877">
                  <c:v>1.2240688896</c:v>
                </c:pt>
                <c:pt idx="878">
                  <c:v>1.0865640996999999</c:v>
                </c:pt>
                <c:pt idx="879">
                  <c:v>1.1004226801999999</c:v>
                </c:pt>
                <c:pt idx="880">
                  <c:v>1.1075968978999999</c:v>
                </c:pt>
                <c:pt idx="881">
                  <c:v>1.1745289573</c:v>
                </c:pt>
                <c:pt idx="882">
                  <c:v>1.1745289573</c:v>
                </c:pt>
                <c:pt idx="883">
                  <c:v>1.1745289573</c:v>
                </c:pt>
                <c:pt idx="884">
                  <c:v>1.2131391397</c:v>
                </c:pt>
                <c:pt idx="885">
                  <c:v>1.223013315</c:v>
                </c:pt>
                <c:pt idx="886">
                  <c:v>1.2234087521999999</c:v>
                </c:pt>
                <c:pt idx="887">
                  <c:v>1.2092818144999999</c:v>
                </c:pt>
                <c:pt idx="888">
                  <c:v>1.254987581</c:v>
                </c:pt>
                <c:pt idx="889">
                  <c:v>1.254987581</c:v>
                </c:pt>
                <c:pt idx="890">
                  <c:v>1.254987581</c:v>
                </c:pt>
                <c:pt idx="891">
                  <c:v>1.3016068091999999</c:v>
                </c:pt>
                <c:pt idx="892">
                  <c:v>1.3301592599000001</c:v>
                </c:pt>
                <c:pt idx="893">
                  <c:v>1.3490654683000001</c:v>
                </c:pt>
                <c:pt idx="894">
                  <c:v>1.3815543778999999</c:v>
                </c:pt>
                <c:pt idx="895">
                  <c:v>1.4258321731000001</c:v>
                </c:pt>
                <c:pt idx="896">
                  <c:v>1.4258321731000001</c:v>
                </c:pt>
                <c:pt idx="897">
                  <c:v>1.4258321731000001</c:v>
                </c:pt>
                <c:pt idx="898">
                  <c:v>1.4200868765000001</c:v>
                </c:pt>
                <c:pt idx="899">
                  <c:v>1.4704623428000001</c:v>
                </c:pt>
                <c:pt idx="900">
                  <c:v>1.5310871664000001</c:v>
                </c:pt>
                <c:pt idx="901">
                  <c:v>1.5069083203</c:v>
                </c:pt>
                <c:pt idx="902">
                  <c:v>1.458813339</c:v>
                </c:pt>
                <c:pt idx="903">
                  <c:v>1.458813339</c:v>
                </c:pt>
                <c:pt idx="904">
                  <c:v>1.458813339</c:v>
                </c:pt>
                <c:pt idx="905">
                  <c:v>1.5073157354</c:v>
                </c:pt>
                <c:pt idx="906">
                  <c:v>1.5291682557999999</c:v>
                </c:pt>
                <c:pt idx="907">
                  <c:v>1.4484989496</c:v>
                </c:pt>
                <c:pt idx="908">
                  <c:v>1.3711673574000001</c:v>
                </c:pt>
                <c:pt idx="909">
                  <c:v>1.3731369583999999</c:v>
                </c:pt>
                <c:pt idx="910">
                  <c:v>1.3731369583999999</c:v>
                </c:pt>
                <c:pt idx="911">
                  <c:v>1.3731369583999999</c:v>
                </c:pt>
                <c:pt idx="912">
                  <c:v>1.3727461542999999</c:v>
                </c:pt>
                <c:pt idx="913">
                  <c:v>1.4357607255</c:v>
                </c:pt>
                <c:pt idx="914">
                  <c:v>1.4384808051</c:v>
                </c:pt>
                <c:pt idx="915">
                  <c:v>1.4817039963</c:v>
                </c:pt>
                <c:pt idx="916">
                  <c:v>1.4139323515</c:v>
                </c:pt>
                <c:pt idx="917">
                  <c:v>1.4139323515</c:v>
                </c:pt>
                <c:pt idx="918">
                  <c:v>1.4139323515</c:v>
                </c:pt>
                <c:pt idx="919">
                  <c:v>1.4389951636</c:v>
                </c:pt>
                <c:pt idx="920">
                  <c:v>1.3844471384999999</c:v>
                </c:pt>
                <c:pt idx="921">
                  <c:v>1.3282589362999999</c:v>
                </c:pt>
                <c:pt idx="922">
                  <c:v>1.3281890784999999</c:v>
                </c:pt>
                <c:pt idx="923">
                  <c:v>1.3462381178</c:v>
                </c:pt>
                <c:pt idx="924">
                  <c:v>1.3462381178</c:v>
                </c:pt>
                <c:pt idx="925">
                  <c:v>1.3462381178</c:v>
                </c:pt>
                <c:pt idx="926">
                  <c:v>1.3694386870999999</c:v>
                </c:pt>
                <c:pt idx="927">
                  <c:v>1.4419444774000001</c:v>
                </c:pt>
                <c:pt idx="928">
                  <c:v>1.415570285</c:v>
                </c:pt>
                <c:pt idx="929">
                  <c:v>1.4564056146</c:v>
                </c:pt>
                <c:pt idx="930">
                  <c:v>1.5035185504999999</c:v>
                </c:pt>
                <c:pt idx="931">
                  <c:v>1.5035185504999999</c:v>
                </c:pt>
                <c:pt idx="932">
                  <c:v>1.5035185504999999</c:v>
                </c:pt>
                <c:pt idx="933">
                  <c:v>1.5035185504999999</c:v>
                </c:pt>
                <c:pt idx="934">
                  <c:v>1.460357648</c:v>
                </c:pt>
                <c:pt idx="935">
                  <c:v>1.4847417634</c:v>
                </c:pt>
                <c:pt idx="936">
                  <c:v>1.4091055259</c:v>
                </c:pt>
                <c:pt idx="937">
                  <c:v>1.3498174167999999</c:v>
                </c:pt>
                <c:pt idx="938">
                  <c:v>1.3498174167999999</c:v>
                </c:pt>
                <c:pt idx="939">
                  <c:v>1.3498174167999999</c:v>
                </c:pt>
                <c:pt idx="940">
                  <c:v>1.3634890957000001</c:v>
                </c:pt>
                <c:pt idx="941">
                  <c:v>1.3461125807000001</c:v>
                </c:pt>
                <c:pt idx="942">
                  <c:v>1.3434646734</c:v>
                </c:pt>
                <c:pt idx="943">
                  <c:v>1.3561817456</c:v>
                </c:pt>
                <c:pt idx="944">
                  <c:v>1.3246055216999999</c:v>
                </c:pt>
                <c:pt idx="945">
                  <c:v>1.3246055216999999</c:v>
                </c:pt>
                <c:pt idx="946">
                  <c:v>1.3246055216999999</c:v>
                </c:pt>
                <c:pt idx="947">
                  <c:v>1.3909243123999999</c:v>
                </c:pt>
                <c:pt idx="948">
                  <c:v>1.371226276</c:v>
                </c:pt>
                <c:pt idx="949">
                  <c:v>1.3645233742</c:v>
                </c:pt>
                <c:pt idx="950">
                  <c:v>1.3535032717</c:v>
                </c:pt>
                <c:pt idx="951">
                  <c:v>1.3970361734000001</c:v>
                </c:pt>
                <c:pt idx="952">
                  <c:v>1.3970361734000001</c:v>
                </c:pt>
                <c:pt idx="953">
                  <c:v>1.3970361734000001</c:v>
                </c:pt>
                <c:pt idx="954">
                  <c:v>1.4189859166000001</c:v>
                </c:pt>
                <c:pt idx="955">
                  <c:v>1.4086503873</c:v>
                </c:pt>
                <c:pt idx="956">
                  <c:v>1.4931905490999999</c:v>
                </c:pt>
                <c:pt idx="957">
                  <c:v>1.5186473791999999</c:v>
                </c:pt>
                <c:pt idx="958">
                  <c:v>1.4566241283000001</c:v>
                </c:pt>
                <c:pt idx="959">
                  <c:v>1.4566241283000001</c:v>
                </c:pt>
                <c:pt idx="960">
                  <c:v>1.4566241283000001</c:v>
                </c:pt>
                <c:pt idx="961">
                  <c:v>1.4082079732999999</c:v>
                </c:pt>
                <c:pt idx="962">
                  <c:v>1.3716108062000001</c:v>
                </c:pt>
                <c:pt idx="963">
                  <c:v>1.4411141027000001</c:v>
                </c:pt>
                <c:pt idx="964">
                  <c:v>1.4128842912999999</c:v>
                </c:pt>
                <c:pt idx="965">
                  <c:v>1.414805503</c:v>
                </c:pt>
                <c:pt idx="966">
                  <c:v>1.414805503</c:v>
                </c:pt>
                <c:pt idx="967">
                  <c:v>1.414805503</c:v>
                </c:pt>
                <c:pt idx="968">
                  <c:v>1.4545347431</c:v>
                </c:pt>
                <c:pt idx="969">
                  <c:v>1.3693535689</c:v>
                </c:pt>
                <c:pt idx="970">
                  <c:v>1.3878091522</c:v>
                </c:pt>
                <c:pt idx="971">
                  <c:v>1.3938684792</c:v>
                </c:pt>
                <c:pt idx="972">
                  <c:v>1.4099276968000001</c:v>
                </c:pt>
                <c:pt idx="973">
                  <c:v>1.4099276968000001</c:v>
                </c:pt>
                <c:pt idx="974">
                  <c:v>1.4099276968000001</c:v>
                </c:pt>
                <c:pt idx="975">
                  <c:v>1.3167617490000001</c:v>
                </c:pt>
                <c:pt idx="976">
                  <c:v>1.3881957707999999</c:v>
                </c:pt>
                <c:pt idx="977">
                  <c:v>1.4170754964000001</c:v>
                </c:pt>
                <c:pt idx="978">
                  <c:v>1.3599231217000001</c:v>
                </c:pt>
                <c:pt idx="979">
                  <c:v>1.3096948415</c:v>
                </c:pt>
                <c:pt idx="980">
                  <c:v>1.3096948415</c:v>
                </c:pt>
                <c:pt idx="981">
                  <c:v>1.3096948415</c:v>
                </c:pt>
                <c:pt idx="982">
                  <c:v>1.3096948415</c:v>
                </c:pt>
                <c:pt idx="983">
                  <c:v>1.3096948415</c:v>
                </c:pt>
                <c:pt idx="984">
                  <c:v>1.3096948415</c:v>
                </c:pt>
                <c:pt idx="985">
                  <c:v>1.3649852387999999</c:v>
                </c:pt>
                <c:pt idx="986">
                  <c:v>1.2835763266</c:v>
                </c:pt>
                <c:pt idx="987">
                  <c:v>1.2835763266</c:v>
                </c:pt>
                <c:pt idx="988">
                  <c:v>1.2835763266</c:v>
                </c:pt>
                <c:pt idx="989">
                  <c:v>1.3180301649999999</c:v>
                </c:pt>
                <c:pt idx="990">
                  <c:v>1.31800969</c:v>
                </c:pt>
                <c:pt idx="991">
                  <c:v>1.31800969</c:v>
                </c:pt>
                <c:pt idx="992">
                  <c:v>1.31800969</c:v>
                </c:pt>
                <c:pt idx="993">
                  <c:v>1.3036958282</c:v>
                </c:pt>
                <c:pt idx="994">
                  <c:v>1.3036958282</c:v>
                </c:pt>
                <c:pt idx="995">
                  <c:v>1.3036958282</c:v>
                </c:pt>
                <c:pt idx="996">
                  <c:v>1.3036958282</c:v>
                </c:pt>
                <c:pt idx="997">
                  <c:v>1.3036958282</c:v>
                </c:pt>
                <c:pt idx="998">
                  <c:v>1.3741680397</c:v>
                </c:pt>
                <c:pt idx="999">
                  <c:v>1.3991229037999999</c:v>
                </c:pt>
                <c:pt idx="1000">
                  <c:v>1.3621703326000001</c:v>
                </c:pt>
                <c:pt idx="1001">
                  <c:v>1.3621703326000001</c:v>
                </c:pt>
                <c:pt idx="1002">
                  <c:v>1.3621703326000001</c:v>
                </c:pt>
                <c:pt idx="1003">
                  <c:v>1.3621703326000001</c:v>
                </c:pt>
                <c:pt idx="1004">
                  <c:v>1.3621703326000001</c:v>
                </c:pt>
                <c:pt idx="1005">
                  <c:v>1.3560601038</c:v>
                </c:pt>
                <c:pt idx="1006">
                  <c:v>1.3437294388000001</c:v>
                </c:pt>
                <c:pt idx="1007">
                  <c:v>1.3604717679</c:v>
                </c:pt>
                <c:pt idx="1008">
                  <c:v>1.3604717679</c:v>
                </c:pt>
                <c:pt idx="1009">
                  <c:v>1.3604717679</c:v>
                </c:pt>
                <c:pt idx="1010">
                  <c:v>1.3982242589</c:v>
                </c:pt>
                <c:pt idx="1011">
                  <c:v>1.3439052067999999</c:v>
                </c:pt>
                <c:pt idx="1012">
                  <c:v>1.364181973</c:v>
                </c:pt>
                <c:pt idx="1013">
                  <c:v>1.3556621092000001</c:v>
                </c:pt>
                <c:pt idx="1014">
                  <c:v>1.3254901877</c:v>
                </c:pt>
                <c:pt idx="1015">
                  <c:v>1.3254901877</c:v>
                </c:pt>
                <c:pt idx="1016">
                  <c:v>1.3254901877</c:v>
                </c:pt>
                <c:pt idx="1017">
                  <c:v>1.3913351276999999</c:v>
                </c:pt>
                <c:pt idx="1018">
                  <c:v>1.3820755011999999</c:v>
                </c:pt>
                <c:pt idx="1019">
                  <c:v>1.3801713191</c:v>
                </c:pt>
                <c:pt idx="1020">
                  <c:v>1.3641398515000001</c:v>
                </c:pt>
                <c:pt idx="1021">
                  <c:v>1.4618973061</c:v>
                </c:pt>
                <c:pt idx="1022">
                  <c:v>1.4618973061</c:v>
                </c:pt>
                <c:pt idx="1023">
                  <c:v>1.4618973061</c:v>
                </c:pt>
                <c:pt idx="1024">
                  <c:v>1.4278506815000001</c:v>
                </c:pt>
                <c:pt idx="1025">
                  <c:v>1.4101804721</c:v>
                </c:pt>
                <c:pt idx="1026">
                  <c:v>1.3894668268999999</c:v>
                </c:pt>
                <c:pt idx="1027">
                  <c:v>1.3643095774</c:v>
                </c:pt>
                <c:pt idx="1028">
                  <c:v>1.3880288044</c:v>
                </c:pt>
                <c:pt idx="1029">
                  <c:v>1.3880288044</c:v>
                </c:pt>
                <c:pt idx="1030">
                  <c:v>1.3880288044</c:v>
                </c:pt>
                <c:pt idx="1031">
                  <c:v>1.3360143973</c:v>
                </c:pt>
                <c:pt idx="1032">
                  <c:v>1.3395817940000001</c:v>
                </c:pt>
                <c:pt idx="1033">
                  <c:v>1.3395817940000001</c:v>
                </c:pt>
                <c:pt idx="1034">
                  <c:v>1.3839253227999999</c:v>
                </c:pt>
                <c:pt idx="1035">
                  <c:v>1.3751576399000001</c:v>
                </c:pt>
                <c:pt idx="1036">
                  <c:v>1.3751576399000001</c:v>
                </c:pt>
                <c:pt idx="1037">
                  <c:v>1.3751576399000001</c:v>
                </c:pt>
                <c:pt idx="1038">
                  <c:v>1.3882740819999999</c:v>
                </c:pt>
                <c:pt idx="1039">
                  <c:v>1.4157869779000001</c:v>
                </c:pt>
                <c:pt idx="1040">
                  <c:v>1.3139759340999999</c:v>
                </c:pt>
                <c:pt idx="1041">
                  <c:v>1.31148588</c:v>
                </c:pt>
                <c:pt idx="1042">
                  <c:v>1.3159469049000001</c:v>
                </c:pt>
                <c:pt idx="1043">
                  <c:v>1.3159469049000001</c:v>
                </c:pt>
                <c:pt idx="1044">
                  <c:v>1.3159469049000001</c:v>
                </c:pt>
                <c:pt idx="1045">
                  <c:v>1.3406132965999999</c:v>
                </c:pt>
                <c:pt idx="1046">
                  <c:v>1.2817174217</c:v>
                </c:pt>
                <c:pt idx="1047">
                  <c:v>1.3266025312</c:v>
                </c:pt>
                <c:pt idx="1048">
                  <c:v>1.2742032056000001</c:v>
                </c:pt>
                <c:pt idx="1049">
                  <c:v>1.2998615285999999</c:v>
                </c:pt>
                <c:pt idx="1050">
                  <c:v>1.2998615285999999</c:v>
                </c:pt>
                <c:pt idx="1051">
                  <c:v>1.2998615285999999</c:v>
                </c:pt>
                <c:pt idx="1052">
                  <c:v>1.3351746446999999</c:v>
                </c:pt>
                <c:pt idx="1053">
                  <c:v>1.2640205752</c:v>
                </c:pt>
                <c:pt idx="1054">
                  <c:v>1.244538224</c:v>
                </c:pt>
                <c:pt idx="1055">
                  <c:v>1.317967857</c:v>
                </c:pt>
                <c:pt idx="1056">
                  <c:v>1.3045831586000001</c:v>
                </c:pt>
                <c:pt idx="1057">
                  <c:v>1.3045831586000001</c:v>
                </c:pt>
                <c:pt idx="1058">
                  <c:v>1.3045831586000001</c:v>
                </c:pt>
                <c:pt idx="1059">
                  <c:v>1.333475215</c:v>
                </c:pt>
                <c:pt idx="1060">
                  <c:v>1.4026406729000001</c:v>
                </c:pt>
                <c:pt idx="1061">
                  <c:v>1.3692127677000001</c:v>
                </c:pt>
                <c:pt idx="1062">
                  <c:v>1.3378498822</c:v>
                </c:pt>
                <c:pt idx="1063">
                  <c:v>1.3068812842999999</c:v>
                </c:pt>
                <c:pt idx="1064">
                  <c:v>1.3068812842999999</c:v>
                </c:pt>
                <c:pt idx="1065">
                  <c:v>1.3068812842999999</c:v>
                </c:pt>
                <c:pt idx="1066">
                  <c:v>1.3542390105</c:v>
                </c:pt>
                <c:pt idx="1067">
                  <c:v>1.4082445386</c:v>
                </c:pt>
                <c:pt idx="1068">
                  <c:v>1.3834316817000001</c:v>
                </c:pt>
                <c:pt idx="1069">
                  <c:v>1.4238708318</c:v>
                </c:pt>
                <c:pt idx="1070">
                  <c:v>1.3942488834</c:v>
                </c:pt>
                <c:pt idx="1071">
                  <c:v>1.3942488834</c:v>
                </c:pt>
                <c:pt idx="1072">
                  <c:v>1.3942488834</c:v>
                </c:pt>
                <c:pt idx="1073">
                  <c:v>1.4150189816000001</c:v>
                </c:pt>
                <c:pt idx="1074">
                  <c:v>1.3999642999999999</c:v>
                </c:pt>
                <c:pt idx="1075">
                  <c:v>1.4286675043999999</c:v>
                </c:pt>
                <c:pt idx="1076">
                  <c:v>1.5350641405000001</c:v>
                </c:pt>
                <c:pt idx="1077">
                  <c:v>1.6170022896</c:v>
                </c:pt>
                <c:pt idx="1078">
                  <c:v>1.6170022896</c:v>
                </c:pt>
                <c:pt idx="1079">
                  <c:v>1.6170022896</c:v>
                </c:pt>
                <c:pt idx="1080">
                  <c:v>1.5747421109999999</c:v>
                </c:pt>
                <c:pt idx="1081">
                  <c:v>1.5283335746</c:v>
                </c:pt>
                <c:pt idx="1082">
                  <c:v>1.4671740263999999</c:v>
                </c:pt>
                <c:pt idx="1083">
                  <c:v>1.5108607983</c:v>
                </c:pt>
                <c:pt idx="1084">
                  <c:v>1.4335392724</c:v>
                </c:pt>
                <c:pt idx="1085">
                  <c:v>1.4335392724</c:v>
                </c:pt>
                <c:pt idx="1086">
                  <c:v>1.4335392724</c:v>
                </c:pt>
                <c:pt idx="1087">
                  <c:v>1.3799745121</c:v>
                </c:pt>
                <c:pt idx="1088">
                  <c:v>1.3959525345999999</c:v>
                </c:pt>
                <c:pt idx="1089">
                  <c:v>1.4465554938</c:v>
                </c:pt>
                <c:pt idx="1090">
                  <c:v>1.4136061513</c:v>
                </c:pt>
                <c:pt idx="1091">
                  <c:v>1.4257297578000001</c:v>
                </c:pt>
                <c:pt idx="1092">
                  <c:v>1.4257297578000001</c:v>
                </c:pt>
                <c:pt idx="1093">
                  <c:v>1.4257297578000001</c:v>
                </c:pt>
                <c:pt idx="1094">
                  <c:v>1.5084272115999999</c:v>
                </c:pt>
                <c:pt idx="1095">
                  <c:v>1.5017339286</c:v>
                </c:pt>
                <c:pt idx="1096">
                  <c:v>1.4532605002000001</c:v>
                </c:pt>
                <c:pt idx="1097">
                  <c:v>1.3940658517</c:v>
                </c:pt>
                <c:pt idx="1098">
                  <c:v>1.3487495202999999</c:v>
                </c:pt>
                <c:pt idx="1099">
                  <c:v>1.3487495202999999</c:v>
                </c:pt>
                <c:pt idx="1100">
                  <c:v>1.3487495202999999</c:v>
                </c:pt>
                <c:pt idx="1101">
                  <c:v>1.4224202647999999</c:v>
                </c:pt>
                <c:pt idx="1102">
                  <c:v>1.4373737116</c:v>
                </c:pt>
                <c:pt idx="1103">
                  <c:v>1.4998173161999999</c:v>
                </c:pt>
                <c:pt idx="1104">
                  <c:v>1.5706760848000001</c:v>
                </c:pt>
                <c:pt idx="1105">
                  <c:v>1.5070481742999999</c:v>
                </c:pt>
                <c:pt idx="1106">
                  <c:v>1.5070481742999999</c:v>
                </c:pt>
                <c:pt idx="1107">
                  <c:v>1.5070481742999999</c:v>
                </c:pt>
                <c:pt idx="1108">
                  <c:v>1.5318174937</c:v>
                </c:pt>
                <c:pt idx="1109">
                  <c:v>1.5243461493999999</c:v>
                </c:pt>
                <c:pt idx="1110">
                  <c:v>1.5104802756</c:v>
                </c:pt>
                <c:pt idx="1111">
                  <c:v>1.5310564068000001</c:v>
                </c:pt>
                <c:pt idx="1112">
                  <c:v>1.5496732295</c:v>
                </c:pt>
                <c:pt idx="1113">
                  <c:v>1.5496732295</c:v>
                </c:pt>
                <c:pt idx="1114">
                  <c:v>1.5496732295</c:v>
                </c:pt>
                <c:pt idx="1115">
                  <c:v>1.588356841</c:v>
                </c:pt>
                <c:pt idx="1116">
                  <c:v>1.4951011103</c:v>
                </c:pt>
                <c:pt idx="1117">
                  <c:v>1.4725436267000001</c:v>
                </c:pt>
                <c:pt idx="1118">
                  <c:v>1.5220690509000001</c:v>
                </c:pt>
                <c:pt idx="1119">
                  <c:v>1.4969940336000001</c:v>
                </c:pt>
                <c:pt idx="1120">
                  <c:v>1.4969940336000001</c:v>
                </c:pt>
                <c:pt idx="1121">
                  <c:v>1.4969940336000001</c:v>
                </c:pt>
                <c:pt idx="1122">
                  <c:v>1.5268050768999999</c:v>
                </c:pt>
                <c:pt idx="1123">
                  <c:v>1.5330647924</c:v>
                </c:pt>
                <c:pt idx="1124">
                  <c:v>1.4895728559999999</c:v>
                </c:pt>
                <c:pt idx="1125">
                  <c:v>1.4699032326999999</c:v>
                </c:pt>
                <c:pt idx="1126">
                  <c:v>1.3890141893000001</c:v>
                </c:pt>
                <c:pt idx="1127">
                  <c:v>1.3890141893000001</c:v>
                </c:pt>
                <c:pt idx="1128">
                  <c:v>1.3890141893000001</c:v>
                </c:pt>
                <c:pt idx="1129">
                  <c:v>1.3719487642999999</c:v>
                </c:pt>
                <c:pt idx="1130">
                  <c:v>1.3648568384999999</c:v>
                </c:pt>
                <c:pt idx="1131">
                  <c:v>1.4202286457</c:v>
                </c:pt>
                <c:pt idx="1132">
                  <c:v>1.405845982</c:v>
                </c:pt>
                <c:pt idx="1133">
                  <c:v>1.371020082</c:v>
                </c:pt>
                <c:pt idx="1134">
                  <c:v>1.371020082</c:v>
                </c:pt>
                <c:pt idx="1135">
                  <c:v>1.371020082</c:v>
                </c:pt>
                <c:pt idx="1136">
                  <c:v>1.3565029035</c:v>
                </c:pt>
                <c:pt idx="1137">
                  <c:v>1.3703673744</c:v>
                </c:pt>
                <c:pt idx="1138">
                  <c:v>1.3325606639000001</c:v>
                </c:pt>
                <c:pt idx="1139">
                  <c:v>1.3377884575000001</c:v>
                </c:pt>
                <c:pt idx="1140">
                  <c:v>1.3923945562</c:v>
                </c:pt>
                <c:pt idx="1141">
                  <c:v>1.3923945562</c:v>
                </c:pt>
                <c:pt idx="1142">
                  <c:v>1.3923945562</c:v>
                </c:pt>
                <c:pt idx="1143">
                  <c:v>1.5404004747</c:v>
                </c:pt>
                <c:pt idx="1144">
                  <c:v>1.5752965240000001</c:v>
                </c:pt>
                <c:pt idx="1145">
                  <c:v>1.5325640038999999</c:v>
                </c:pt>
                <c:pt idx="1146">
                  <c:v>1.5177833734999999</c:v>
                </c:pt>
                <c:pt idx="1147">
                  <c:v>1.4543506523</c:v>
                </c:pt>
                <c:pt idx="1148">
                  <c:v>1.4543506523</c:v>
                </c:pt>
                <c:pt idx="1149">
                  <c:v>1.4543506523</c:v>
                </c:pt>
                <c:pt idx="1150">
                  <c:v>1.4577860859</c:v>
                </c:pt>
                <c:pt idx="1151">
                  <c:v>1.4708452497</c:v>
                </c:pt>
                <c:pt idx="1152">
                  <c:v>1.4652372007000001</c:v>
                </c:pt>
                <c:pt idx="1153">
                  <c:v>1.4335161298000001</c:v>
                </c:pt>
                <c:pt idx="1154">
                  <c:v>1.4397134371</c:v>
                </c:pt>
                <c:pt idx="1155">
                  <c:v>1.4397134371</c:v>
                </c:pt>
                <c:pt idx="1156">
                  <c:v>1.4397134371</c:v>
                </c:pt>
                <c:pt idx="1157">
                  <c:v>1.4372091798</c:v>
                </c:pt>
                <c:pt idx="1158">
                  <c:v>1.4630682722999999</c:v>
                </c:pt>
                <c:pt idx="1159">
                  <c:v>1.4835048232000001</c:v>
                </c:pt>
                <c:pt idx="1160">
                  <c:v>1.5119044787</c:v>
                </c:pt>
                <c:pt idx="1161">
                  <c:v>1.5814673283</c:v>
                </c:pt>
                <c:pt idx="1162">
                  <c:v>1.5814673283</c:v>
                </c:pt>
                <c:pt idx="1163">
                  <c:v>1.5814673283</c:v>
                </c:pt>
                <c:pt idx="1164">
                  <c:v>1.5793384425000001</c:v>
                </c:pt>
                <c:pt idx="1165">
                  <c:v>1.5666178878000001</c:v>
                </c:pt>
                <c:pt idx="1166">
                  <c:v>1.5190499152000001</c:v>
                </c:pt>
                <c:pt idx="1167">
                  <c:v>1.5221374274999999</c:v>
                </c:pt>
                <c:pt idx="1168">
                  <c:v>1.5068004816</c:v>
                </c:pt>
                <c:pt idx="1169">
                  <c:v>1.5068004816</c:v>
                </c:pt>
                <c:pt idx="1170">
                  <c:v>1.5068004816</c:v>
                </c:pt>
                <c:pt idx="1171">
                  <c:v>1.5892339782</c:v>
                </c:pt>
                <c:pt idx="1172">
                  <c:v>1.5805721026999999</c:v>
                </c:pt>
                <c:pt idx="1173">
                  <c:v>1.5427099741999999</c:v>
                </c:pt>
                <c:pt idx="1174">
                  <c:v>1.5674996217999999</c:v>
                </c:pt>
                <c:pt idx="1175">
                  <c:v>1.5674996217999999</c:v>
                </c:pt>
                <c:pt idx="1176">
                  <c:v>1.5674996217999999</c:v>
                </c:pt>
                <c:pt idx="1177">
                  <c:v>1.5674996217999999</c:v>
                </c:pt>
                <c:pt idx="1178">
                  <c:v>1.5539055253</c:v>
                </c:pt>
                <c:pt idx="1179">
                  <c:v>1.5667936550999999</c:v>
                </c:pt>
                <c:pt idx="1180">
                  <c:v>1.5646838877</c:v>
                </c:pt>
                <c:pt idx="1181">
                  <c:v>1.6152511206</c:v>
                </c:pt>
                <c:pt idx="1182">
                  <c:v>1.5840175728000001</c:v>
                </c:pt>
                <c:pt idx="1183">
                  <c:v>1.5840175728000001</c:v>
                </c:pt>
                <c:pt idx="1184">
                  <c:v>1.5840175728000001</c:v>
                </c:pt>
                <c:pt idx="1185">
                  <c:v>1.5993365145</c:v>
                </c:pt>
                <c:pt idx="1186">
                  <c:v>1.6342898827000001</c:v>
                </c:pt>
                <c:pt idx="1187">
                  <c:v>1.5294535213</c:v>
                </c:pt>
                <c:pt idx="1188">
                  <c:v>1.5744442842999999</c:v>
                </c:pt>
                <c:pt idx="1189">
                  <c:v>1.6365246999</c:v>
                </c:pt>
                <c:pt idx="1190">
                  <c:v>1.6365246999</c:v>
                </c:pt>
                <c:pt idx="1191">
                  <c:v>1.6365246999</c:v>
                </c:pt>
                <c:pt idx="1192">
                  <c:v>1.6183306856999999</c:v>
                </c:pt>
                <c:pt idx="1193">
                  <c:v>1.6523177773</c:v>
                </c:pt>
                <c:pt idx="1194">
                  <c:v>1.6523177773</c:v>
                </c:pt>
                <c:pt idx="1195">
                  <c:v>1.6605446498</c:v>
                </c:pt>
                <c:pt idx="1196">
                  <c:v>1.6419441130000001</c:v>
                </c:pt>
                <c:pt idx="1197">
                  <c:v>1.6419441130000001</c:v>
                </c:pt>
                <c:pt idx="1198">
                  <c:v>1.6419441130000001</c:v>
                </c:pt>
                <c:pt idx="1199">
                  <c:v>1.6267100409999999</c:v>
                </c:pt>
                <c:pt idx="1200">
                  <c:v>1.6307779442000001</c:v>
                </c:pt>
                <c:pt idx="1201">
                  <c:v>1.5584816016</c:v>
                </c:pt>
                <c:pt idx="1202">
                  <c:v>1.5802950178999999</c:v>
                </c:pt>
                <c:pt idx="1203">
                  <c:v>1.5684009493</c:v>
                </c:pt>
                <c:pt idx="1204">
                  <c:v>1.5684009493</c:v>
                </c:pt>
                <c:pt idx="1205">
                  <c:v>1.5684009493</c:v>
                </c:pt>
                <c:pt idx="1206">
                  <c:v>1.5000383299</c:v>
                </c:pt>
                <c:pt idx="1207">
                  <c:v>1.5690733143</c:v>
                </c:pt>
                <c:pt idx="1208">
                  <c:v>1.6007176131</c:v>
                </c:pt>
                <c:pt idx="1209">
                  <c:v>1.6206979993999999</c:v>
                </c:pt>
                <c:pt idx="1210">
                  <c:v>1.6206979993999999</c:v>
                </c:pt>
                <c:pt idx="1211">
                  <c:v>1.6206979993999999</c:v>
                </c:pt>
                <c:pt idx="1212">
                  <c:v>1.6206979993999999</c:v>
                </c:pt>
                <c:pt idx="1213">
                  <c:v>1.5655420625000001</c:v>
                </c:pt>
                <c:pt idx="1214">
                  <c:v>1.5400836353</c:v>
                </c:pt>
                <c:pt idx="1215">
                  <c:v>1.6026761785000001</c:v>
                </c:pt>
                <c:pt idx="1216">
                  <c:v>1.6010067326999999</c:v>
                </c:pt>
                <c:pt idx="1217">
                  <c:v>1.5648445991</c:v>
                </c:pt>
                <c:pt idx="1218">
                  <c:v>1.5648445991</c:v>
                </c:pt>
                <c:pt idx="1219">
                  <c:v>1.5648445991</c:v>
                </c:pt>
                <c:pt idx="1220">
                  <c:v>1.3877980437999999</c:v>
                </c:pt>
                <c:pt idx="1221">
                  <c:v>1.3795800975000001</c:v>
                </c:pt>
                <c:pt idx="1222">
                  <c:v>1.3856586973</c:v>
                </c:pt>
                <c:pt idx="1223">
                  <c:v>1.3856586973</c:v>
                </c:pt>
                <c:pt idx="1224">
                  <c:v>1.3856586973</c:v>
                </c:pt>
                <c:pt idx="1225">
                  <c:v>1.3856586973</c:v>
                </c:pt>
                <c:pt idx="1226">
                  <c:v>1.3856586973</c:v>
                </c:pt>
                <c:pt idx="1227">
                  <c:v>1.3710653236000001</c:v>
                </c:pt>
                <c:pt idx="1228">
                  <c:v>1.3949309131000001</c:v>
                </c:pt>
                <c:pt idx="1229">
                  <c:v>1.4015863044000001</c:v>
                </c:pt>
                <c:pt idx="1230">
                  <c:v>1.3683327074</c:v>
                </c:pt>
                <c:pt idx="1231">
                  <c:v>1.3265779953000001</c:v>
                </c:pt>
                <c:pt idx="1232">
                  <c:v>1.3265779953000001</c:v>
                </c:pt>
                <c:pt idx="1233">
                  <c:v>1.3265779953000001</c:v>
                </c:pt>
                <c:pt idx="1234">
                  <c:v>1.3795793043</c:v>
                </c:pt>
                <c:pt idx="1235">
                  <c:v>1.3503470419000001</c:v>
                </c:pt>
                <c:pt idx="1236">
                  <c:v>1.3758428650000001</c:v>
                </c:pt>
                <c:pt idx="1237">
                  <c:v>1.4046220689</c:v>
                </c:pt>
                <c:pt idx="1238">
                  <c:v>1.4179680270999999</c:v>
                </c:pt>
                <c:pt idx="1239">
                  <c:v>1.4179680270999999</c:v>
                </c:pt>
                <c:pt idx="1240">
                  <c:v>1.4179680270999999</c:v>
                </c:pt>
                <c:pt idx="1241">
                  <c:v>1.5446966955000001</c:v>
                </c:pt>
                <c:pt idx="1242">
                  <c:v>1.4724406327999999</c:v>
                </c:pt>
                <c:pt idx="1243">
                  <c:v>1.4925455799</c:v>
                </c:pt>
                <c:pt idx="1244">
                  <c:v>1.4540760935000001</c:v>
                </c:pt>
                <c:pt idx="1245">
                  <c:v>1.4580602686999999</c:v>
                </c:pt>
                <c:pt idx="1246">
                  <c:v>1.4580602686999999</c:v>
                </c:pt>
                <c:pt idx="1247">
                  <c:v>1.4580602686999999</c:v>
                </c:pt>
                <c:pt idx="1248">
                  <c:v>1.3846516715999999</c:v>
                </c:pt>
                <c:pt idx="1249">
                  <c:v>1.449951419</c:v>
                </c:pt>
                <c:pt idx="1250">
                  <c:v>1.4668492421999999</c:v>
                </c:pt>
                <c:pt idx="1251">
                  <c:v>1.6207819110999999</c:v>
                </c:pt>
                <c:pt idx="1252">
                  <c:v>1.7057650740999999</c:v>
                </c:pt>
                <c:pt idx="1253">
                  <c:v>1.7057650740999999</c:v>
                </c:pt>
                <c:pt idx="1254">
                  <c:v>1.7057650740999999</c:v>
                </c:pt>
                <c:pt idx="1255">
                  <c:v>1.7057650740999999</c:v>
                </c:pt>
                <c:pt idx="1256">
                  <c:v>1.6467296226999999</c:v>
                </c:pt>
                <c:pt idx="1257">
                  <c:v>1.6117520415</c:v>
                </c:pt>
                <c:pt idx="1258">
                  <c:v>1.560621807</c:v>
                </c:pt>
                <c:pt idx="1259">
                  <c:v>1.5194918865</c:v>
                </c:pt>
                <c:pt idx="1260">
                  <c:v>1.5194918865</c:v>
                </c:pt>
                <c:pt idx="1261">
                  <c:v>1.5194918865</c:v>
                </c:pt>
                <c:pt idx="1262">
                  <c:v>1.4756726688999999</c:v>
                </c:pt>
                <c:pt idx="1263">
                  <c:v>1.5103943253000001</c:v>
                </c:pt>
                <c:pt idx="1264">
                  <c:v>1.4943280832000001</c:v>
                </c:pt>
                <c:pt idx="1265">
                  <c:v>1.5394667601000001</c:v>
                </c:pt>
                <c:pt idx="1266">
                  <c:v>1.5177529810999999</c:v>
                </c:pt>
                <c:pt idx="1267">
                  <c:v>1.5177529810999999</c:v>
                </c:pt>
                <c:pt idx="1268">
                  <c:v>1.5177529810999999</c:v>
                </c:pt>
                <c:pt idx="1269">
                  <c:v>1.5089178757999999</c:v>
                </c:pt>
                <c:pt idx="1270">
                  <c:v>1.4507250953999999</c:v>
                </c:pt>
                <c:pt idx="1271">
                  <c:v>1.4551318981000001</c:v>
                </c:pt>
                <c:pt idx="1272">
                  <c:v>1.4583682478</c:v>
                </c:pt>
                <c:pt idx="1273">
                  <c:v>1.4947218283999999</c:v>
                </c:pt>
                <c:pt idx="1274">
                  <c:v>1.4947218283999999</c:v>
                </c:pt>
                <c:pt idx="1275">
                  <c:v>1.4947218283999999</c:v>
                </c:pt>
                <c:pt idx="1276">
                  <c:v>1.5007850731000001</c:v>
                </c:pt>
                <c:pt idx="1277">
                  <c:v>1.4487838837</c:v>
                </c:pt>
                <c:pt idx="1278">
                  <c:v>1.3971986046</c:v>
                </c:pt>
                <c:pt idx="1279">
                  <c:v>1.3744194767</c:v>
                </c:pt>
                <c:pt idx="1280">
                  <c:v>1.3885692572999999</c:v>
                </c:pt>
                <c:pt idx="1281">
                  <c:v>1.3885692572999999</c:v>
                </c:pt>
                <c:pt idx="1282">
                  <c:v>1.3885692572999999</c:v>
                </c:pt>
                <c:pt idx="1283">
                  <c:v>1.4306920460000001</c:v>
                </c:pt>
                <c:pt idx="1284">
                  <c:v>1.4770712132999999</c:v>
                </c:pt>
                <c:pt idx="1285">
                  <c:v>1.5348809066</c:v>
                </c:pt>
                <c:pt idx="1286">
                  <c:v>1.5355942007000001</c:v>
                </c:pt>
                <c:pt idx="1287">
                  <c:v>1.5068622258</c:v>
                </c:pt>
                <c:pt idx="1288">
                  <c:v>1.5068622258</c:v>
                </c:pt>
                <c:pt idx="1289">
                  <c:v>1.5068622258</c:v>
                </c:pt>
                <c:pt idx="1290">
                  <c:v>1.5237656757</c:v>
                </c:pt>
                <c:pt idx="1291">
                  <c:v>1.5119753787000001</c:v>
                </c:pt>
                <c:pt idx="1292">
                  <c:v>1.5820925508000001</c:v>
                </c:pt>
                <c:pt idx="1293">
                  <c:v>1.4771042176</c:v>
                </c:pt>
                <c:pt idx="1294">
                  <c:v>1.4300332775</c:v>
                </c:pt>
                <c:pt idx="1295">
                  <c:v>1.4300332775</c:v>
                </c:pt>
                <c:pt idx="1296">
                  <c:v>1.4300332775</c:v>
                </c:pt>
                <c:pt idx="1297">
                  <c:v>1.4357770436999999</c:v>
                </c:pt>
                <c:pt idx="1298">
                  <c:v>1.3953494690999999</c:v>
                </c:pt>
                <c:pt idx="1299">
                  <c:v>1.4120993183999999</c:v>
                </c:pt>
                <c:pt idx="1300">
                  <c:v>1.3685220901999999</c:v>
                </c:pt>
                <c:pt idx="1301">
                  <c:v>1.4256260585</c:v>
                </c:pt>
                <c:pt idx="1302">
                  <c:v>1.4256260585</c:v>
                </c:pt>
                <c:pt idx="1303">
                  <c:v>1.4256260585</c:v>
                </c:pt>
                <c:pt idx="1304">
                  <c:v>1.4344501359999999</c:v>
                </c:pt>
                <c:pt idx="1305">
                  <c:v>1.4157566497</c:v>
                </c:pt>
                <c:pt idx="1306">
                  <c:v>1.4464154643</c:v>
                </c:pt>
                <c:pt idx="1307">
                  <c:v>1.4610011693</c:v>
                </c:pt>
                <c:pt idx="1308">
                  <c:v>1.3645360097999999</c:v>
                </c:pt>
                <c:pt idx="1309">
                  <c:v>1.3645360097999999</c:v>
                </c:pt>
                <c:pt idx="1310">
                  <c:v>1.3645360097999999</c:v>
                </c:pt>
                <c:pt idx="1311">
                  <c:v>1.3057522163999999</c:v>
                </c:pt>
                <c:pt idx="1312">
                  <c:v>1.2383263923000001</c:v>
                </c:pt>
                <c:pt idx="1313">
                  <c:v>1.288562854</c:v>
                </c:pt>
                <c:pt idx="1314">
                  <c:v>1.2367444332999999</c:v>
                </c:pt>
                <c:pt idx="1315">
                  <c:v>1.2502754411000001</c:v>
                </c:pt>
                <c:pt idx="1316">
                  <c:v>1.2502754411000001</c:v>
                </c:pt>
                <c:pt idx="1317">
                  <c:v>1.2502754411000001</c:v>
                </c:pt>
                <c:pt idx="1318">
                  <c:v>1.2502754411000001</c:v>
                </c:pt>
                <c:pt idx="1319">
                  <c:v>1.262732905</c:v>
                </c:pt>
                <c:pt idx="1320">
                  <c:v>1.3114313367999999</c:v>
                </c:pt>
                <c:pt idx="1321">
                  <c:v>1.2245299072</c:v>
                </c:pt>
                <c:pt idx="1322">
                  <c:v>1.213415581</c:v>
                </c:pt>
                <c:pt idx="1323">
                  <c:v>1.213415581</c:v>
                </c:pt>
                <c:pt idx="1324">
                  <c:v>1.213415581</c:v>
                </c:pt>
                <c:pt idx="1325">
                  <c:v>1.2731604235</c:v>
                </c:pt>
                <c:pt idx="1326">
                  <c:v>1.2154667637000001</c:v>
                </c:pt>
                <c:pt idx="1327">
                  <c:v>1.2084929357</c:v>
                </c:pt>
                <c:pt idx="1328">
                  <c:v>1.133949538</c:v>
                </c:pt>
                <c:pt idx="1329">
                  <c:v>1.1916891809000001</c:v>
                </c:pt>
                <c:pt idx="1330">
                  <c:v>1.1916891809000001</c:v>
                </c:pt>
                <c:pt idx="1331">
                  <c:v>1.1916891809000001</c:v>
                </c:pt>
                <c:pt idx="1332">
                  <c:v>1.1550192800000001</c:v>
                </c:pt>
                <c:pt idx="1333">
                  <c:v>1.2228934036000001</c:v>
                </c:pt>
                <c:pt idx="1334">
                  <c:v>1.2612753338</c:v>
                </c:pt>
                <c:pt idx="1335">
                  <c:v>1.2643243020999999</c:v>
                </c:pt>
                <c:pt idx="1336">
                  <c:v>1.3009291948999999</c:v>
                </c:pt>
                <c:pt idx="1337">
                  <c:v>1.3009291948999999</c:v>
                </c:pt>
                <c:pt idx="1338">
                  <c:v>1.3009291948999999</c:v>
                </c:pt>
                <c:pt idx="1339">
                  <c:v>1.3045724272000001</c:v>
                </c:pt>
                <c:pt idx="1340">
                  <c:v>1.2096793919</c:v>
                </c:pt>
                <c:pt idx="1341">
                  <c:v>1.2386317195000001</c:v>
                </c:pt>
                <c:pt idx="1342">
                  <c:v>1.2403573365</c:v>
                </c:pt>
                <c:pt idx="1343">
                  <c:v>1.3380550382</c:v>
                </c:pt>
                <c:pt idx="1344">
                  <c:v>1.3380550382</c:v>
                </c:pt>
                <c:pt idx="1345">
                  <c:v>1.3380550382</c:v>
                </c:pt>
                <c:pt idx="1346">
                  <c:v>1.3005490774999999</c:v>
                </c:pt>
                <c:pt idx="1347">
                  <c:v>1.3412985131999999</c:v>
                </c:pt>
                <c:pt idx="1348">
                  <c:v>1.4041135712999999</c:v>
                </c:pt>
                <c:pt idx="1349">
                  <c:v>1.3733382171999999</c:v>
                </c:pt>
                <c:pt idx="1350">
                  <c:v>1.463049563</c:v>
                </c:pt>
                <c:pt idx="1351">
                  <c:v>1.463049563</c:v>
                </c:pt>
                <c:pt idx="1352">
                  <c:v>1.463049563</c:v>
                </c:pt>
                <c:pt idx="1353">
                  <c:v>1.4088716665000001</c:v>
                </c:pt>
                <c:pt idx="1354">
                  <c:v>1.536783623</c:v>
                </c:pt>
                <c:pt idx="1355">
                  <c:v>1.536783623</c:v>
                </c:pt>
                <c:pt idx="1356">
                  <c:v>1.4875276286000001</c:v>
                </c:pt>
                <c:pt idx="1357">
                  <c:v>1.5060828406</c:v>
                </c:pt>
                <c:pt idx="1358">
                  <c:v>1.5060828406</c:v>
                </c:pt>
                <c:pt idx="1359">
                  <c:v>1.5060828406</c:v>
                </c:pt>
                <c:pt idx="1360">
                  <c:v>1.5116761863999999</c:v>
                </c:pt>
                <c:pt idx="1361">
                  <c:v>1.4800689353000001</c:v>
                </c:pt>
                <c:pt idx="1362">
                  <c:v>1.5184463336</c:v>
                </c:pt>
                <c:pt idx="1363">
                  <c:v>1.5098957797000001</c:v>
                </c:pt>
                <c:pt idx="1364">
                  <c:v>1.5235814034999999</c:v>
                </c:pt>
                <c:pt idx="1365">
                  <c:v>1.5235814034999999</c:v>
                </c:pt>
                <c:pt idx="1366">
                  <c:v>1.5235814034999999</c:v>
                </c:pt>
                <c:pt idx="1367">
                  <c:v>1.5235814034999999</c:v>
                </c:pt>
                <c:pt idx="1368">
                  <c:v>1.5235814034999999</c:v>
                </c:pt>
                <c:pt idx="1369">
                  <c:v>1.5235814034999999</c:v>
                </c:pt>
                <c:pt idx="1370">
                  <c:v>1.5219794177999999</c:v>
                </c:pt>
                <c:pt idx="1371">
                  <c:v>1.5454300249999999</c:v>
                </c:pt>
                <c:pt idx="1372">
                  <c:v>1.5454300249999999</c:v>
                </c:pt>
                <c:pt idx="1373">
                  <c:v>1.5454300249999999</c:v>
                </c:pt>
                <c:pt idx="1374">
                  <c:v>1.5274784973</c:v>
                </c:pt>
                <c:pt idx="1375">
                  <c:v>1.4560382751000001</c:v>
                </c:pt>
                <c:pt idx="1376">
                  <c:v>1.4560382751000001</c:v>
                </c:pt>
                <c:pt idx="1377">
                  <c:v>1.4560382751000001</c:v>
                </c:pt>
                <c:pt idx="1378">
                  <c:v>1.4590382483</c:v>
                </c:pt>
                <c:pt idx="1379">
                  <c:v>1.4590382483</c:v>
                </c:pt>
                <c:pt idx="1380">
                  <c:v>1.4590382483</c:v>
                </c:pt>
                <c:pt idx="1381">
                  <c:v>1.4590382483</c:v>
                </c:pt>
                <c:pt idx="1382">
                  <c:v>1.4590382483</c:v>
                </c:pt>
                <c:pt idx="1383">
                  <c:v>1.5094747513</c:v>
                </c:pt>
                <c:pt idx="1384">
                  <c:v>1.2820775031</c:v>
                </c:pt>
                <c:pt idx="1385">
                  <c:v>1.4290371632000001</c:v>
                </c:pt>
                <c:pt idx="1386">
                  <c:v>1.4290371632000001</c:v>
                </c:pt>
                <c:pt idx="1387">
                  <c:v>1.4290371632000001</c:v>
                </c:pt>
                <c:pt idx="1388">
                  <c:v>1.4290371632000001</c:v>
                </c:pt>
                <c:pt idx="1389">
                  <c:v>1.4290371632000001</c:v>
                </c:pt>
                <c:pt idx="1390">
                  <c:v>1.3639544553</c:v>
                </c:pt>
                <c:pt idx="1391">
                  <c:v>1.3243407932</c:v>
                </c:pt>
                <c:pt idx="1392">
                  <c:v>1.3340519443000001</c:v>
                </c:pt>
                <c:pt idx="1393">
                  <c:v>1.3340519443000001</c:v>
                </c:pt>
                <c:pt idx="1394">
                  <c:v>1.3340519443000001</c:v>
                </c:pt>
                <c:pt idx="1395">
                  <c:v>1.3327842426000001</c:v>
                </c:pt>
                <c:pt idx="1396">
                  <c:v>1.3157201689</c:v>
                </c:pt>
                <c:pt idx="1397">
                  <c:v>1.3636427575000001</c:v>
                </c:pt>
                <c:pt idx="1398">
                  <c:v>1.3452570609000001</c:v>
                </c:pt>
                <c:pt idx="1399">
                  <c:v>1.3475028702</c:v>
                </c:pt>
                <c:pt idx="1400">
                  <c:v>1.3475028702</c:v>
                </c:pt>
                <c:pt idx="1401">
                  <c:v>1.3475028702</c:v>
                </c:pt>
                <c:pt idx="1402">
                  <c:v>1.339607996</c:v>
                </c:pt>
                <c:pt idx="1403">
                  <c:v>1.3275183916</c:v>
                </c:pt>
                <c:pt idx="1404">
                  <c:v>1.3412865753000001</c:v>
                </c:pt>
                <c:pt idx="1405">
                  <c:v>1.3679792984000001</c:v>
                </c:pt>
                <c:pt idx="1406">
                  <c:v>1.3564550903999999</c:v>
                </c:pt>
                <c:pt idx="1407">
                  <c:v>1.3564550903999999</c:v>
                </c:pt>
                <c:pt idx="1408">
                  <c:v>1.3564550903999999</c:v>
                </c:pt>
                <c:pt idx="1409">
                  <c:v>1.3165641599</c:v>
                </c:pt>
                <c:pt idx="1410">
                  <c:v>1.3748129525999999</c:v>
                </c:pt>
                <c:pt idx="1411">
                  <c:v>1.3779491156999999</c:v>
                </c:pt>
                <c:pt idx="1412">
                  <c:v>1.4027570099</c:v>
                </c:pt>
                <c:pt idx="1413">
                  <c:v>1.4363928183000001</c:v>
                </c:pt>
                <c:pt idx="1414">
                  <c:v>1.4363928183000001</c:v>
                </c:pt>
                <c:pt idx="1415">
                  <c:v>1.4363928183000001</c:v>
                </c:pt>
                <c:pt idx="1416">
                  <c:v>1.4092498859</c:v>
                </c:pt>
                <c:pt idx="1417">
                  <c:v>1.3914632764999999</c:v>
                </c:pt>
                <c:pt idx="1418">
                  <c:v>1.3570987951</c:v>
                </c:pt>
                <c:pt idx="1419">
                  <c:v>1.3291433879000001</c:v>
                </c:pt>
                <c:pt idx="1420">
                  <c:v>1.2706010159000001</c:v>
                </c:pt>
                <c:pt idx="1421">
                  <c:v>1.2706010159000001</c:v>
                </c:pt>
                <c:pt idx="1422">
                  <c:v>1.2706010159000001</c:v>
                </c:pt>
                <c:pt idx="1423">
                  <c:v>1.2103122868</c:v>
                </c:pt>
                <c:pt idx="1424">
                  <c:v>1.2354728471</c:v>
                </c:pt>
                <c:pt idx="1425">
                  <c:v>1.1757869661</c:v>
                </c:pt>
                <c:pt idx="1426">
                  <c:v>1.1982861536</c:v>
                </c:pt>
                <c:pt idx="1427">
                  <c:v>1.2153383551000001</c:v>
                </c:pt>
                <c:pt idx="1428">
                  <c:v>1.2153383551000001</c:v>
                </c:pt>
                <c:pt idx="1429">
                  <c:v>1.2153383551000001</c:v>
                </c:pt>
                <c:pt idx="1430">
                  <c:v>1.1713635900999999</c:v>
                </c:pt>
                <c:pt idx="1431">
                  <c:v>1.1980094970999999</c:v>
                </c:pt>
                <c:pt idx="1432">
                  <c:v>1.2523254583000001</c:v>
                </c:pt>
                <c:pt idx="1433">
                  <c:v>1.2922589528999999</c:v>
                </c:pt>
                <c:pt idx="1434">
                  <c:v>1.2249252291999999</c:v>
                </c:pt>
                <c:pt idx="1435">
                  <c:v>1.2249252291999999</c:v>
                </c:pt>
                <c:pt idx="1436">
                  <c:v>1.2249252291999999</c:v>
                </c:pt>
                <c:pt idx="1437">
                  <c:v>1.1699997652</c:v>
                </c:pt>
                <c:pt idx="1438">
                  <c:v>1.1993530910000001</c:v>
                </c:pt>
                <c:pt idx="1439">
                  <c:v>1.2209233916</c:v>
                </c:pt>
                <c:pt idx="1440">
                  <c:v>1.1678704902000001</c:v>
                </c:pt>
                <c:pt idx="1441">
                  <c:v>1.2186225946</c:v>
                </c:pt>
                <c:pt idx="1442">
                  <c:v>1.2186225946</c:v>
                </c:pt>
                <c:pt idx="1443">
                  <c:v>1.2186225946</c:v>
                </c:pt>
                <c:pt idx="1444">
                  <c:v>1.2051943791999999</c:v>
                </c:pt>
                <c:pt idx="1445">
                  <c:v>1.2414912131</c:v>
                </c:pt>
                <c:pt idx="1446">
                  <c:v>1.2289938549999999</c:v>
                </c:pt>
                <c:pt idx="1447">
                  <c:v>1.1843454493000001</c:v>
                </c:pt>
                <c:pt idx="1448">
                  <c:v>1.1888691828</c:v>
                </c:pt>
                <c:pt idx="1449">
                  <c:v>1.1888691828</c:v>
                </c:pt>
                <c:pt idx="1450">
                  <c:v>1.1888691828</c:v>
                </c:pt>
                <c:pt idx="1451">
                  <c:v>1.2212039273999999</c:v>
                </c:pt>
                <c:pt idx="1452">
                  <c:v>1.2097093371000001</c:v>
                </c:pt>
                <c:pt idx="1453">
                  <c:v>1.2141066932</c:v>
                </c:pt>
                <c:pt idx="1454">
                  <c:v>1.1904629619</c:v>
                </c:pt>
                <c:pt idx="1455">
                  <c:v>1.1865853</c:v>
                </c:pt>
                <c:pt idx="1456">
                  <c:v>1.1865853</c:v>
                </c:pt>
                <c:pt idx="1457">
                  <c:v>1.1865853</c:v>
                </c:pt>
                <c:pt idx="1458">
                  <c:v>1.2379121188</c:v>
                </c:pt>
                <c:pt idx="1459">
                  <c:v>1.2302371528</c:v>
                </c:pt>
                <c:pt idx="1460">
                  <c:v>1.2234297626999999</c:v>
                </c:pt>
                <c:pt idx="1461">
                  <c:v>1.2534312304999999</c:v>
                </c:pt>
                <c:pt idx="1462">
                  <c:v>1.3044010640000001</c:v>
                </c:pt>
                <c:pt idx="1463">
                  <c:v>1.3044010640000001</c:v>
                </c:pt>
                <c:pt idx="1464">
                  <c:v>1.3044010640000001</c:v>
                </c:pt>
                <c:pt idx="1465">
                  <c:v>1.392967829</c:v>
                </c:pt>
                <c:pt idx="1466">
                  <c:v>1.4061382737999999</c:v>
                </c:pt>
                <c:pt idx="1467">
                  <c:v>1.4746487317999999</c:v>
                </c:pt>
                <c:pt idx="1468">
                  <c:v>1.4140458745</c:v>
                </c:pt>
                <c:pt idx="1469">
                  <c:v>1.3734778503</c:v>
                </c:pt>
                <c:pt idx="1470">
                  <c:v>1.3734778503</c:v>
                </c:pt>
                <c:pt idx="1471">
                  <c:v>1.3734778503</c:v>
                </c:pt>
                <c:pt idx="1472">
                  <c:v>1.3400522631</c:v>
                </c:pt>
                <c:pt idx="1473">
                  <c:v>1.3453158377000001</c:v>
                </c:pt>
                <c:pt idx="1474">
                  <c:v>1.3732788395</c:v>
                </c:pt>
                <c:pt idx="1475">
                  <c:v>1.4290830352999999</c:v>
                </c:pt>
                <c:pt idx="1476">
                  <c:v>1.3874948182</c:v>
                </c:pt>
                <c:pt idx="1477">
                  <c:v>1.3874948182</c:v>
                </c:pt>
                <c:pt idx="1478">
                  <c:v>1.3874948182</c:v>
                </c:pt>
                <c:pt idx="1479">
                  <c:v>1.3931532703</c:v>
                </c:pt>
                <c:pt idx="1480">
                  <c:v>1.3487003366000001</c:v>
                </c:pt>
                <c:pt idx="1481">
                  <c:v>1.3462185912</c:v>
                </c:pt>
                <c:pt idx="1482">
                  <c:v>1.3393610517000001</c:v>
                </c:pt>
                <c:pt idx="1483">
                  <c:v>1.2630281698000001</c:v>
                </c:pt>
                <c:pt idx="1484">
                  <c:v>1.2630281698000001</c:v>
                </c:pt>
                <c:pt idx="1485">
                  <c:v>1.2630281698000001</c:v>
                </c:pt>
                <c:pt idx="1486">
                  <c:v>1.2305195282000001</c:v>
                </c:pt>
                <c:pt idx="1487">
                  <c:v>1.2286505834999999</c:v>
                </c:pt>
                <c:pt idx="1488">
                  <c:v>1.2648840449000001</c:v>
                </c:pt>
                <c:pt idx="1489">
                  <c:v>1.3007342948</c:v>
                </c:pt>
                <c:pt idx="1490">
                  <c:v>1.3208767074000001</c:v>
                </c:pt>
                <c:pt idx="1491">
                  <c:v>1.3208767074000001</c:v>
                </c:pt>
                <c:pt idx="1492">
                  <c:v>1.3208767074000001</c:v>
                </c:pt>
                <c:pt idx="1493">
                  <c:v>1.2859769603</c:v>
                </c:pt>
                <c:pt idx="1494">
                  <c:v>1.3533244916</c:v>
                </c:pt>
                <c:pt idx="1495">
                  <c:v>1.356297605</c:v>
                </c:pt>
                <c:pt idx="1496">
                  <c:v>1.3716908746000001</c:v>
                </c:pt>
                <c:pt idx="1497">
                  <c:v>1.3474300992999999</c:v>
                </c:pt>
                <c:pt idx="1498">
                  <c:v>1.3474300992999999</c:v>
                </c:pt>
                <c:pt idx="1499">
                  <c:v>1.3474300992999999</c:v>
                </c:pt>
                <c:pt idx="1500">
                  <c:v>1.3031786863999999</c:v>
                </c:pt>
                <c:pt idx="1501">
                  <c:v>1.2750971069000001</c:v>
                </c:pt>
                <c:pt idx="1502">
                  <c:v>1.2589407358</c:v>
                </c:pt>
                <c:pt idx="1503">
                  <c:v>1.2507454869000001</c:v>
                </c:pt>
                <c:pt idx="1504">
                  <c:v>1.2402326225</c:v>
                </c:pt>
                <c:pt idx="1505">
                  <c:v>1.2402326225</c:v>
                </c:pt>
                <c:pt idx="1506">
                  <c:v>1.2402326225</c:v>
                </c:pt>
                <c:pt idx="1507">
                  <c:v>1.2535047762</c:v>
                </c:pt>
                <c:pt idx="1508">
                  <c:v>1.2441102927000001</c:v>
                </c:pt>
                <c:pt idx="1509">
                  <c:v>1.2738193536</c:v>
                </c:pt>
                <c:pt idx="1510">
                  <c:v>1.2933122217999999</c:v>
                </c:pt>
                <c:pt idx="1511">
                  <c:v>1.3121247326000001</c:v>
                </c:pt>
                <c:pt idx="1512">
                  <c:v>1.3121247326000001</c:v>
                </c:pt>
                <c:pt idx="1513">
                  <c:v>1.3121247326000001</c:v>
                </c:pt>
                <c:pt idx="1514">
                  <c:v>1.241803781</c:v>
                </c:pt>
                <c:pt idx="1515">
                  <c:v>1.2002362779</c:v>
                </c:pt>
                <c:pt idx="1516">
                  <c:v>1.2448209180000001</c:v>
                </c:pt>
                <c:pt idx="1517">
                  <c:v>1.2526451164000001</c:v>
                </c:pt>
                <c:pt idx="1518">
                  <c:v>1.2383237633999999</c:v>
                </c:pt>
                <c:pt idx="1519">
                  <c:v>1.2383237633999999</c:v>
                </c:pt>
                <c:pt idx="1520">
                  <c:v>1.2383237633999999</c:v>
                </c:pt>
                <c:pt idx="1521">
                  <c:v>1.2391498271000001</c:v>
                </c:pt>
                <c:pt idx="1522">
                  <c:v>1.2391498271000001</c:v>
                </c:pt>
                <c:pt idx="1523">
                  <c:v>1.1389310290000001</c:v>
                </c:pt>
                <c:pt idx="1524">
                  <c:v>1.0472858606</c:v>
                </c:pt>
                <c:pt idx="1525">
                  <c:v>1.0029478961</c:v>
                </c:pt>
                <c:pt idx="1526">
                  <c:v>1.0029478961</c:v>
                </c:pt>
                <c:pt idx="1527">
                  <c:v>1.0029478961</c:v>
                </c:pt>
                <c:pt idx="1528">
                  <c:v>0.76817903649999997</c:v>
                </c:pt>
                <c:pt idx="1529">
                  <c:v>0.52373445900000004</c:v>
                </c:pt>
                <c:pt idx="1530">
                  <c:v>0.52373445900000004</c:v>
                </c:pt>
                <c:pt idx="1531">
                  <c:v>0.5981478549</c:v>
                </c:pt>
                <c:pt idx="1532">
                  <c:v>0.53790844900000001</c:v>
                </c:pt>
                <c:pt idx="1533">
                  <c:v>0.53790844900000001</c:v>
                </c:pt>
                <c:pt idx="1534">
                  <c:v>0.53790844900000001</c:v>
                </c:pt>
                <c:pt idx="1535">
                  <c:v>0.45407947430000001</c:v>
                </c:pt>
                <c:pt idx="1536">
                  <c:v>0.2376562462</c:v>
                </c:pt>
                <c:pt idx="1537">
                  <c:v>8.6860486299999998E-2</c:v>
                </c:pt>
                <c:pt idx="1538">
                  <c:v>0.115155759</c:v>
                </c:pt>
                <c:pt idx="1539">
                  <c:v>-0.18375433460000001</c:v>
                </c:pt>
                <c:pt idx="1540">
                  <c:v>-0.18375433460000001</c:v>
                </c:pt>
                <c:pt idx="1541">
                  <c:v>-0.18375433460000001</c:v>
                </c:pt>
                <c:pt idx="1542">
                  <c:v>6.0922233700000002E-2</c:v>
                </c:pt>
                <c:pt idx="1543">
                  <c:v>0.3369743878</c:v>
                </c:pt>
                <c:pt idx="1544">
                  <c:v>0.77961746180000002</c:v>
                </c:pt>
                <c:pt idx="1545">
                  <c:v>0.87166741810000004</c:v>
                </c:pt>
                <c:pt idx="1546">
                  <c:v>1.1187093439</c:v>
                </c:pt>
                <c:pt idx="1547">
                  <c:v>1.1187093439</c:v>
                </c:pt>
                <c:pt idx="1548">
                  <c:v>1.1187093439</c:v>
                </c:pt>
                <c:pt idx="1549">
                  <c:v>0.98754913310000003</c:v>
                </c:pt>
                <c:pt idx="1550">
                  <c:v>0.94508842309999996</c:v>
                </c:pt>
                <c:pt idx="1551">
                  <c:v>0.97245122579999999</c:v>
                </c:pt>
                <c:pt idx="1552">
                  <c:v>0.95125959780000002</c:v>
                </c:pt>
                <c:pt idx="1553">
                  <c:v>0.98377414220000003</c:v>
                </c:pt>
                <c:pt idx="1554">
                  <c:v>0.98377414220000003</c:v>
                </c:pt>
                <c:pt idx="1555">
                  <c:v>0.98377414220000003</c:v>
                </c:pt>
                <c:pt idx="1556">
                  <c:v>0.9467023832</c:v>
                </c:pt>
                <c:pt idx="1557">
                  <c:v>0.63224342050000004</c:v>
                </c:pt>
                <c:pt idx="1558">
                  <c:v>0.77525888529999998</c:v>
                </c:pt>
                <c:pt idx="1559">
                  <c:v>0.77525888529999998</c:v>
                </c:pt>
                <c:pt idx="1560">
                  <c:v>0.77525888529999998</c:v>
                </c:pt>
                <c:pt idx="1561">
                  <c:v>0.77525888529999998</c:v>
                </c:pt>
                <c:pt idx="1562">
                  <c:v>0.77525888529999998</c:v>
                </c:pt>
                <c:pt idx="1563">
                  <c:v>0.85926982760000004</c:v>
                </c:pt>
                <c:pt idx="1564">
                  <c:v>0.87270055609999997</c:v>
                </c:pt>
                <c:pt idx="1565">
                  <c:v>0.87270055609999997</c:v>
                </c:pt>
                <c:pt idx="1566">
                  <c:v>0.87270055609999997</c:v>
                </c:pt>
                <c:pt idx="1567">
                  <c:v>0.77249429020000004</c:v>
                </c:pt>
                <c:pt idx="1568">
                  <c:v>0.77249429020000004</c:v>
                </c:pt>
                <c:pt idx="1569">
                  <c:v>0.77249429020000004</c:v>
                </c:pt>
                <c:pt idx="1570">
                  <c:v>0.88415514819999996</c:v>
                </c:pt>
                <c:pt idx="1571">
                  <c:v>1.0264235337000001</c:v>
                </c:pt>
                <c:pt idx="1572">
                  <c:v>0.96406960230000005</c:v>
                </c:pt>
                <c:pt idx="1573">
                  <c:v>1.0126248693</c:v>
                </c:pt>
                <c:pt idx="1574">
                  <c:v>0.9646344845</c:v>
                </c:pt>
                <c:pt idx="1575">
                  <c:v>0.9646344845</c:v>
                </c:pt>
                <c:pt idx="1576">
                  <c:v>0.9646344845</c:v>
                </c:pt>
                <c:pt idx="1577">
                  <c:v>0.99087606839999998</c:v>
                </c:pt>
                <c:pt idx="1578">
                  <c:v>1.0464805006</c:v>
                </c:pt>
                <c:pt idx="1579">
                  <c:v>1.0464805006</c:v>
                </c:pt>
                <c:pt idx="1580">
                  <c:v>1.0464805006</c:v>
                </c:pt>
                <c:pt idx="1581">
                  <c:v>1.0555993260000001</c:v>
                </c:pt>
                <c:pt idx="1582">
                  <c:v>1.0555993260000001</c:v>
                </c:pt>
                <c:pt idx="1583">
                  <c:v>1.0555993260000001</c:v>
                </c:pt>
                <c:pt idx="1584">
                  <c:v>0.9453496267</c:v>
                </c:pt>
                <c:pt idx="1585">
                  <c:v>0.87452234510000004</c:v>
                </c:pt>
                <c:pt idx="1586">
                  <c:v>0.83153855350000005</c:v>
                </c:pt>
                <c:pt idx="1587">
                  <c:v>0.78700131809999996</c:v>
                </c:pt>
                <c:pt idx="1588">
                  <c:v>0.79129948530000005</c:v>
                </c:pt>
                <c:pt idx="1589">
                  <c:v>0.79129948530000005</c:v>
                </c:pt>
                <c:pt idx="1590">
                  <c:v>0.79129948530000005</c:v>
                </c:pt>
                <c:pt idx="1591">
                  <c:v>0.82821681670000002</c:v>
                </c:pt>
                <c:pt idx="1592">
                  <c:v>0.87626870589999994</c:v>
                </c:pt>
                <c:pt idx="1593">
                  <c:v>0.95906062160000005</c:v>
                </c:pt>
                <c:pt idx="1594">
                  <c:v>0.9118776985</c:v>
                </c:pt>
                <c:pt idx="1595">
                  <c:v>0.84269174739999997</c:v>
                </c:pt>
                <c:pt idx="1596">
                  <c:v>0.84269174739999997</c:v>
                </c:pt>
                <c:pt idx="1597">
                  <c:v>0.84269174739999997</c:v>
                </c:pt>
                <c:pt idx="1598">
                  <c:v>0.88354903630000003</c:v>
                </c:pt>
                <c:pt idx="1599">
                  <c:v>0.89698028029999999</c:v>
                </c:pt>
                <c:pt idx="1600">
                  <c:v>0.95929881530000005</c:v>
                </c:pt>
                <c:pt idx="1601">
                  <c:v>0.98522611979999997</c:v>
                </c:pt>
                <c:pt idx="1602">
                  <c:v>1.0417533742</c:v>
                </c:pt>
                <c:pt idx="1603">
                  <c:v>1.0417533742</c:v>
                </c:pt>
                <c:pt idx="1604">
                  <c:v>1.0417533742</c:v>
                </c:pt>
                <c:pt idx="1605">
                  <c:v>1.0948528019999999</c:v>
                </c:pt>
                <c:pt idx="1606">
                  <c:v>1.1063346867999999</c:v>
                </c:pt>
                <c:pt idx="1607">
                  <c:v>1.0320965115</c:v>
                </c:pt>
                <c:pt idx="1608">
                  <c:v>0.9458435945</c:v>
                </c:pt>
                <c:pt idx="1609">
                  <c:v>0.9458435945</c:v>
                </c:pt>
                <c:pt idx="1610">
                  <c:v>0.9458435945</c:v>
                </c:pt>
                <c:pt idx="1611">
                  <c:v>0.9458435945</c:v>
                </c:pt>
                <c:pt idx="1612">
                  <c:v>0.87462856950000001</c:v>
                </c:pt>
                <c:pt idx="1613">
                  <c:v>0.85410501999999999</c:v>
                </c:pt>
                <c:pt idx="1614">
                  <c:v>0.76273507380000005</c:v>
                </c:pt>
                <c:pt idx="1615">
                  <c:v>0.76384676549999997</c:v>
                </c:pt>
                <c:pt idx="1616">
                  <c:v>0.87617768279999997</c:v>
                </c:pt>
                <c:pt idx="1617">
                  <c:v>0.87617768279999997</c:v>
                </c:pt>
                <c:pt idx="1618">
                  <c:v>0.87617768279999997</c:v>
                </c:pt>
                <c:pt idx="1619">
                  <c:v>0.87617768279999997</c:v>
                </c:pt>
                <c:pt idx="1620">
                  <c:v>0.91467572009999998</c:v>
                </c:pt>
                <c:pt idx="1621">
                  <c:v>0.89495442709999995</c:v>
                </c:pt>
                <c:pt idx="1622">
                  <c:v>0.99132910929999996</c:v>
                </c:pt>
                <c:pt idx="1623">
                  <c:v>1.0408120625999999</c:v>
                </c:pt>
                <c:pt idx="1624">
                  <c:v>1.0408120625999999</c:v>
                </c:pt>
                <c:pt idx="1625">
                  <c:v>1.0408120625999999</c:v>
                </c:pt>
                <c:pt idx="1626">
                  <c:v>1.0132707052000001</c:v>
                </c:pt>
                <c:pt idx="1627">
                  <c:v>0.97908005939999998</c:v>
                </c:pt>
                <c:pt idx="1628">
                  <c:v>0.85620774180000003</c:v>
                </c:pt>
                <c:pt idx="1629">
                  <c:v>0.91392195750000005</c:v>
                </c:pt>
                <c:pt idx="1630">
                  <c:v>0.83246857740000002</c:v>
                </c:pt>
                <c:pt idx="1631">
                  <c:v>0.83246857740000002</c:v>
                </c:pt>
                <c:pt idx="1632">
                  <c:v>0.83246857740000002</c:v>
                </c:pt>
                <c:pt idx="1633">
                  <c:v>0.81315854440000002</c:v>
                </c:pt>
                <c:pt idx="1634">
                  <c:v>0.77954753740000005</c:v>
                </c:pt>
                <c:pt idx="1635">
                  <c:v>0.75694101250000001</c:v>
                </c:pt>
                <c:pt idx="1636">
                  <c:v>0.68257231920000005</c:v>
                </c:pt>
                <c:pt idx="1637">
                  <c:v>0.6752317135</c:v>
                </c:pt>
                <c:pt idx="1638">
                  <c:v>0.6752317135</c:v>
                </c:pt>
                <c:pt idx="1639">
                  <c:v>0.6752317135</c:v>
                </c:pt>
                <c:pt idx="1640">
                  <c:v>0.56275876219999998</c:v>
                </c:pt>
                <c:pt idx="1641">
                  <c:v>0.501429766</c:v>
                </c:pt>
                <c:pt idx="1642">
                  <c:v>0.48861647879999998</c:v>
                </c:pt>
                <c:pt idx="1643">
                  <c:v>0.48883483439999997</c:v>
                </c:pt>
                <c:pt idx="1644">
                  <c:v>0.45130126059999998</c:v>
                </c:pt>
                <c:pt idx="1645">
                  <c:v>0.45130126059999998</c:v>
                </c:pt>
                <c:pt idx="1646">
                  <c:v>0.45130126059999998</c:v>
                </c:pt>
                <c:pt idx="1647">
                  <c:v>0.37590117960000002</c:v>
                </c:pt>
                <c:pt idx="1648">
                  <c:v>0.38017457380000003</c:v>
                </c:pt>
                <c:pt idx="1649">
                  <c:v>0.3510753593</c:v>
                </c:pt>
                <c:pt idx="1650">
                  <c:v>0.3189771113</c:v>
                </c:pt>
                <c:pt idx="1651">
                  <c:v>0.4144966148</c:v>
                </c:pt>
                <c:pt idx="1652">
                  <c:v>0.4144966148</c:v>
                </c:pt>
                <c:pt idx="1653">
                  <c:v>0.4144966148</c:v>
                </c:pt>
                <c:pt idx="1654">
                  <c:v>0.4920261132</c:v>
                </c:pt>
                <c:pt idx="1655">
                  <c:v>0.45021513730000001</c:v>
                </c:pt>
                <c:pt idx="1656">
                  <c:v>0.4502052137</c:v>
                </c:pt>
                <c:pt idx="1657">
                  <c:v>0.46534647270000001</c:v>
                </c:pt>
                <c:pt idx="1658">
                  <c:v>0.49905343940000002</c:v>
                </c:pt>
                <c:pt idx="1659">
                  <c:v>0.49905343940000002</c:v>
                </c:pt>
                <c:pt idx="1660">
                  <c:v>0.49905343940000002</c:v>
                </c:pt>
                <c:pt idx="1661">
                  <c:v>0.46268955779999998</c:v>
                </c:pt>
                <c:pt idx="1662">
                  <c:v>0.51376723209999997</c:v>
                </c:pt>
                <c:pt idx="1663">
                  <c:v>0.55053803720000005</c:v>
                </c:pt>
                <c:pt idx="1664">
                  <c:v>0.58573496680000003</c:v>
                </c:pt>
                <c:pt idx="1665">
                  <c:v>0.58460269760000005</c:v>
                </c:pt>
                <c:pt idx="1666">
                  <c:v>0.58460269760000005</c:v>
                </c:pt>
                <c:pt idx="1667">
                  <c:v>0.58460269760000005</c:v>
                </c:pt>
                <c:pt idx="1668">
                  <c:v>0.62197950790000001</c:v>
                </c:pt>
                <c:pt idx="1669">
                  <c:v>0.61480962429999997</c:v>
                </c:pt>
                <c:pt idx="1670">
                  <c:v>0.70240765419999995</c:v>
                </c:pt>
                <c:pt idx="1671">
                  <c:v>0.65219297499999995</c:v>
                </c:pt>
                <c:pt idx="1672">
                  <c:v>0.65219297499999995</c:v>
                </c:pt>
                <c:pt idx="1673">
                  <c:v>0.65219297499999995</c:v>
                </c:pt>
                <c:pt idx="1674">
                  <c:v>0.65219297499999995</c:v>
                </c:pt>
                <c:pt idx="1675">
                  <c:v>0.58826597049999996</c:v>
                </c:pt>
                <c:pt idx="1676">
                  <c:v>0.54048993209999996</c:v>
                </c:pt>
                <c:pt idx="1677">
                  <c:v>0.56817579009999997</c:v>
                </c:pt>
                <c:pt idx="1678">
                  <c:v>0.59859934209999999</c:v>
                </c:pt>
                <c:pt idx="1679">
                  <c:v>0.63626975760000004</c:v>
                </c:pt>
                <c:pt idx="1680">
                  <c:v>0.63626975760000004</c:v>
                </c:pt>
                <c:pt idx="1681">
                  <c:v>0.63626975760000004</c:v>
                </c:pt>
                <c:pt idx="1682">
                  <c:v>0.63819580440000001</c:v>
                </c:pt>
                <c:pt idx="1683">
                  <c:v>0.66682814700000004</c:v>
                </c:pt>
                <c:pt idx="1684">
                  <c:v>0.69984849220000001</c:v>
                </c:pt>
                <c:pt idx="1685">
                  <c:v>0.79233511359999997</c:v>
                </c:pt>
                <c:pt idx="1686">
                  <c:v>0.79931911209999995</c:v>
                </c:pt>
                <c:pt idx="1687">
                  <c:v>0.79931911209999995</c:v>
                </c:pt>
                <c:pt idx="1688">
                  <c:v>0.79931911209999995</c:v>
                </c:pt>
                <c:pt idx="1689">
                  <c:v>0.92311916289999996</c:v>
                </c:pt>
                <c:pt idx="1690">
                  <c:v>0.92859718020000004</c:v>
                </c:pt>
                <c:pt idx="1691">
                  <c:v>0.90518830189999999</c:v>
                </c:pt>
                <c:pt idx="1692">
                  <c:v>0.86571348579999996</c:v>
                </c:pt>
                <c:pt idx="1693">
                  <c:v>0.86786529970000004</c:v>
                </c:pt>
                <c:pt idx="1694">
                  <c:v>0.86786529970000004</c:v>
                </c:pt>
                <c:pt idx="1695">
                  <c:v>0.86786529970000004</c:v>
                </c:pt>
                <c:pt idx="1696">
                  <c:v>0.86780341930000005</c:v>
                </c:pt>
                <c:pt idx="1697">
                  <c:v>0.92209763469999995</c:v>
                </c:pt>
                <c:pt idx="1698">
                  <c:v>0.91396967409999996</c:v>
                </c:pt>
                <c:pt idx="1699">
                  <c:v>0.88959636750000004</c:v>
                </c:pt>
                <c:pt idx="1700">
                  <c:v>0.84477888339999996</c:v>
                </c:pt>
                <c:pt idx="1701">
                  <c:v>0.84477888339999996</c:v>
                </c:pt>
                <c:pt idx="1702">
                  <c:v>0.84477888339999996</c:v>
                </c:pt>
                <c:pt idx="1703">
                  <c:v>0.92402363519999997</c:v>
                </c:pt>
                <c:pt idx="1704">
                  <c:v>0.93219921800000005</c:v>
                </c:pt>
                <c:pt idx="1705">
                  <c:v>0.89522683869999997</c:v>
                </c:pt>
                <c:pt idx="1706">
                  <c:v>0.89501584099999998</c:v>
                </c:pt>
                <c:pt idx="1707">
                  <c:v>0.82062877550000002</c:v>
                </c:pt>
                <c:pt idx="1708">
                  <c:v>0.82062877550000002</c:v>
                </c:pt>
                <c:pt idx="1709">
                  <c:v>0.82062877550000002</c:v>
                </c:pt>
                <c:pt idx="1710">
                  <c:v>0.79871421190000003</c:v>
                </c:pt>
                <c:pt idx="1711">
                  <c:v>0.79530788809999997</c:v>
                </c:pt>
                <c:pt idx="1712">
                  <c:v>0.83293251290000003</c:v>
                </c:pt>
                <c:pt idx="1713">
                  <c:v>0.94198459280000002</c:v>
                </c:pt>
                <c:pt idx="1714">
                  <c:v>0.85737521949999995</c:v>
                </c:pt>
                <c:pt idx="1715">
                  <c:v>0.85737521949999995</c:v>
                </c:pt>
                <c:pt idx="1716">
                  <c:v>0.85737521949999995</c:v>
                </c:pt>
                <c:pt idx="1717">
                  <c:v>0.85550466979999995</c:v>
                </c:pt>
                <c:pt idx="1718">
                  <c:v>0.85929899180000002</c:v>
                </c:pt>
                <c:pt idx="1719">
                  <c:v>0.86002102999999996</c:v>
                </c:pt>
                <c:pt idx="1720">
                  <c:v>0.92209080830000001</c:v>
                </c:pt>
                <c:pt idx="1721">
                  <c:v>0.90387115139999996</c:v>
                </c:pt>
                <c:pt idx="1722">
                  <c:v>0.90387115139999996</c:v>
                </c:pt>
                <c:pt idx="1723">
                  <c:v>0.90387115139999996</c:v>
                </c:pt>
                <c:pt idx="1724">
                  <c:v>0.90387115139999996</c:v>
                </c:pt>
                <c:pt idx="1725">
                  <c:v>0.82188025600000003</c:v>
                </c:pt>
                <c:pt idx="1726">
                  <c:v>0.85279870570000005</c:v>
                </c:pt>
                <c:pt idx="1727">
                  <c:v>0.78437875739999996</c:v>
                </c:pt>
                <c:pt idx="1728">
                  <c:v>0.74709022709999995</c:v>
                </c:pt>
                <c:pt idx="1729">
                  <c:v>0.74709022709999995</c:v>
                </c:pt>
                <c:pt idx="1730">
                  <c:v>0.74709022709999995</c:v>
                </c:pt>
                <c:pt idx="1731">
                  <c:v>0.74709022709999995</c:v>
                </c:pt>
                <c:pt idx="1732">
                  <c:v>0.74709022709999995</c:v>
                </c:pt>
                <c:pt idx="1733">
                  <c:v>0.82886705859999998</c:v>
                </c:pt>
                <c:pt idx="1734">
                  <c:v>0.76413627390000005</c:v>
                </c:pt>
                <c:pt idx="1735">
                  <c:v>0.74388229890000002</c:v>
                </c:pt>
                <c:pt idx="1736">
                  <c:v>0.74388229890000002</c:v>
                </c:pt>
                <c:pt idx="1737">
                  <c:v>0.74388229890000002</c:v>
                </c:pt>
                <c:pt idx="1738">
                  <c:v>0.76979337449999996</c:v>
                </c:pt>
                <c:pt idx="1739">
                  <c:v>0.72209667470000005</c:v>
                </c:pt>
                <c:pt idx="1740">
                  <c:v>0.75745791169999999</c:v>
                </c:pt>
                <c:pt idx="1741">
                  <c:v>0.74775703490000001</c:v>
                </c:pt>
                <c:pt idx="1742">
                  <c:v>0.78233894810000004</c:v>
                </c:pt>
                <c:pt idx="1743">
                  <c:v>0.78233894810000004</c:v>
                </c:pt>
                <c:pt idx="1744">
                  <c:v>0.78233894810000004</c:v>
                </c:pt>
                <c:pt idx="1745">
                  <c:v>0.81780127430000005</c:v>
                </c:pt>
                <c:pt idx="1746">
                  <c:v>0.78473859589999995</c:v>
                </c:pt>
                <c:pt idx="1747">
                  <c:v>0.8558189772</c:v>
                </c:pt>
                <c:pt idx="1748">
                  <c:v>0.82842214599999997</c:v>
                </c:pt>
                <c:pt idx="1749">
                  <c:v>0.90051040449999997</c:v>
                </c:pt>
                <c:pt idx="1750">
                  <c:v>0.90051040449999997</c:v>
                </c:pt>
                <c:pt idx="1751">
                  <c:v>0.90051040449999997</c:v>
                </c:pt>
                <c:pt idx="1752">
                  <c:v>0.93885118270000001</c:v>
                </c:pt>
                <c:pt idx="1753">
                  <c:v>0.8167913617</c:v>
                </c:pt>
                <c:pt idx="1754">
                  <c:v>0.84576236699999996</c:v>
                </c:pt>
                <c:pt idx="1755">
                  <c:v>0.81981197549999996</c:v>
                </c:pt>
                <c:pt idx="1756">
                  <c:v>0.84213002550000005</c:v>
                </c:pt>
                <c:pt idx="1757">
                  <c:v>0.84213002550000005</c:v>
                </c:pt>
                <c:pt idx="1758">
                  <c:v>0.84213002550000005</c:v>
                </c:pt>
                <c:pt idx="1759">
                  <c:v>0.77935523620000002</c:v>
                </c:pt>
                <c:pt idx="1760">
                  <c:v>0.77558090440000005</c:v>
                </c:pt>
                <c:pt idx="1761">
                  <c:v>0.8036992704</c:v>
                </c:pt>
                <c:pt idx="1762">
                  <c:v>0.82100641990000001</c:v>
                </c:pt>
                <c:pt idx="1763">
                  <c:v>0.72072961660000001</c:v>
                </c:pt>
                <c:pt idx="1764">
                  <c:v>0.72072961660000001</c:v>
                </c:pt>
                <c:pt idx="1765">
                  <c:v>0.72072961660000001</c:v>
                </c:pt>
                <c:pt idx="1766">
                  <c:v>0.82342742179999995</c:v>
                </c:pt>
                <c:pt idx="1767">
                  <c:v>0.83904872109999995</c:v>
                </c:pt>
                <c:pt idx="1768">
                  <c:v>0.83822607429999996</c:v>
                </c:pt>
                <c:pt idx="1769">
                  <c:v>0.8277909765</c:v>
                </c:pt>
                <c:pt idx="1770">
                  <c:v>0.83635261279999995</c:v>
                </c:pt>
                <c:pt idx="1771">
                  <c:v>0.83635261279999995</c:v>
                </c:pt>
                <c:pt idx="1772">
                  <c:v>0.83635261279999995</c:v>
                </c:pt>
                <c:pt idx="1773">
                  <c:v>0.88506617350000005</c:v>
                </c:pt>
                <c:pt idx="1774">
                  <c:v>0.99100442440000003</c:v>
                </c:pt>
                <c:pt idx="1775">
                  <c:v>0.97847790219999997</c:v>
                </c:pt>
                <c:pt idx="1776">
                  <c:v>1.0429748157000001</c:v>
                </c:pt>
                <c:pt idx="1777">
                  <c:v>1.0411678144000001</c:v>
                </c:pt>
                <c:pt idx="1778">
                  <c:v>1.0411678144000001</c:v>
                </c:pt>
                <c:pt idx="1779">
                  <c:v>1.0411678144000001</c:v>
                </c:pt>
                <c:pt idx="1780">
                  <c:v>1.0621245560999999</c:v>
                </c:pt>
                <c:pt idx="1781">
                  <c:v>1.0873915418</c:v>
                </c:pt>
                <c:pt idx="1782">
                  <c:v>1.0487145537</c:v>
                </c:pt>
                <c:pt idx="1783">
                  <c:v>1.064835768</c:v>
                </c:pt>
                <c:pt idx="1784">
                  <c:v>1.0797080484999999</c:v>
                </c:pt>
                <c:pt idx="1785">
                  <c:v>1.0797080484999999</c:v>
                </c:pt>
                <c:pt idx="1786">
                  <c:v>1.0797080484999999</c:v>
                </c:pt>
                <c:pt idx="1787">
                  <c:v>1.0951292323999999</c:v>
                </c:pt>
                <c:pt idx="1788">
                  <c:v>1.1064517055</c:v>
                </c:pt>
                <c:pt idx="1789">
                  <c:v>1.1399316361</c:v>
                </c:pt>
                <c:pt idx="1790">
                  <c:v>1.1846740535</c:v>
                </c:pt>
                <c:pt idx="1791">
                  <c:v>1.2055357235999999</c:v>
                </c:pt>
                <c:pt idx="1792">
                  <c:v>1.2055357235999999</c:v>
                </c:pt>
                <c:pt idx="1793">
                  <c:v>1.2055357235999999</c:v>
                </c:pt>
                <c:pt idx="1794">
                  <c:v>1.2262527082000001</c:v>
                </c:pt>
                <c:pt idx="1795">
                  <c:v>1.2174370819</c:v>
                </c:pt>
                <c:pt idx="1796">
                  <c:v>1.1848191478000001</c:v>
                </c:pt>
                <c:pt idx="1797">
                  <c:v>1.1641726725999999</c:v>
                </c:pt>
                <c:pt idx="1798">
                  <c:v>1.1779055195999999</c:v>
                </c:pt>
                <c:pt idx="1799">
                  <c:v>1.1779055195999999</c:v>
                </c:pt>
                <c:pt idx="1800">
                  <c:v>1.1779055195999999</c:v>
                </c:pt>
                <c:pt idx="1801">
                  <c:v>1.2043158193000001</c:v>
                </c:pt>
                <c:pt idx="1802">
                  <c:v>1.1809485913</c:v>
                </c:pt>
                <c:pt idx="1803">
                  <c:v>1.1025422195000001</c:v>
                </c:pt>
                <c:pt idx="1804">
                  <c:v>1.1163182825</c:v>
                </c:pt>
                <c:pt idx="1805">
                  <c:v>1.1377767888999999</c:v>
                </c:pt>
                <c:pt idx="1806">
                  <c:v>1.1377767888999999</c:v>
                </c:pt>
                <c:pt idx="1807">
                  <c:v>1.1377767888999999</c:v>
                </c:pt>
                <c:pt idx="1808">
                  <c:v>1.1028121446000001</c:v>
                </c:pt>
                <c:pt idx="1809">
                  <c:v>1.1818955163</c:v>
                </c:pt>
                <c:pt idx="1810">
                  <c:v>1.2062798084999999</c:v>
                </c:pt>
                <c:pt idx="1811">
                  <c:v>1.1666685208000001</c:v>
                </c:pt>
                <c:pt idx="1812">
                  <c:v>1.1330491001</c:v>
                </c:pt>
                <c:pt idx="1813">
                  <c:v>1.1330491001</c:v>
                </c:pt>
                <c:pt idx="1814">
                  <c:v>1.1330491001</c:v>
                </c:pt>
                <c:pt idx="1815">
                  <c:v>1.1996980891</c:v>
                </c:pt>
                <c:pt idx="1816">
                  <c:v>1.1720001791000001</c:v>
                </c:pt>
                <c:pt idx="1817">
                  <c:v>1.1488012324000001</c:v>
                </c:pt>
                <c:pt idx="1818">
                  <c:v>1.1731302973</c:v>
                </c:pt>
                <c:pt idx="1819">
                  <c:v>1.2106986275</c:v>
                </c:pt>
                <c:pt idx="1820">
                  <c:v>1.2106986275</c:v>
                </c:pt>
                <c:pt idx="1821">
                  <c:v>1.2106986275</c:v>
                </c:pt>
                <c:pt idx="1822">
                  <c:v>1.2254748579999999</c:v>
                </c:pt>
                <c:pt idx="1823">
                  <c:v>1.2393239345</c:v>
                </c:pt>
                <c:pt idx="1824">
                  <c:v>1.2140560202999999</c:v>
                </c:pt>
                <c:pt idx="1825">
                  <c:v>1.1933457426</c:v>
                </c:pt>
                <c:pt idx="1826">
                  <c:v>1.0879514336</c:v>
                </c:pt>
                <c:pt idx="1827">
                  <c:v>1.0879514336</c:v>
                </c:pt>
                <c:pt idx="1828">
                  <c:v>1.0879514336</c:v>
                </c:pt>
                <c:pt idx="1829">
                  <c:v>1.1209473225</c:v>
                </c:pt>
                <c:pt idx="1830">
                  <c:v>1.1348141264</c:v>
                </c:pt>
                <c:pt idx="1831">
                  <c:v>1.1602432297</c:v>
                </c:pt>
                <c:pt idx="1832">
                  <c:v>1.1656148562999999</c:v>
                </c:pt>
                <c:pt idx="1833">
                  <c:v>1.0611077337999999</c:v>
                </c:pt>
                <c:pt idx="1834">
                  <c:v>1.0611077337999999</c:v>
                </c:pt>
                <c:pt idx="1835">
                  <c:v>1.0611077337999999</c:v>
                </c:pt>
                <c:pt idx="1836">
                  <c:v>1.1344703185</c:v>
                </c:pt>
                <c:pt idx="1837">
                  <c:v>1.1396127117999999</c:v>
                </c:pt>
                <c:pt idx="1838">
                  <c:v>1.1938863905999999</c:v>
                </c:pt>
                <c:pt idx="1839">
                  <c:v>1.1443677228</c:v>
                </c:pt>
                <c:pt idx="1840">
                  <c:v>1.2311485179999999</c:v>
                </c:pt>
                <c:pt idx="1841">
                  <c:v>1.2311485179999999</c:v>
                </c:pt>
                <c:pt idx="1842">
                  <c:v>1.2311485179999999</c:v>
                </c:pt>
                <c:pt idx="1843">
                  <c:v>1.2377741027</c:v>
                </c:pt>
                <c:pt idx="1844">
                  <c:v>1.2202505530000001</c:v>
                </c:pt>
                <c:pt idx="1845">
                  <c:v>1.2404799012000001</c:v>
                </c:pt>
                <c:pt idx="1846">
                  <c:v>1.2223678804</c:v>
                </c:pt>
                <c:pt idx="1847">
                  <c:v>1.2454209691</c:v>
                </c:pt>
                <c:pt idx="1848">
                  <c:v>1.2454209691</c:v>
                </c:pt>
                <c:pt idx="1849">
                  <c:v>1.2454209691</c:v>
                </c:pt>
                <c:pt idx="1850">
                  <c:v>1.1824606309000001</c:v>
                </c:pt>
                <c:pt idx="1851">
                  <c:v>1.2576951140999999</c:v>
                </c:pt>
                <c:pt idx="1852">
                  <c:v>1.2824865492999999</c:v>
                </c:pt>
                <c:pt idx="1853">
                  <c:v>1.3418886348000001</c:v>
                </c:pt>
                <c:pt idx="1854">
                  <c:v>1.3026416801</c:v>
                </c:pt>
                <c:pt idx="1855">
                  <c:v>1.3026416801</c:v>
                </c:pt>
                <c:pt idx="1856">
                  <c:v>1.3026416801</c:v>
                </c:pt>
                <c:pt idx="1857">
                  <c:v>1.2434711204</c:v>
                </c:pt>
                <c:pt idx="1858">
                  <c:v>1.2977812351</c:v>
                </c:pt>
                <c:pt idx="1859">
                  <c:v>1.3275546192000001</c:v>
                </c:pt>
                <c:pt idx="1860">
                  <c:v>1.3680492955000001</c:v>
                </c:pt>
                <c:pt idx="1861">
                  <c:v>1.3945459103</c:v>
                </c:pt>
                <c:pt idx="1862">
                  <c:v>1.3945459103</c:v>
                </c:pt>
                <c:pt idx="1863">
                  <c:v>1.3945459103</c:v>
                </c:pt>
                <c:pt idx="1864">
                  <c:v>1.3730766130000001</c:v>
                </c:pt>
                <c:pt idx="1865">
                  <c:v>1.412720634</c:v>
                </c:pt>
                <c:pt idx="1866">
                  <c:v>1.4052602363</c:v>
                </c:pt>
                <c:pt idx="1867">
                  <c:v>1.3900039596</c:v>
                </c:pt>
                <c:pt idx="1868">
                  <c:v>1.4058607266000001</c:v>
                </c:pt>
                <c:pt idx="1869">
                  <c:v>1.4058607266000001</c:v>
                </c:pt>
                <c:pt idx="1870">
                  <c:v>1.4058607266000001</c:v>
                </c:pt>
                <c:pt idx="1871">
                  <c:v>1.4639495172000001</c:v>
                </c:pt>
                <c:pt idx="1872">
                  <c:v>1.4945551180000001</c:v>
                </c:pt>
                <c:pt idx="1873">
                  <c:v>1.5031000271999999</c:v>
                </c:pt>
                <c:pt idx="1874">
                  <c:v>1.4863821003</c:v>
                </c:pt>
                <c:pt idx="1875">
                  <c:v>1.5194790587</c:v>
                </c:pt>
                <c:pt idx="1876">
                  <c:v>1.5194790587</c:v>
                </c:pt>
                <c:pt idx="1877">
                  <c:v>1.5194790587</c:v>
                </c:pt>
                <c:pt idx="1878">
                  <c:v>1.4630887877000001</c:v>
                </c:pt>
                <c:pt idx="1879">
                  <c:v>1.4547923095999999</c:v>
                </c:pt>
                <c:pt idx="1880">
                  <c:v>1.5435991330000001</c:v>
                </c:pt>
                <c:pt idx="1881">
                  <c:v>1.5769811893000001</c:v>
                </c:pt>
                <c:pt idx="1882">
                  <c:v>1.6164142620999999</c:v>
                </c:pt>
                <c:pt idx="1883">
                  <c:v>1.6164142620999999</c:v>
                </c:pt>
                <c:pt idx="1884">
                  <c:v>1.6164142620999999</c:v>
                </c:pt>
                <c:pt idx="1885">
                  <c:v>1.6007226144</c:v>
                </c:pt>
                <c:pt idx="1886">
                  <c:v>1.6349302348999999</c:v>
                </c:pt>
                <c:pt idx="1887">
                  <c:v>1.6589816340000001</c:v>
                </c:pt>
                <c:pt idx="1888">
                  <c:v>1.6392455814</c:v>
                </c:pt>
                <c:pt idx="1889">
                  <c:v>1.6104493498000001</c:v>
                </c:pt>
                <c:pt idx="1890">
                  <c:v>1.6104493498000001</c:v>
                </c:pt>
                <c:pt idx="1891">
                  <c:v>1.6104493498000001</c:v>
                </c:pt>
                <c:pt idx="1892">
                  <c:v>1.6034468679</c:v>
                </c:pt>
                <c:pt idx="1893">
                  <c:v>1.61501699</c:v>
                </c:pt>
                <c:pt idx="1894">
                  <c:v>1.6259426092</c:v>
                </c:pt>
                <c:pt idx="1895">
                  <c:v>1.5314020383</c:v>
                </c:pt>
                <c:pt idx="1896">
                  <c:v>1.4577355906</c:v>
                </c:pt>
                <c:pt idx="1897">
                  <c:v>1.4577355906</c:v>
                </c:pt>
                <c:pt idx="1898">
                  <c:v>1.4577355906</c:v>
                </c:pt>
                <c:pt idx="1899">
                  <c:v>1.4523736764999999</c:v>
                </c:pt>
                <c:pt idx="1900">
                  <c:v>1.4468514526</c:v>
                </c:pt>
                <c:pt idx="1901">
                  <c:v>1.5874144620999999</c:v>
                </c:pt>
                <c:pt idx="1902">
                  <c:v>1.5763670209</c:v>
                </c:pt>
                <c:pt idx="1903">
                  <c:v>1.5391936733</c:v>
                </c:pt>
                <c:pt idx="1904">
                  <c:v>1.5391936733</c:v>
                </c:pt>
                <c:pt idx="1905">
                  <c:v>1.5391936733</c:v>
                </c:pt>
                <c:pt idx="1906">
                  <c:v>1.5391936733</c:v>
                </c:pt>
                <c:pt idx="1907">
                  <c:v>1.5610642074000001</c:v>
                </c:pt>
                <c:pt idx="1908">
                  <c:v>1.5610642074000001</c:v>
                </c:pt>
                <c:pt idx="1909">
                  <c:v>1.5669221828</c:v>
                </c:pt>
                <c:pt idx="1910">
                  <c:v>1.5750000099000001</c:v>
                </c:pt>
                <c:pt idx="1911">
                  <c:v>1.5750000099000001</c:v>
                </c:pt>
                <c:pt idx="1912">
                  <c:v>1.5750000099000001</c:v>
                </c:pt>
                <c:pt idx="1913">
                  <c:v>1.5750000099000001</c:v>
                </c:pt>
                <c:pt idx="1914">
                  <c:v>1.5180039232</c:v>
                </c:pt>
                <c:pt idx="1915">
                  <c:v>1.5703025651</c:v>
                </c:pt>
                <c:pt idx="1916">
                  <c:v>1.5975145078999999</c:v>
                </c:pt>
                <c:pt idx="1917">
                  <c:v>1.5939086039000001</c:v>
                </c:pt>
                <c:pt idx="1918">
                  <c:v>1.5939086039000001</c:v>
                </c:pt>
                <c:pt idx="1919">
                  <c:v>1.5939086039000001</c:v>
                </c:pt>
                <c:pt idx="1920">
                  <c:v>1.6363408948</c:v>
                </c:pt>
                <c:pt idx="1921">
                  <c:v>1.6189761469999999</c:v>
                </c:pt>
                <c:pt idx="1922">
                  <c:v>1.6756518890000001</c:v>
                </c:pt>
                <c:pt idx="1923">
                  <c:v>1.6170367429000001</c:v>
                </c:pt>
                <c:pt idx="1924">
                  <c:v>1.6060395303999999</c:v>
                </c:pt>
                <c:pt idx="1925">
                  <c:v>1.6060395303999999</c:v>
                </c:pt>
                <c:pt idx="1926">
                  <c:v>1.6060395303999999</c:v>
                </c:pt>
                <c:pt idx="1927">
                  <c:v>1.5618731468</c:v>
                </c:pt>
                <c:pt idx="1928">
                  <c:v>1.5827877252</c:v>
                </c:pt>
                <c:pt idx="1929">
                  <c:v>1.612125405</c:v>
                </c:pt>
                <c:pt idx="1930">
                  <c:v>1.612125405</c:v>
                </c:pt>
                <c:pt idx="1931">
                  <c:v>1.612125405</c:v>
                </c:pt>
                <c:pt idx="1932">
                  <c:v>1.612125405</c:v>
                </c:pt>
                <c:pt idx="1933">
                  <c:v>1.612125405</c:v>
                </c:pt>
                <c:pt idx="1934">
                  <c:v>1.6193944505</c:v>
                </c:pt>
                <c:pt idx="1935">
                  <c:v>1.6956373842000001</c:v>
                </c:pt>
                <c:pt idx="1936">
                  <c:v>1.6222474362999999</c:v>
                </c:pt>
                <c:pt idx="1937">
                  <c:v>1.6183792391</c:v>
                </c:pt>
                <c:pt idx="1938">
                  <c:v>1.6205896016000001</c:v>
                </c:pt>
                <c:pt idx="1939">
                  <c:v>1.6205896016000001</c:v>
                </c:pt>
                <c:pt idx="1940">
                  <c:v>1.6205896016000001</c:v>
                </c:pt>
                <c:pt idx="1941">
                  <c:v>1.6633463303</c:v>
                </c:pt>
                <c:pt idx="1942">
                  <c:v>1.6771147648</c:v>
                </c:pt>
                <c:pt idx="1943">
                  <c:v>1.6591135809999999</c:v>
                </c:pt>
                <c:pt idx="1944">
                  <c:v>1.6698446211</c:v>
                </c:pt>
                <c:pt idx="1945">
                  <c:v>1.6880414531000001</c:v>
                </c:pt>
                <c:pt idx="1946">
                  <c:v>1.6880414531000001</c:v>
                </c:pt>
                <c:pt idx="1947">
                  <c:v>1.6880414531000001</c:v>
                </c:pt>
                <c:pt idx="1948">
                  <c:v>1.7893119249</c:v>
                </c:pt>
                <c:pt idx="1949">
                  <c:v>1.8540266721000001</c:v>
                </c:pt>
                <c:pt idx="1950">
                  <c:v>1.8925706994</c:v>
                </c:pt>
                <c:pt idx="1951">
                  <c:v>2.0321238957999999</c:v>
                </c:pt>
                <c:pt idx="1952">
                  <c:v>2.0382651353000001</c:v>
                </c:pt>
                <c:pt idx="1953">
                  <c:v>2.0382651353000001</c:v>
                </c:pt>
                <c:pt idx="1954">
                  <c:v>2.0382651353000001</c:v>
                </c:pt>
                <c:pt idx="1955">
                  <c:v>2.0900288014999999</c:v>
                </c:pt>
                <c:pt idx="1956">
                  <c:v>2.2020099103000002</c:v>
                </c:pt>
                <c:pt idx="1957">
                  <c:v>2.1646625557000001</c:v>
                </c:pt>
                <c:pt idx="1958">
                  <c:v>2.2488213873</c:v>
                </c:pt>
                <c:pt idx="1959">
                  <c:v>2.3330278680999998</c:v>
                </c:pt>
                <c:pt idx="1960">
                  <c:v>2.3330278680999998</c:v>
                </c:pt>
                <c:pt idx="1961">
                  <c:v>2.3330278680999998</c:v>
                </c:pt>
                <c:pt idx="1962">
                  <c:v>2.3330278680999998</c:v>
                </c:pt>
                <c:pt idx="1963">
                  <c:v>2.3330278680999998</c:v>
                </c:pt>
                <c:pt idx="1964">
                  <c:v>2.2532312319000001</c:v>
                </c:pt>
                <c:pt idx="1965">
                  <c:v>2.2446638621999999</c:v>
                </c:pt>
                <c:pt idx="1966">
                  <c:v>2.1445634605000001</c:v>
                </c:pt>
                <c:pt idx="1967">
                  <c:v>2.1445634605000001</c:v>
                </c:pt>
                <c:pt idx="1968">
                  <c:v>2.1445634605000001</c:v>
                </c:pt>
                <c:pt idx="1969">
                  <c:v>2.1157937914999998</c:v>
                </c:pt>
                <c:pt idx="1970">
                  <c:v>2.1214386648999999</c:v>
                </c:pt>
                <c:pt idx="1971">
                  <c:v>2.1205707704000001</c:v>
                </c:pt>
                <c:pt idx="1972">
                  <c:v>2.0647955179999999</c:v>
                </c:pt>
                <c:pt idx="1973">
                  <c:v>2.0220074346999999</c:v>
                </c:pt>
                <c:pt idx="1974">
                  <c:v>2.0220074346999999</c:v>
                </c:pt>
                <c:pt idx="1975">
                  <c:v>2.0220074346999999</c:v>
                </c:pt>
                <c:pt idx="1976">
                  <c:v>2.0590854745999998</c:v>
                </c:pt>
                <c:pt idx="1977">
                  <c:v>2.1414354282999999</c:v>
                </c:pt>
                <c:pt idx="1978">
                  <c:v>2.2474868136000001</c:v>
                </c:pt>
                <c:pt idx="1979">
                  <c:v>2.2206534372000002</c:v>
                </c:pt>
                <c:pt idx="1980">
                  <c:v>2.2693002632999999</c:v>
                </c:pt>
                <c:pt idx="1981">
                  <c:v>2.2693002632999999</c:v>
                </c:pt>
                <c:pt idx="1982">
                  <c:v>2.2693002632999999</c:v>
                </c:pt>
                <c:pt idx="1983">
                  <c:v>2.2529173621999998</c:v>
                </c:pt>
                <c:pt idx="1984">
                  <c:v>2.2726141136</c:v>
                </c:pt>
                <c:pt idx="1985">
                  <c:v>2.2847776384</c:v>
                </c:pt>
                <c:pt idx="1986">
                  <c:v>2.2884458890000001</c:v>
                </c:pt>
                <c:pt idx="1987">
                  <c:v>2.3263368090999998</c:v>
                </c:pt>
                <c:pt idx="1988">
                  <c:v>2.3263368090999998</c:v>
                </c:pt>
                <c:pt idx="1989">
                  <c:v>2.3263368090999998</c:v>
                </c:pt>
                <c:pt idx="1990">
                  <c:v>2.2957397433</c:v>
                </c:pt>
                <c:pt idx="1991">
                  <c:v>2.3075800958000001</c:v>
                </c:pt>
                <c:pt idx="1992">
                  <c:v>2.3859347528999999</c:v>
                </c:pt>
                <c:pt idx="1993">
                  <c:v>2.1868591531999999</c:v>
                </c:pt>
                <c:pt idx="1994">
                  <c:v>2.0244341920000002</c:v>
                </c:pt>
                <c:pt idx="1995">
                  <c:v>2.0244341920000002</c:v>
                </c:pt>
                <c:pt idx="1996">
                  <c:v>2.0244341920000002</c:v>
                </c:pt>
                <c:pt idx="1997">
                  <c:v>1.9959289593</c:v>
                </c:pt>
                <c:pt idx="1998">
                  <c:v>1.9822122040000001</c:v>
                </c:pt>
                <c:pt idx="1999">
                  <c:v>1.9431918882000001</c:v>
                </c:pt>
                <c:pt idx="2000">
                  <c:v>1.9031987266999999</c:v>
                </c:pt>
                <c:pt idx="2001">
                  <c:v>1.7919963667000001</c:v>
                </c:pt>
                <c:pt idx="2002">
                  <c:v>1.7919963667000001</c:v>
                </c:pt>
                <c:pt idx="2003">
                  <c:v>1.7919963667000001</c:v>
                </c:pt>
                <c:pt idx="2004">
                  <c:v>1.7890452829000001</c:v>
                </c:pt>
                <c:pt idx="2005">
                  <c:v>1.8397581016</c:v>
                </c:pt>
                <c:pt idx="2006">
                  <c:v>1.8694393083</c:v>
                </c:pt>
                <c:pt idx="2007">
                  <c:v>1.8650718522</c:v>
                </c:pt>
                <c:pt idx="2008">
                  <c:v>1.868947514</c:v>
                </c:pt>
                <c:pt idx="2009">
                  <c:v>1.868947514</c:v>
                </c:pt>
                <c:pt idx="2010">
                  <c:v>1.868947514</c:v>
                </c:pt>
                <c:pt idx="2011">
                  <c:v>1.9373360877000001</c:v>
                </c:pt>
                <c:pt idx="2012">
                  <c:v>2.0381606953000002</c:v>
                </c:pt>
                <c:pt idx="2013">
                  <c:v>2.0896760113999999</c:v>
                </c:pt>
                <c:pt idx="2014">
                  <c:v>2.0301052992000002</c:v>
                </c:pt>
                <c:pt idx="2015">
                  <c:v>1.9128863132</c:v>
                </c:pt>
                <c:pt idx="2016">
                  <c:v>1.9128863132</c:v>
                </c:pt>
                <c:pt idx="2017">
                  <c:v>1.9128863132</c:v>
                </c:pt>
                <c:pt idx="2018">
                  <c:v>1.96185057</c:v>
                </c:pt>
                <c:pt idx="2019">
                  <c:v>1.9714607118</c:v>
                </c:pt>
                <c:pt idx="2020">
                  <c:v>1.9373210829</c:v>
                </c:pt>
                <c:pt idx="2021">
                  <c:v>2.0768321296000001</c:v>
                </c:pt>
                <c:pt idx="2022">
                  <c:v>2.1421480826999999</c:v>
                </c:pt>
                <c:pt idx="2023">
                  <c:v>2.1421480826999999</c:v>
                </c:pt>
                <c:pt idx="2024">
                  <c:v>2.1421480826999999</c:v>
                </c:pt>
                <c:pt idx="2025">
                  <c:v>2.1421480826999999</c:v>
                </c:pt>
                <c:pt idx="2026">
                  <c:v>1.9982055899</c:v>
                </c:pt>
                <c:pt idx="2027">
                  <c:v>1.8637221425999999</c:v>
                </c:pt>
                <c:pt idx="2028">
                  <c:v>1.8174999973999999</c:v>
                </c:pt>
                <c:pt idx="2029">
                  <c:v>1.8440516259999999</c:v>
                </c:pt>
                <c:pt idx="2030">
                  <c:v>1.8440516259999999</c:v>
                </c:pt>
                <c:pt idx="2031">
                  <c:v>1.8440516259999999</c:v>
                </c:pt>
                <c:pt idx="2032">
                  <c:v>1.8971737853999999</c:v>
                </c:pt>
                <c:pt idx="2033">
                  <c:v>1.9285479042</c:v>
                </c:pt>
                <c:pt idx="2034">
                  <c:v>1.9599252829</c:v>
                </c:pt>
                <c:pt idx="2035">
                  <c:v>1.9508452505</c:v>
                </c:pt>
                <c:pt idx="2036">
                  <c:v>1.9611131729</c:v>
                </c:pt>
                <c:pt idx="2037">
                  <c:v>1.9611131729</c:v>
                </c:pt>
                <c:pt idx="2038">
                  <c:v>1.9611131729</c:v>
                </c:pt>
                <c:pt idx="2039">
                  <c:v>2.0591945870999999</c:v>
                </c:pt>
                <c:pt idx="2040">
                  <c:v>2.1007905844999999</c:v>
                </c:pt>
                <c:pt idx="2041">
                  <c:v>2.1148803579000002</c:v>
                </c:pt>
                <c:pt idx="2042">
                  <c:v>2.1126946398999999</c:v>
                </c:pt>
                <c:pt idx="2043">
                  <c:v>2.0572029733999999</c:v>
                </c:pt>
                <c:pt idx="2044">
                  <c:v>2.0572029733999999</c:v>
                </c:pt>
                <c:pt idx="2045">
                  <c:v>2.0572029733999999</c:v>
                </c:pt>
                <c:pt idx="2046">
                  <c:v>2.0638771421</c:v>
                </c:pt>
                <c:pt idx="2047">
                  <c:v>2.0348022734</c:v>
                </c:pt>
                <c:pt idx="2048">
                  <c:v>2.0479146050999999</c:v>
                </c:pt>
                <c:pt idx="2049">
                  <c:v>2.1121339348000001</c:v>
                </c:pt>
                <c:pt idx="2050">
                  <c:v>2.1103043765999998</c:v>
                </c:pt>
                <c:pt idx="2051">
                  <c:v>2.1103043765999998</c:v>
                </c:pt>
                <c:pt idx="2052">
                  <c:v>2.1103043765999998</c:v>
                </c:pt>
                <c:pt idx="2053">
                  <c:v>2.1197119742999999</c:v>
                </c:pt>
                <c:pt idx="2054">
                  <c:v>2.1512201609999999</c:v>
                </c:pt>
                <c:pt idx="2055">
                  <c:v>2.1336082778000001</c:v>
                </c:pt>
                <c:pt idx="2056">
                  <c:v>2.1243501542000001</c:v>
                </c:pt>
                <c:pt idx="2057">
                  <c:v>2.0485641640000001</c:v>
                </c:pt>
                <c:pt idx="2058">
                  <c:v>2.0485641640000001</c:v>
                </c:pt>
                <c:pt idx="2059">
                  <c:v>2.0485641640000001</c:v>
                </c:pt>
                <c:pt idx="2060">
                  <c:v>2.0466822631000001</c:v>
                </c:pt>
                <c:pt idx="2061">
                  <c:v>2.0564133920000001</c:v>
                </c:pt>
                <c:pt idx="2062">
                  <c:v>2.0943578697</c:v>
                </c:pt>
                <c:pt idx="2063">
                  <c:v>2.0155343947</c:v>
                </c:pt>
                <c:pt idx="2064">
                  <c:v>2.0438777516000002</c:v>
                </c:pt>
                <c:pt idx="2065">
                  <c:v>2.0438777516000002</c:v>
                </c:pt>
                <c:pt idx="2066">
                  <c:v>2.0438777516000002</c:v>
                </c:pt>
                <c:pt idx="2067">
                  <c:v>2.0310131730999998</c:v>
                </c:pt>
                <c:pt idx="2068">
                  <c:v>2.0750642214999999</c:v>
                </c:pt>
                <c:pt idx="2069">
                  <c:v>2.2039226154999998</c:v>
                </c:pt>
                <c:pt idx="2070">
                  <c:v>2.2714643021000001</c:v>
                </c:pt>
                <c:pt idx="2071">
                  <c:v>2.3194016616000002</c:v>
                </c:pt>
                <c:pt idx="2072">
                  <c:v>2.3194016616000002</c:v>
                </c:pt>
                <c:pt idx="2073">
                  <c:v>2.3194016616000002</c:v>
                </c:pt>
                <c:pt idx="2074">
                  <c:v>2.3267407774</c:v>
                </c:pt>
                <c:pt idx="2075">
                  <c:v>2.3267407774</c:v>
                </c:pt>
                <c:pt idx="2076">
                  <c:v>2.3267407774</c:v>
                </c:pt>
                <c:pt idx="2077">
                  <c:v>2.3267407774</c:v>
                </c:pt>
                <c:pt idx="2078">
                  <c:v>2.3434743694</c:v>
                </c:pt>
                <c:pt idx="2079">
                  <c:v>2.3434743694</c:v>
                </c:pt>
                <c:pt idx="2080">
                  <c:v>2.3434743694</c:v>
                </c:pt>
                <c:pt idx="2081">
                  <c:v>2.4053274738999999</c:v>
                </c:pt>
                <c:pt idx="2082">
                  <c:v>2.4471652842</c:v>
                </c:pt>
                <c:pt idx="2083">
                  <c:v>2.4361120019000002</c:v>
                </c:pt>
                <c:pt idx="2084">
                  <c:v>2.4361120019000002</c:v>
                </c:pt>
                <c:pt idx="2085">
                  <c:v>2.4361120019000002</c:v>
                </c:pt>
                <c:pt idx="2086">
                  <c:v>2.4361120019000002</c:v>
                </c:pt>
                <c:pt idx="2087">
                  <c:v>2.4361120019000002</c:v>
                </c:pt>
                <c:pt idx="2088">
                  <c:v>2.3921956646</c:v>
                </c:pt>
                <c:pt idx="2089">
                  <c:v>2.3921956646</c:v>
                </c:pt>
                <c:pt idx="2090">
                  <c:v>2.3921956646</c:v>
                </c:pt>
                <c:pt idx="2091">
                  <c:v>2.4272650578000001</c:v>
                </c:pt>
                <c:pt idx="2092">
                  <c:v>2.4527396845</c:v>
                </c:pt>
                <c:pt idx="2093">
                  <c:v>2.4527396845</c:v>
                </c:pt>
                <c:pt idx="2094">
                  <c:v>2.4527396845</c:v>
                </c:pt>
                <c:pt idx="2095">
                  <c:v>2.5328886383999998</c:v>
                </c:pt>
                <c:pt idx="2096">
                  <c:v>2.5328886383999998</c:v>
                </c:pt>
                <c:pt idx="2097">
                  <c:v>2.5328886383999998</c:v>
                </c:pt>
                <c:pt idx="2098">
                  <c:v>2.5009323283999998</c:v>
                </c:pt>
                <c:pt idx="2099">
                  <c:v>2.5460632712</c:v>
                </c:pt>
                <c:pt idx="2100">
                  <c:v>2.5460632712</c:v>
                </c:pt>
                <c:pt idx="2101">
                  <c:v>2.5460632712</c:v>
                </c:pt>
                <c:pt idx="2102">
                  <c:v>2.5916070977999999</c:v>
                </c:pt>
                <c:pt idx="2103">
                  <c:v>2.6396329076999998</c:v>
                </c:pt>
                <c:pt idx="2104">
                  <c:v>2.6797846881999998</c:v>
                </c:pt>
                <c:pt idx="2105">
                  <c:v>2.723985791</c:v>
                </c:pt>
                <c:pt idx="2106">
                  <c:v>2.6799478025000001</c:v>
                </c:pt>
                <c:pt idx="2107">
                  <c:v>2.6799478025000001</c:v>
                </c:pt>
                <c:pt idx="2108">
                  <c:v>2.6799478025000001</c:v>
                </c:pt>
                <c:pt idx="2109">
                  <c:v>2.6150566237000001</c:v>
                </c:pt>
                <c:pt idx="2110">
                  <c:v>2.7062124148</c:v>
                </c:pt>
                <c:pt idx="2111">
                  <c:v>2.8026672362</c:v>
                </c:pt>
                <c:pt idx="2112">
                  <c:v>2.9567672235</c:v>
                </c:pt>
                <c:pt idx="2113">
                  <c:v>2.9159425105999999</c:v>
                </c:pt>
                <c:pt idx="2114">
                  <c:v>2.9159425105999999</c:v>
                </c:pt>
                <c:pt idx="2115">
                  <c:v>2.9159425105999999</c:v>
                </c:pt>
                <c:pt idx="2116">
                  <c:v>2.8806024587999999</c:v>
                </c:pt>
                <c:pt idx="2117">
                  <c:v>2.8723462955999999</c:v>
                </c:pt>
                <c:pt idx="2118">
                  <c:v>2.8136181803999998</c:v>
                </c:pt>
                <c:pt idx="2119">
                  <c:v>2.7918108278</c:v>
                </c:pt>
                <c:pt idx="2120">
                  <c:v>2.8428037239999999</c:v>
                </c:pt>
                <c:pt idx="2121">
                  <c:v>2.8428037239999999</c:v>
                </c:pt>
                <c:pt idx="2122">
                  <c:v>2.8428037239999999</c:v>
                </c:pt>
                <c:pt idx="2123">
                  <c:v>2.8231735109999998</c:v>
                </c:pt>
                <c:pt idx="2124">
                  <c:v>2.9268068837999999</c:v>
                </c:pt>
                <c:pt idx="2125">
                  <c:v>3.0221665369999999</c:v>
                </c:pt>
                <c:pt idx="2126">
                  <c:v>3.0237894252999999</c:v>
                </c:pt>
                <c:pt idx="2127">
                  <c:v>3.0919249802</c:v>
                </c:pt>
                <c:pt idx="2128">
                  <c:v>3.0919249802</c:v>
                </c:pt>
                <c:pt idx="2129">
                  <c:v>3.0919249802</c:v>
                </c:pt>
                <c:pt idx="2130">
                  <c:v>3.1258394207000002</c:v>
                </c:pt>
                <c:pt idx="2131">
                  <c:v>3.1076872965</c:v>
                </c:pt>
                <c:pt idx="2132">
                  <c:v>2.9324603167999999</c:v>
                </c:pt>
                <c:pt idx="2133">
                  <c:v>2.8627078762</c:v>
                </c:pt>
                <c:pt idx="2134">
                  <c:v>2.7488851207999998</c:v>
                </c:pt>
                <c:pt idx="2135">
                  <c:v>2.7488851207999998</c:v>
                </c:pt>
                <c:pt idx="2136">
                  <c:v>2.7488851207999998</c:v>
                </c:pt>
                <c:pt idx="2137">
                  <c:v>2.7798421913000002</c:v>
                </c:pt>
                <c:pt idx="2138">
                  <c:v>2.6949153487999999</c:v>
                </c:pt>
                <c:pt idx="2139">
                  <c:v>2.7154894024999998</c:v>
                </c:pt>
                <c:pt idx="2140">
                  <c:v>2.8946568789999998</c:v>
                </c:pt>
                <c:pt idx="2141">
                  <c:v>2.9518504368</c:v>
                </c:pt>
                <c:pt idx="2142">
                  <c:v>2.9518504368</c:v>
                </c:pt>
                <c:pt idx="2143">
                  <c:v>2.9518504368</c:v>
                </c:pt>
                <c:pt idx="2144">
                  <c:v>2.8950241422</c:v>
                </c:pt>
                <c:pt idx="2145">
                  <c:v>2.9261462245000001</c:v>
                </c:pt>
                <c:pt idx="2146">
                  <c:v>2.8104846301999999</c:v>
                </c:pt>
                <c:pt idx="2147">
                  <c:v>2.6787295876999999</c:v>
                </c:pt>
                <c:pt idx="2148">
                  <c:v>2.6440667713999999</c:v>
                </c:pt>
                <c:pt idx="2149">
                  <c:v>2.6440667713999999</c:v>
                </c:pt>
                <c:pt idx="2150">
                  <c:v>2.6440667713999999</c:v>
                </c:pt>
                <c:pt idx="2151">
                  <c:v>2.5970263171000001</c:v>
                </c:pt>
                <c:pt idx="2152">
                  <c:v>2.6351859079</c:v>
                </c:pt>
                <c:pt idx="2153">
                  <c:v>2.6700241971000001</c:v>
                </c:pt>
                <c:pt idx="2154">
                  <c:v>2.7356736277999998</c:v>
                </c:pt>
                <c:pt idx="2155">
                  <c:v>2.8002585314999999</c:v>
                </c:pt>
                <c:pt idx="2156">
                  <c:v>2.8002585314999999</c:v>
                </c:pt>
                <c:pt idx="2157">
                  <c:v>2.8002585314999999</c:v>
                </c:pt>
                <c:pt idx="2158">
                  <c:v>2.760902652</c:v>
                </c:pt>
                <c:pt idx="2159">
                  <c:v>2.7656703033999999</c:v>
                </c:pt>
                <c:pt idx="2160">
                  <c:v>2.6143000583</c:v>
                </c:pt>
                <c:pt idx="2161">
                  <c:v>2.6403383417000001</c:v>
                </c:pt>
                <c:pt idx="2162">
                  <c:v>2.5719656849999999</c:v>
                </c:pt>
                <c:pt idx="2163">
                  <c:v>2.5719656849999999</c:v>
                </c:pt>
                <c:pt idx="2164">
                  <c:v>2.5719656849999999</c:v>
                </c:pt>
                <c:pt idx="2165">
                  <c:v>2.5337611690999999</c:v>
                </c:pt>
                <c:pt idx="2166">
                  <c:v>2.5620781998000002</c:v>
                </c:pt>
                <c:pt idx="2167">
                  <c:v>2.6383027832999999</c:v>
                </c:pt>
                <c:pt idx="2168">
                  <c:v>2.6271382565999999</c:v>
                </c:pt>
                <c:pt idx="2169">
                  <c:v>2.7387207613000002</c:v>
                </c:pt>
                <c:pt idx="2170">
                  <c:v>2.7387207613000002</c:v>
                </c:pt>
                <c:pt idx="2171">
                  <c:v>2.7387207613000002</c:v>
                </c:pt>
                <c:pt idx="2172">
                  <c:v>2.7721136472999999</c:v>
                </c:pt>
                <c:pt idx="2173">
                  <c:v>2.8277931406999999</c:v>
                </c:pt>
                <c:pt idx="2174">
                  <c:v>2.8857576552999999</c:v>
                </c:pt>
                <c:pt idx="2175">
                  <c:v>2.6808078807000002</c:v>
                </c:pt>
                <c:pt idx="2176">
                  <c:v>2.5961187858999999</c:v>
                </c:pt>
                <c:pt idx="2177">
                  <c:v>2.5961187858999999</c:v>
                </c:pt>
                <c:pt idx="2178">
                  <c:v>2.5961187858999999</c:v>
                </c:pt>
                <c:pt idx="2179">
                  <c:v>2.6138140068000002</c:v>
                </c:pt>
                <c:pt idx="2180">
                  <c:v>2.5241314083000002</c:v>
                </c:pt>
                <c:pt idx="2181">
                  <c:v>2.5165645098999998</c:v>
                </c:pt>
                <c:pt idx="2182">
                  <c:v>2.5211361204</c:v>
                </c:pt>
                <c:pt idx="2183">
                  <c:v>2.6258723701000002</c:v>
                </c:pt>
                <c:pt idx="2184">
                  <c:v>2.6258723701000002</c:v>
                </c:pt>
                <c:pt idx="2185">
                  <c:v>2.6258723701000002</c:v>
                </c:pt>
                <c:pt idx="2186">
                  <c:v>2.5692943627</c:v>
                </c:pt>
                <c:pt idx="2187">
                  <c:v>2.5947653652999998</c:v>
                </c:pt>
                <c:pt idx="2188">
                  <c:v>2.7280292808</c:v>
                </c:pt>
                <c:pt idx="2189">
                  <c:v>2.7346719075000001</c:v>
                </c:pt>
                <c:pt idx="2190">
                  <c:v>2.6911665645</c:v>
                </c:pt>
                <c:pt idx="2191">
                  <c:v>2.6911665645</c:v>
                </c:pt>
                <c:pt idx="2192">
                  <c:v>2.6911665645</c:v>
                </c:pt>
                <c:pt idx="2193">
                  <c:v>2.6963883028</c:v>
                </c:pt>
                <c:pt idx="2194">
                  <c:v>2.8171362091000001</c:v>
                </c:pt>
                <c:pt idx="2195">
                  <c:v>2.8329429076000001</c:v>
                </c:pt>
                <c:pt idx="2196">
                  <c:v>2.8646993529000002</c:v>
                </c:pt>
                <c:pt idx="2197">
                  <c:v>2.8810524371000001</c:v>
                </c:pt>
                <c:pt idx="2198">
                  <c:v>2.8810524371000001</c:v>
                </c:pt>
                <c:pt idx="2199">
                  <c:v>2.8810524371000001</c:v>
                </c:pt>
                <c:pt idx="2200">
                  <c:v>2.8461638370000002</c:v>
                </c:pt>
                <c:pt idx="2201">
                  <c:v>2.8877312325000002</c:v>
                </c:pt>
                <c:pt idx="2202">
                  <c:v>2.7979622404</c:v>
                </c:pt>
                <c:pt idx="2203">
                  <c:v>2.8654608768999998</c:v>
                </c:pt>
                <c:pt idx="2204">
                  <c:v>2.9004075809000001</c:v>
                </c:pt>
                <c:pt idx="2205">
                  <c:v>2.9004075809000001</c:v>
                </c:pt>
                <c:pt idx="2206">
                  <c:v>2.9004075809000001</c:v>
                </c:pt>
                <c:pt idx="2207">
                  <c:v>3.0378031205</c:v>
                </c:pt>
                <c:pt idx="2208">
                  <c:v>3.0979215137999998</c:v>
                </c:pt>
                <c:pt idx="2209">
                  <c:v>3.0256235731999999</c:v>
                </c:pt>
                <c:pt idx="2210">
                  <c:v>2.9950796523999998</c:v>
                </c:pt>
                <c:pt idx="2211">
                  <c:v>2.8559579997000002</c:v>
                </c:pt>
                <c:pt idx="2212">
                  <c:v>2.8559579997000002</c:v>
                </c:pt>
                <c:pt idx="2213">
                  <c:v>2.8559579997000002</c:v>
                </c:pt>
                <c:pt idx="2214">
                  <c:v>2.8335520668999998</c:v>
                </c:pt>
                <c:pt idx="2215">
                  <c:v>2.8347986982000002</c:v>
                </c:pt>
                <c:pt idx="2216">
                  <c:v>2.8486153460999999</c:v>
                </c:pt>
                <c:pt idx="2217">
                  <c:v>2.8527508895999998</c:v>
                </c:pt>
                <c:pt idx="2218">
                  <c:v>2.8089735347000002</c:v>
                </c:pt>
                <c:pt idx="2219">
                  <c:v>2.8089735347000002</c:v>
                </c:pt>
                <c:pt idx="2220">
                  <c:v>2.8089735347000002</c:v>
                </c:pt>
                <c:pt idx="2221">
                  <c:v>2.8372634705999999</c:v>
                </c:pt>
                <c:pt idx="2222">
                  <c:v>2.8314894634000001</c:v>
                </c:pt>
                <c:pt idx="2223">
                  <c:v>2.7474232968000001</c:v>
                </c:pt>
                <c:pt idx="2224">
                  <c:v>2.7313530596</c:v>
                </c:pt>
                <c:pt idx="2225">
                  <c:v>2.7296900105000002</c:v>
                </c:pt>
                <c:pt idx="2226">
                  <c:v>2.7296900105000002</c:v>
                </c:pt>
                <c:pt idx="2227">
                  <c:v>2.7296900105000002</c:v>
                </c:pt>
                <c:pt idx="2228">
                  <c:v>2.6939105807999999</c:v>
                </c:pt>
                <c:pt idx="2229">
                  <c:v>2.8119990061000002</c:v>
                </c:pt>
                <c:pt idx="2230">
                  <c:v>2.8489145159000002</c:v>
                </c:pt>
                <c:pt idx="2231">
                  <c:v>2.9518733346000001</c:v>
                </c:pt>
                <c:pt idx="2232">
                  <c:v>3.1348080852</c:v>
                </c:pt>
                <c:pt idx="2233">
                  <c:v>3.1348080852</c:v>
                </c:pt>
                <c:pt idx="2234">
                  <c:v>3.1348080852</c:v>
                </c:pt>
                <c:pt idx="2235">
                  <c:v>3.2659629493</c:v>
                </c:pt>
                <c:pt idx="2236">
                  <c:v>3.2406782649000001</c:v>
                </c:pt>
                <c:pt idx="2237">
                  <c:v>3.1472089393</c:v>
                </c:pt>
                <c:pt idx="2238">
                  <c:v>3.2053110629999999</c:v>
                </c:pt>
                <c:pt idx="2239">
                  <c:v>3.2621501273</c:v>
                </c:pt>
                <c:pt idx="2240">
                  <c:v>3.2621501273</c:v>
                </c:pt>
                <c:pt idx="2241">
                  <c:v>3.2621501273</c:v>
                </c:pt>
                <c:pt idx="2242">
                  <c:v>3.2736588943</c:v>
                </c:pt>
                <c:pt idx="2243">
                  <c:v>3.2530992493999999</c:v>
                </c:pt>
                <c:pt idx="2244">
                  <c:v>3.0659701344000001</c:v>
                </c:pt>
                <c:pt idx="2245">
                  <c:v>3.0602866303999998</c:v>
                </c:pt>
                <c:pt idx="2246">
                  <c:v>3.1284518832999999</c:v>
                </c:pt>
                <c:pt idx="2247">
                  <c:v>3.1284518832999999</c:v>
                </c:pt>
                <c:pt idx="2248">
                  <c:v>3.1284518832999999</c:v>
                </c:pt>
                <c:pt idx="2249">
                  <c:v>3.1897628890999998</c:v>
                </c:pt>
                <c:pt idx="2250">
                  <c:v>3.273514499</c:v>
                </c:pt>
                <c:pt idx="2251">
                  <c:v>3.1970265924999999</c:v>
                </c:pt>
                <c:pt idx="2252">
                  <c:v>3.2120615401000001</c:v>
                </c:pt>
                <c:pt idx="2253">
                  <c:v>3.4665607261</c:v>
                </c:pt>
                <c:pt idx="2254">
                  <c:v>3.4665607261</c:v>
                </c:pt>
                <c:pt idx="2255">
                  <c:v>3.4665607261</c:v>
                </c:pt>
                <c:pt idx="2256">
                  <c:v>3.6370376094000001</c:v>
                </c:pt>
                <c:pt idx="2257">
                  <c:v>3.6750787944000001</c:v>
                </c:pt>
                <c:pt idx="2258">
                  <c:v>3.8095876298000002</c:v>
                </c:pt>
                <c:pt idx="2259">
                  <c:v>3.6476631961999999</c:v>
                </c:pt>
                <c:pt idx="2260">
                  <c:v>3.7078869063000002</c:v>
                </c:pt>
                <c:pt idx="2261">
                  <c:v>3.7078869063000002</c:v>
                </c:pt>
                <c:pt idx="2262">
                  <c:v>3.7078869063000002</c:v>
                </c:pt>
                <c:pt idx="2263">
                  <c:v>3.6788779476000002</c:v>
                </c:pt>
                <c:pt idx="2264">
                  <c:v>3.8547963138000001</c:v>
                </c:pt>
                <c:pt idx="2265">
                  <c:v>3.7153893652000001</c:v>
                </c:pt>
                <c:pt idx="2266">
                  <c:v>4.2240733846999996</c:v>
                </c:pt>
                <c:pt idx="2267">
                  <c:v>4.2240733846999996</c:v>
                </c:pt>
                <c:pt idx="2268">
                  <c:v>4.2240733846999996</c:v>
                </c:pt>
                <c:pt idx="2269">
                  <c:v>4.2240733846999996</c:v>
                </c:pt>
                <c:pt idx="2270">
                  <c:v>4.2189102350000001</c:v>
                </c:pt>
                <c:pt idx="2271">
                  <c:v>4.2590949229000001</c:v>
                </c:pt>
                <c:pt idx="2272">
                  <c:v>4.2407974554000001</c:v>
                </c:pt>
                <c:pt idx="2273">
                  <c:v>4.2193444296999996</c:v>
                </c:pt>
                <c:pt idx="2274">
                  <c:v>4.0197268689000003</c:v>
                </c:pt>
                <c:pt idx="2275">
                  <c:v>4.0197268689000003</c:v>
                </c:pt>
                <c:pt idx="2276">
                  <c:v>4.0197268689000003</c:v>
                </c:pt>
                <c:pt idx="2277">
                  <c:v>4.0329708437000003</c:v>
                </c:pt>
                <c:pt idx="2278">
                  <c:v>4.0633391818</c:v>
                </c:pt>
                <c:pt idx="2279">
                  <c:v>3.8130073251000001</c:v>
                </c:pt>
                <c:pt idx="2280">
                  <c:v>3.6569750646000001</c:v>
                </c:pt>
                <c:pt idx="2281">
                  <c:v>3.5386935407000002</c:v>
                </c:pt>
                <c:pt idx="2282">
                  <c:v>3.5386935407000002</c:v>
                </c:pt>
                <c:pt idx="2283">
                  <c:v>3.5386935407000002</c:v>
                </c:pt>
                <c:pt idx="2284">
                  <c:v>3.6696749837999998</c:v>
                </c:pt>
                <c:pt idx="2285">
                  <c:v>3.5657414700999999</c:v>
                </c:pt>
                <c:pt idx="2286">
                  <c:v>3.5233222081000002</c:v>
                </c:pt>
                <c:pt idx="2287">
                  <c:v>3.5558786368000002</c:v>
                </c:pt>
                <c:pt idx="2288">
                  <c:v>3.7230140398999998</c:v>
                </c:pt>
                <c:pt idx="2289">
                  <c:v>3.7230140398999998</c:v>
                </c:pt>
                <c:pt idx="2290">
                  <c:v>3.7230140398999998</c:v>
                </c:pt>
                <c:pt idx="2291">
                  <c:v>3.7587083394</c:v>
                </c:pt>
                <c:pt idx="2292">
                  <c:v>3.8090095012999998</c:v>
                </c:pt>
                <c:pt idx="2293">
                  <c:v>3.8692992443000001</c:v>
                </c:pt>
                <c:pt idx="2294">
                  <c:v>3.7268353815999999</c:v>
                </c:pt>
                <c:pt idx="2295">
                  <c:v>3.748104799</c:v>
                </c:pt>
                <c:pt idx="2296">
                  <c:v>3.748104799</c:v>
                </c:pt>
                <c:pt idx="2297">
                  <c:v>3.748104799</c:v>
                </c:pt>
                <c:pt idx="2298">
                  <c:v>3.8679436049999998</c:v>
                </c:pt>
                <c:pt idx="2299">
                  <c:v>3.8919806334999998</c:v>
                </c:pt>
                <c:pt idx="2300">
                  <c:v>3.7218851310000001</c:v>
                </c:pt>
                <c:pt idx="2301">
                  <c:v>3.6435022066</c:v>
                </c:pt>
                <c:pt idx="2302">
                  <c:v>3.6435022066</c:v>
                </c:pt>
                <c:pt idx="2303">
                  <c:v>3.6435022066</c:v>
                </c:pt>
                <c:pt idx="2304">
                  <c:v>3.6435022066</c:v>
                </c:pt>
                <c:pt idx="2305">
                  <c:v>3.6824153847000001</c:v>
                </c:pt>
                <c:pt idx="2306">
                  <c:v>3.6081759542</c:v>
                </c:pt>
                <c:pt idx="2307">
                  <c:v>3.5829619288000001</c:v>
                </c:pt>
                <c:pt idx="2308">
                  <c:v>3.6726795819000002</c:v>
                </c:pt>
                <c:pt idx="2309">
                  <c:v>3.5402489736999998</c:v>
                </c:pt>
                <c:pt idx="2310">
                  <c:v>3.5402489736999998</c:v>
                </c:pt>
                <c:pt idx="2311">
                  <c:v>3.5402489736999998</c:v>
                </c:pt>
                <c:pt idx="2312">
                  <c:v>3.595120321</c:v>
                </c:pt>
                <c:pt idx="2313">
                  <c:v>3.5040459634999999</c:v>
                </c:pt>
                <c:pt idx="2314">
                  <c:v>3.5951592413000002</c:v>
                </c:pt>
                <c:pt idx="2315">
                  <c:v>3.5951592413000002</c:v>
                </c:pt>
                <c:pt idx="2316">
                  <c:v>3.5951592413000002</c:v>
                </c:pt>
                <c:pt idx="2317">
                  <c:v>3.5951592413000002</c:v>
                </c:pt>
                <c:pt idx="2318">
                  <c:v>3.5951592413000002</c:v>
                </c:pt>
                <c:pt idx="2319">
                  <c:v>3.6882500006000001</c:v>
                </c:pt>
                <c:pt idx="2320">
                  <c:v>3.6481726339999998</c:v>
                </c:pt>
                <c:pt idx="2321">
                  <c:v>3.6843180371000002</c:v>
                </c:pt>
                <c:pt idx="2322">
                  <c:v>3.5025205647000002</c:v>
                </c:pt>
                <c:pt idx="2323">
                  <c:v>3.3893827953</c:v>
                </c:pt>
                <c:pt idx="2324">
                  <c:v>3.3893827953</c:v>
                </c:pt>
                <c:pt idx="2325">
                  <c:v>3.3893827953</c:v>
                </c:pt>
                <c:pt idx="2326">
                  <c:v>3.5624238437</c:v>
                </c:pt>
                <c:pt idx="2327">
                  <c:v>3.3398334236</c:v>
                </c:pt>
                <c:pt idx="2328">
                  <c:v>3.2815637841999998</c:v>
                </c:pt>
                <c:pt idx="2329">
                  <c:v>3.4087582143000001</c:v>
                </c:pt>
                <c:pt idx="2330">
                  <c:v>3.3497075088999999</c:v>
                </c:pt>
                <c:pt idx="2331">
                  <c:v>3.3497075088999999</c:v>
                </c:pt>
                <c:pt idx="2332">
                  <c:v>3.3497075088999999</c:v>
                </c:pt>
                <c:pt idx="2333">
                  <c:v>3.1360018579000002</c:v>
                </c:pt>
                <c:pt idx="2334">
                  <c:v>3.0405409517000002</c:v>
                </c:pt>
                <c:pt idx="2335">
                  <c:v>2.8797479801999999</c:v>
                </c:pt>
                <c:pt idx="2336">
                  <c:v>2.6888062052000001</c:v>
                </c:pt>
                <c:pt idx="2337">
                  <c:v>2.8288720583</c:v>
                </c:pt>
                <c:pt idx="2338">
                  <c:v>2.8288720583</c:v>
                </c:pt>
                <c:pt idx="2339">
                  <c:v>2.8288720583</c:v>
                </c:pt>
                <c:pt idx="2340">
                  <c:v>2.8174993569</c:v>
                </c:pt>
                <c:pt idx="2341">
                  <c:v>2.8540843444999999</c:v>
                </c:pt>
                <c:pt idx="2342">
                  <c:v>2.9235406543</c:v>
                </c:pt>
                <c:pt idx="2343">
                  <c:v>3.0384084631000001</c:v>
                </c:pt>
                <c:pt idx="2344">
                  <c:v>3.0656502272999999</c:v>
                </c:pt>
                <c:pt idx="2345">
                  <c:v>3.0656502272999999</c:v>
                </c:pt>
                <c:pt idx="2346">
                  <c:v>3.0656502272999999</c:v>
                </c:pt>
                <c:pt idx="2347">
                  <c:v>3.0656502272999999</c:v>
                </c:pt>
                <c:pt idx="2348">
                  <c:v>3.0490216989999999</c:v>
                </c:pt>
                <c:pt idx="2349">
                  <c:v>2.9315152218999998</c:v>
                </c:pt>
                <c:pt idx="2350">
                  <c:v>3.0343386996000001</c:v>
                </c:pt>
                <c:pt idx="2351">
                  <c:v>3.028064723</c:v>
                </c:pt>
                <c:pt idx="2352">
                  <c:v>3.028064723</c:v>
                </c:pt>
                <c:pt idx="2353">
                  <c:v>3.028064723</c:v>
                </c:pt>
                <c:pt idx="2354">
                  <c:v>3.0964683762999998</c:v>
                </c:pt>
                <c:pt idx="2355">
                  <c:v>3.3357173056999998</c:v>
                </c:pt>
                <c:pt idx="2356">
                  <c:v>3.5244318671000001</c:v>
                </c:pt>
                <c:pt idx="2357">
                  <c:v>3.4066543181000002</c:v>
                </c:pt>
                <c:pt idx="2358">
                  <c:v>3.3176233868999998</c:v>
                </c:pt>
                <c:pt idx="2359">
                  <c:v>3.3176233868999998</c:v>
                </c:pt>
                <c:pt idx="2360">
                  <c:v>3.3176233868999998</c:v>
                </c:pt>
                <c:pt idx="2361">
                  <c:v>2.9906387657</c:v>
                </c:pt>
                <c:pt idx="2362">
                  <c:v>2.8540793224000001</c:v>
                </c:pt>
                <c:pt idx="2363">
                  <c:v>2.6870456000999998</c:v>
                </c:pt>
                <c:pt idx="2364">
                  <c:v>2.5444313003999999</c:v>
                </c:pt>
                <c:pt idx="2365">
                  <c:v>2.5537104614000001</c:v>
                </c:pt>
                <c:pt idx="2366">
                  <c:v>2.5537104614000001</c:v>
                </c:pt>
                <c:pt idx="2367">
                  <c:v>2.5537104614000001</c:v>
                </c:pt>
                <c:pt idx="2368">
                  <c:v>2.4332997789999999</c:v>
                </c:pt>
                <c:pt idx="2369">
                  <c:v>2.4427977225999999</c:v>
                </c:pt>
                <c:pt idx="2370">
                  <c:v>2.6298889687</c:v>
                </c:pt>
                <c:pt idx="2371">
                  <c:v>2.6265103032999999</c:v>
                </c:pt>
                <c:pt idx="2372">
                  <c:v>2.7037620814999999</c:v>
                </c:pt>
                <c:pt idx="2373">
                  <c:v>2.7037620814999999</c:v>
                </c:pt>
                <c:pt idx="2374">
                  <c:v>2.7037620814999999</c:v>
                </c:pt>
                <c:pt idx="2375">
                  <c:v>2.7640324397999998</c:v>
                </c:pt>
                <c:pt idx="2376">
                  <c:v>2.5829976221000002</c:v>
                </c:pt>
                <c:pt idx="2377">
                  <c:v>2.5833661672999999</c:v>
                </c:pt>
                <c:pt idx="2378">
                  <c:v>2.4341500571000001</c:v>
                </c:pt>
                <c:pt idx="2379">
                  <c:v>2.3831790206000001</c:v>
                </c:pt>
                <c:pt idx="2380">
                  <c:v>2.3831790206000001</c:v>
                </c:pt>
                <c:pt idx="2381">
                  <c:v>2.3831790206000001</c:v>
                </c:pt>
                <c:pt idx="2382">
                  <c:v>2.3794623205000001</c:v>
                </c:pt>
                <c:pt idx="2383">
                  <c:v>2.4025887707</c:v>
                </c:pt>
                <c:pt idx="2384">
                  <c:v>2.3765481724000002</c:v>
                </c:pt>
                <c:pt idx="2385">
                  <c:v>2.4468667518</c:v>
                </c:pt>
                <c:pt idx="2386">
                  <c:v>2.5773364932999998</c:v>
                </c:pt>
                <c:pt idx="2387">
                  <c:v>2.5773364932999998</c:v>
                </c:pt>
                <c:pt idx="2388">
                  <c:v>2.5773364932999998</c:v>
                </c:pt>
                <c:pt idx="2389">
                  <c:v>2.6146188233999998</c:v>
                </c:pt>
                <c:pt idx="2390">
                  <c:v>2.6053918069000002</c:v>
                </c:pt>
                <c:pt idx="2391">
                  <c:v>2.6515823845000002</c:v>
                </c:pt>
                <c:pt idx="2392">
                  <c:v>2.641596404</c:v>
                </c:pt>
                <c:pt idx="2393">
                  <c:v>2.5544167543</c:v>
                </c:pt>
                <c:pt idx="2394">
                  <c:v>2.5544167543</c:v>
                </c:pt>
                <c:pt idx="2395">
                  <c:v>2.5544167543</c:v>
                </c:pt>
                <c:pt idx="2396">
                  <c:v>2.4757447296000001</c:v>
                </c:pt>
                <c:pt idx="2397">
                  <c:v>2.4535103434000001</c:v>
                </c:pt>
                <c:pt idx="2398">
                  <c:v>2.5137495209999998</c:v>
                </c:pt>
                <c:pt idx="2399">
                  <c:v>2.5438370844999998</c:v>
                </c:pt>
                <c:pt idx="2400">
                  <c:v>2.3470661354</c:v>
                </c:pt>
                <c:pt idx="2401">
                  <c:v>2.3470661354</c:v>
                </c:pt>
                <c:pt idx="2402">
                  <c:v>2.3470661354</c:v>
                </c:pt>
                <c:pt idx="2403">
                  <c:v>2.4006609077999999</c:v>
                </c:pt>
                <c:pt idx="2404">
                  <c:v>2.3321513738999999</c:v>
                </c:pt>
                <c:pt idx="2405">
                  <c:v>2.4672766265999999</c:v>
                </c:pt>
                <c:pt idx="2406">
                  <c:v>2.7055614022999999</c:v>
                </c:pt>
                <c:pt idx="2407">
                  <c:v>2.5211794844000002</c:v>
                </c:pt>
                <c:pt idx="2408">
                  <c:v>2.5211794844000002</c:v>
                </c:pt>
                <c:pt idx="2409">
                  <c:v>2.5211794844000002</c:v>
                </c:pt>
                <c:pt idx="2410">
                  <c:v>2.5211794844000002</c:v>
                </c:pt>
                <c:pt idx="2411">
                  <c:v>2.3146938550999998</c:v>
                </c:pt>
                <c:pt idx="2412">
                  <c:v>2.3421766414</c:v>
                </c:pt>
                <c:pt idx="2413">
                  <c:v>2.3304506589999998</c:v>
                </c:pt>
                <c:pt idx="2414">
                  <c:v>2.3540551988999998</c:v>
                </c:pt>
                <c:pt idx="2415">
                  <c:v>2.3540551988999998</c:v>
                </c:pt>
                <c:pt idx="2416">
                  <c:v>2.3540551988999998</c:v>
                </c:pt>
                <c:pt idx="2417">
                  <c:v>2.421226066</c:v>
                </c:pt>
                <c:pt idx="2418">
                  <c:v>2.4949011260999998</c:v>
                </c:pt>
                <c:pt idx="2419">
                  <c:v>2.7660817900999999</c:v>
                </c:pt>
                <c:pt idx="2420">
                  <c:v>2.8322359296999999</c:v>
                </c:pt>
                <c:pt idx="2421">
                  <c:v>2.7609716827000002</c:v>
                </c:pt>
                <c:pt idx="2422">
                  <c:v>2.7609716827000002</c:v>
                </c:pt>
                <c:pt idx="2423">
                  <c:v>2.7609716827000002</c:v>
                </c:pt>
                <c:pt idx="2424">
                  <c:v>2.7690762708999999</c:v>
                </c:pt>
                <c:pt idx="2425">
                  <c:v>2.8022050486999999</c:v>
                </c:pt>
                <c:pt idx="2426">
                  <c:v>2.7937702347000002</c:v>
                </c:pt>
                <c:pt idx="2427">
                  <c:v>2.7287682842000001</c:v>
                </c:pt>
                <c:pt idx="2428">
                  <c:v>2.6348537177</c:v>
                </c:pt>
                <c:pt idx="2429">
                  <c:v>2.6348537177</c:v>
                </c:pt>
                <c:pt idx="2430">
                  <c:v>2.6348537177</c:v>
                </c:pt>
                <c:pt idx="2431">
                  <c:v>2.6058550202999999</c:v>
                </c:pt>
                <c:pt idx="2432">
                  <c:v>2.5696309021000001</c:v>
                </c:pt>
                <c:pt idx="2433">
                  <c:v>2.6659084569</c:v>
                </c:pt>
                <c:pt idx="2434">
                  <c:v>2.6759455635</c:v>
                </c:pt>
                <c:pt idx="2435">
                  <c:v>2.7848888397999998</c:v>
                </c:pt>
                <c:pt idx="2436">
                  <c:v>2.7848888397999998</c:v>
                </c:pt>
                <c:pt idx="2437">
                  <c:v>2.7848888397999998</c:v>
                </c:pt>
                <c:pt idx="2438">
                  <c:v>2.6679187894999998</c:v>
                </c:pt>
                <c:pt idx="2439">
                  <c:v>2.7132330859999998</c:v>
                </c:pt>
                <c:pt idx="2440">
                  <c:v>2.8506537747</c:v>
                </c:pt>
                <c:pt idx="2441">
                  <c:v>2.7758834872000002</c:v>
                </c:pt>
                <c:pt idx="2442">
                  <c:v>2.8051663313000001</c:v>
                </c:pt>
                <c:pt idx="2443">
                  <c:v>2.8051663313000001</c:v>
                </c:pt>
                <c:pt idx="2444">
                  <c:v>2.8051663313000001</c:v>
                </c:pt>
                <c:pt idx="2445">
                  <c:v>2.854387622</c:v>
                </c:pt>
                <c:pt idx="2446">
                  <c:v>2.8065513259000001</c:v>
                </c:pt>
                <c:pt idx="2447">
                  <c:v>2.9479509206999999</c:v>
                </c:pt>
                <c:pt idx="2448">
                  <c:v>3.1548941117</c:v>
                </c:pt>
                <c:pt idx="2449">
                  <c:v>3.2235489191000002</c:v>
                </c:pt>
                <c:pt idx="2450">
                  <c:v>3.2235489191000002</c:v>
                </c:pt>
                <c:pt idx="2451">
                  <c:v>3.2235489191000002</c:v>
                </c:pt>
                <c:pt idx="2452">
                  <c:v>3.0442207503000001</c:v>
                </c:pt>
                <c:pt idx="2453">
                  <c:v>3.1296164498999999</c:v>
                </c:pt>
                <c:pt idx="2454">
                  <c:v>3.3318636062000002</c:v>
                </c:pt>
                <c:pt idx="2455">
                  <c:v>3.2481276621999999</c:v>
                </c:pt>
                <c:pt idx="2456">
                  <c:v>3.3468646034999998</c:v>
                </c:pt>
                <c:pt idx="2457">
                  <c:v>3.3468646034999998</c:v>
                </c:pt>
                <c:pt idx="2458">
                  <c:v>3.3468646034999998</c:v>
                </c:pt>
                <c:pt idx="2459">
                  <c:v>3.3468646034999998</c:v>
                </c:pt>
                <c:pt idx="2460">
                  <c:v>3.3468646034999998</c:v>
                </c:pt>
                <c:pt idx="2461">
                  <c:v>3.3468646034999998</c:v>
                </c:pt>
                <c:pt idx="2462">
                  <c:v>3.0713470035000001</c:v>
                </c:pt>
                <c:pt idx="2463">
                  <c:v>3.0328823619</c:v>
                </c:pt>
                <c:pt idx="2464">
                  <c:v>3.0328823619</c:v>
                </c:pt>
                <c:pt idx="2465">
                  <c:v>3.0328823619</c:v>
                </c:pt>
                <c:pt idx="2466">
                  <c:v>2.7456555142000001</c:v>
                </c:pt>
                <c:pt idx="2467">
                  <c:v>2.7574667736</c:v>
                </c:pt>
                <c:pt idx="2468">
                  <c:v>2.7574667736</c:v>
                </c:pt>
                <c:pt idx="2469">
                  <c:v>2.7574667736</c:v>
                </c:pt>
                <c:pt idx="2470">
                  <c:v>2.8633527649000001</c:v>
                </c:pt>
                <c:pt idx="2471">
                  <c:v>2.8633527649000001</c:v>
                </c:pt>
                <c:pt idx="2472">
                  <c:v>2.8633527649000001</c:v>
                </c:pt>
                <c:pt idx="2473">
                  <c:v>2.8633527649000001</c:v>
                </c:pt>
                <c:pt idx="2474">
                  <c:v>2.8633527649000001</c:v>
                </c:pt>
                <c:pt idx="2475">
                  <c:v>2.8412665748000001</c:v>
                </c:pt>
                <c:pt idx="2476">
                  <c:v>2.8544439073999999</c:v>
                </c:pt>
                <c:pt idx="2477">
                  <c:v>2.6480543136999999</c:v>
                </c:pt>
                <c:pt idx="2478">
                  <c:v>2.6480543136999999</c:v>
                </c:pt>
                <c:pt idx="2479">
                  <c:v>2.6480543136999999</c:v>
                </c:pt>
                <c:pt idx="2480">
                  <c:v>2.6480543136999999</c:v>
                </c:pt>
                <c:pt idx="2481">
                  <c:v>2.6480543136999999</c:v>
                </c:pt>
                <c:pt idx="2482">
                  <c:v>2.5795086837999999</c:v>
                </c:pt>
                <c:pt idx="2483">
                  <c:v>2.5643117531000001</c:v>
                </c:pt>
                <c:pt idx="2484">
                  <c:v>2.5025803139999998</c:v>
                </c:pt>
                <c:pt idx="2485">
                  <c:v>2.5025803139999998</c:v>
                </c:pt>
                <c:pt idx="2486">
                  <c:v>2.5025803139999998</c:v>
                </c:pt>
                <c:pt idx="2487">
                  <c:v>2.6012651863</c:v>
                </c:pt>
                <c:pt idx="2488">
                  <c:v>2.7466459398</c:v>
                </c:pt>
                <c:pt idx="2489">
                  <c:v>2.7796870044999999</c:v>
                </c:pt>
                <c:pt idx="2490">
                  <c:v>2.7291724090999998</c:v>
                </c:pt>
                <c:pt idx="2491">
                  <c:v>2.7433609423999998</c:v>
                </c:pt>
                <c:pt idx="2492">
                  <c:v>2.7433609423999998</c:v>
                </c:pt>
                <c:pt idx="2493">
                  <c:v>2.7433609423999998</c:v>
                </c:pt>
                <c:pt idx="2494">
                  <c:v>2.7236953485000002</c:v>
                </c:pt>
                <c:pt idx="2495">
                  <c:v>2.8284096573999999</c:v>
                </c:pt>
                <c:pt idx="2496">
                  <c:v>2.8284096573999999</c:v>
                </c:pt>
                <c:pt idx="2497">
                  <c:v>2.9009050285</c:v>
                </c:pt>
                <c:pt idx="2498">
                  <c:v>2.9873367160000002</c:v>
                </c:pt>
                <c:pt idx="2499">
                  <c:v>2.9873367160000002</c:v>
                </c:pt>
                <c:pt idx="2500">
                  <c:v>2.9873367160000002</c:v>
                </c:pt>
                <c:pt idx="2501">
                  <c:v>3.0393534576999999</c:v>
                </c:pt>
                <c:pt idx="2502">
                  <c:v>3.0071015674999999</c:v>
                </c:pt>
                <c:pt idx="2503">
                  <c:v>3.0454579525000001</c:v>
                </c:pt>
                <c:pt idx="2504">
                  <c:v>2.8362756056</c:v>
                </c:pt>
                <c:pt idx="2505">
                  <c:v>2.6116751165999998</c:v>
                </c:pt>
                <c:pt idx="2506">
                  <c:v>2.6116751165999998</c:v>
                </c:pt>
                <c:pt idx="2507">
                  <c:v>2.6116751165999998</c:v>
                </c:pt>
                <c:pt idx="2508">
                  <c:v>2.6700913693000001</c:v>
                </c:pt>
                <c:pt idx="2509">
                  <c:v>2.7406207576999999</c:v>
                </c:pt>
                <c:pt idx="2510">
                  <c:v>2.6890849521</c:v>
                </c:pt>
                <c:pt idx="2511">
                  <c:v>2.8030159019999998</c:v>
                </c:pt>
                <c:pt idx="2512">
                  <c:v>2.8500730446999998</c:v>
                </c:pt>
                <c:pt idx="2513">
                  <c:v>2.8500730446999998</c:v>
                </c:pt>
                <c:pt idx="2514">
                  <c:v>2.8500730446999998</c:v>
                </c:pt>
                <c:pt idx="2515">
                  <c:v>2.782711425</c:v>
                </c:pt>
                <c:pt idx="2516">
                  <c:v>2.7015225213999998</c:v>
                </c:pt>
                <c:pt idx="2517">
                  <c:v>2.7582325886999999</c:v>
                </c:pt>
                <c:pt idx="2518">
                  <c:v>2.8536812383000001</c:v>
                </c:pt>
                <c:pt idx="2519">
                  <c:v>2.7853922427</c:v>
                </c:pt>
                <c:pt idx="2520">
                  <c:v>2.7853922427</c:v>
                </c:pt>
                <c:pt idx="2521">
                  <c:v>2.7853922427</c:v>
                </c:pt>
                <c:pt idx="2522">
                  <c:v>2.8622047666000001</c:v>
                </c:pt>
                <c:pt idx="2523">
                  <c:v>2.8783685328000002</c:v>
                </c:pt>
                <c:pt idx="2524">
                  <c:v>2.8270231345000001</c:v>
                </c:pt>
                <c:pt idx="2525">
                  <c:v>2.8080503387000002</c:v>
                </c:pt>
                <c:pt idx="2526">
                  <c:v>2.7691410060999999</c:v>
                </c:pt>
                <c:pt idx="2527">
                  <c:v>2.7691410060999999</c:v>
                </c:pt>
                <c:pt idx="2528">
                  <c:v>2.7691410060999999</c:v>
                </c:pt>
                <c:pt idx="2529">
                  <c:v>2.7303635559999999</c:v>
                </c:pt>
                <c:pt idx="2530">
                  <c:v>2.6943911407000001</c:v>
                </c:pt>
                <c:pt idx="2531">
                  <c:v>2.7062495009999998</c:v>
                </c:pt>
                <c:pt idx="2532">
                  <c:v>2.8440327076999998</c:v>
                </c:pt>
                <c:pt idx="2533">
                  <c:v>2.8096764128</c:v>
                </c:pt>
                <c:pt idx="2534">
                  <c:v>2.8096764128</c:v>
                </c:pt>
                <c:pt idx="2535">
                  <c:v>2.8096764128</c:v>
                </c:pt>
                <c:pt idx="2536">
                  <c:v>2.7117653129999999</c:v>
                </c:pt>
                <c:pt idx="2537">
                  <c:v>2.7707045317999999</c:v>
                </c:pt>
                <c:pt idx="2538">
                  <c:v>2.7250156141000001</c:v>
                </c:pt>
                <c:pt idx="2539">
                  <c:v>2.6823530226000001</c:v>
                </c:pt>
                <c:pt idx="2540">
                  <c:v>2.5876440847</c:v>
                </c:pt>
                <c:pt idx="2541">
                  <c:v>2.5876440847</c:v>
                </c:pt>
                <c:pt idx="2542">
                  <c:v>2.5876440847</c:v>
                </c:pt>
                <c:pt idx="2543">
                  <c:v>2.6301120355999998</c:v>
                </c:pt>
                <c:pt idx="2544">
                  <c:v>2.7357536842000001</c:v>
                </c:pt>
                <c:pt idx="2545">
                  <c:v>2.7769722086000002</c:v>
                </c:pt>
                <c:pt idx="2546">
                  <c:v>2.7981142798</c:v>
                </c:pt>
                <c:pt idx="2547">
                  <c:v>2.8391379761</c:v>
                </c:pt>
                <c:pt idx="2548">
                  <c:v>2.8391379761</c:v>
                </c:pt>
                <c:pt idx="2549">
                  <c:v>2.8391379761</c:v>
                </c:pt>
                <c:pt idx="2550">
                  <c:v>2.8074838808</c:v>
                </c:pt>
                <c:pt idx="2551">
                  <c:v>2.8115173854000002</c:v>
                </c:pt>
                <c:pt idx="2552">
                  <c:v>2.7804353924999998</c:v>
                </c:pt>
                <c:pt idx="2553">
                  <c:v>2.778538975</c:v>
                </c:pt>
                <c:pt idx="2554">
                  <c:v>2.7837164964999999</c:v>
                </c:pt>
                <c:pt idx="2555">
                  <c:v>2.7837164964999999</c:v>
                </c:pt>
                <c:pt idx="2556">
                  <c:v>2.7837164964999999</c:v>
                </c:pt>
                <c:pt idx="2557">
                  <c:v>2.8352873084999999</c:v>
                </c:pt>
                <c:pt idx="2558">
                  <c:v>2.7854514765</c:v>
                </c:pt>
                <c:pt idx="2559">
                  <c:v>2.7358067945000002</c:v>
                </c:pt>
                <c:pt idx="2560">
                  <c:v>2.7182910487999998</c:v>
                </c:pt>
                <c:pt idx="2561">
                  <c:v>2.7221596634999998</c:v>
                </c:pt>
                <c:pt idx="2562">
                  <c:v>2.7221596634999998</c:v>
                </c:pt>
                <c:pt idx="2563">
                  <c:v>2.7221596634999998</c:v>
                </c:pt>
                <c:pt idx="2564">
                  <c:v>2.7253416708999998</c:v>
                </c:pt>
                <c:pt idx="2565">
                  <c:v>2.7089400450999999</c:v>
                </c:pt>
                <c:pt idx="2566">
                  <c:v>2.6766796283000001</c:v>
                </c:pt>
                <c:pt idx="2567">
                  <c:v>2.5625311788</c:v>
                </c:pt>
                <c:pt idx="2568">
                  <c:v>2.4907245933</c:v>
                </c:pt>
                <c:pt idx="2569">
                  <c:v>2.4907245933</c:v>
                </c:pt>
                <c:pt idx="2570">
                  <c:v>2.4907245933</c:v>
                </c:pt>
                <c:pt idx="2571">
                  <c:v>2.5167904795</c:v>
                </c:pt>
                <c:pt idx="2572">
                  <c:v>2.4184934243999998</c:v>
                </c:pt>
                <c:pt idx="2573">
                  <c:v>2.5818038721000001</c:v>
                </c:pt>
                <c:pt idx="2574">
                  <c:v>2.569882073</c:v>
                </c:pt>
                <c:pt idx="2575">
                  <c:v>2.6570955903</c:v>
                </c:pt>
                <c:pt idx="2576">
                  <c:v>2.6570955903</c:v>
                </c:pt>
                <c:pt idx="2577">
                  <c:v>2.6570955903</c:v>
                </c:pt>
                <c:pt idx="2578">
                  <c:v>2.7377128062999998</c:v>
                </c:pt>
                <c:pt idx="2579">
                  <c:v>2.6913753814999999</c:v>
                </c:pt>
                <c:pt idx="2580">
                  <c:v>2.6302009566</c:v>
                </c:pt>
                <c:pt idx="2581">
                  <c:v>2.6257091252000002</c:v>
                </c:pt>
                <c:pt idx="2582">
                  <c:v>2.739302511</c:v>
                </c:pt>
                <c:pt idx="2583">
                  <c:v>2.739302511</c:v>
                </c:pt>
                <c:pt idx="2584">
                  <c:v>2.739302511</c:v>
                </c:pt>
                <c:pt idx="2585">
                  <c:v>2.7737162350000002</c:v>
                </c:pt>
                <c:pt idx="2586">
                  <c:v>2.7137378211000001</c:v>
                </c:pt>
                <c:pt idx="2587">
                  <c:v>2.6979612076000001</c:v>
                </c:pt>
                <c:pt idx="2588">
                  <c:v>2.5947327803000002</c:v>
                </c:pt>
                <c:pt idx="2589">
                  <c:v>2.4705701887</c:v>
                </c:pt>
                <c:pt idx="2590">
                  <c:v>2.4705701887</c:v>
                </c:pt>
                <c:pt idx="2591">
                  <c:v>2.4705701887</c:v>
                </c:pt>
                <c:pt idx="2592">
                  <c:v>2.6262719522000002</c:v>
                </c:pt>
                <c:pt idx="2593">
                  <c:v>2.6558417854999998</c:v>
                </c:pt>
                <c:pt idx="2594">
                  <c:v>2.7009615501000002</c:v>
                </c:pt>
                <c:pt idx="2595">
                  <c:v>2.6600288634</c:v>
                </c:pt>
                <c:pt idx="2596">
                  <c:v>2.7143622655000001</c:v>
                </c:pt>
                <c:pt idx="2597">
                  <c:v>2.7143622655000001</c:v>
                </c:pt>
                <c:pt idx="2598">
                  <c:v>2.7143622655000001</c:v>
                </c:pt>
                <c:pt idx="2599">
                  <c:v>2.8004489346999999</c:v>
                </c:pt>
                <c:pt idx="2600">
                  <c:v>2.7280771567</c:v>
                </c:pt>
                <c:pt idx="2601">
                  <c:v>2.6966061834000001</c:v>
                </c:pt>
                <c:pt idx="2602">
                  <c:v>2.7960157094999998</c:v>
                </c:pt>
                <c:pt idx="2603">
                  <c:v>2.7845481343</c:v>
                </c:pt>
                <c:pt idx="2604">
                  <c:v>2.7845481343</c:v>
                </c:pt>
                <c:pt idx="2605">
                  <c:v>2.7845481343</c:v>
                </c:pt>
                <c:pt idx="2606">
                  <c:v>2.8573719093999999</c:v>
                </c:pt>
                <c:pt idx="2607">
                  <c:v>2.8203894545999999</c:v>
                </c:pt>
                <c:pt idx="2608">
                  <c:v>3.0512397843999999</c:v>
                </c:pt>
                <c:pt idx="2609">
                  <c:v>2.8352488613000002</c:v>
                </c:pt>
                <c:pt idx="2610">
                  <c:v>2.6041047990999999</c:v>
                </c:pt>
                <c:pt idx="2611">
                  <c:v>2.6041047990999999</c:v>
                </c:pt>
                <c:pt idx="2612">
                  <c:v>2.6041047990999999</c:v>
                </c:pt>
                <c:pt idx="2613">
                  <c:v>2.9449764506</c:v>
                </c:pt>
                <c:pt idx="2614">
                  <c:v>2.7747102251000002</c:v>
                </c:pt>
                <c:pt idx="2615">
                  <c:v>2.8620456918000001</c:v>
                </c:pt>
                <c:pt idx="2616">
                  <c:v>2.6881274039999998</c:v>
                </c:pt>
                <c:pt idx="2617">
                  <c:v>2.7104287478</c:v>
                </c:pt>
                <c:pt idx="2618">
                  <c:v>2.7104287478</c:v>
                </c:pt>
                <c:pt idx="2619">
                  <c:v>2.7104287478</c:v>
                </c:pt>
                <c:pt idx="2620">
                  <c:v>2.7064030569000002</c:v>
                </c:pt>
                <c:pt idx="2621">
                  <c:v>2.5032790966</c:v>
                </c:pt>
                <c:pt idx="2622">
                  <c:v>2.5032790966</c:v>
                </c:pt>
                <c:pt idx="2623">
                  <c:v>2.4783987377000001</c:v>
                </c:pt>
                <c:pt idx="2624">
                  <c:v>2.5047142634999999</c:v>
                </c:pt>
                <c:pt idx="2625">
                  <c:v>2.5047142634999999</c:v>
                </c:pt>
                <c:pt idx="2626">
                  <c:v>2.5047142634999999</c:v>
                </c:pt>
                <c:pt idx="2627">
                  <c:v>2.3049098423999999</c:v>
                </c:pt>
                <c:pt idx="2628">
                  <c:v>2.2619194933000002</c:v>
                </c:pt>
                <c:pt idx="2629">
                  <c:v>2.3434972078</c:v>
                </c:pt>
                <c:pt idx="2630">
                  <c:v>2.1270273605000001</c:v>
                </c:pt>
                <c:pt idx="2631">
                  <c:v>2.2322397786999999</c:v>
                </c:pt>
                <c:pt idx="2632">
                  <c:v>2.2322397786999999</c:v>
                </c:pt>
                <c:pt idx="2633">
                  <c:v>2.2322397786999999</c:v>
                </c:pt>
                <c:pt idx="2634">
                  <c:v>2.2973069192</c:v>
                </c:pt>
                <c:pt idx="2635">
                  <c:v>2.4678324022</c:v>
                </c:pt>
                <c:pt idx="2636">
                  <c:v>2.6335021231</c:v>
                </c:pt>
                <c:pt idx="2637">
                  <c:v>2.7500081325000001</c:v>
                </c:pt>
                <c:pt idx="2638">
                  <c:v>2.5045110589999999</c:v>
                </c:pt>
                <c:pt idx="2639">
                  <c:v>2.5045110589999999</c:v>
                </c:pt>
                <c:pt idx="2640">
                  <c:v>2.5045110589999999</c:v>
                </c:pt>
                <c:pt idx="2641">
                  <c:v>2.5875834348</c:v>
                </c:pt>
                <c:pt idx="2642">
                  <c:v>2.4466748374999998</c:v>
                </c:pt>
                <c:pt idx="2643">
                  <c:v>2.5900736090000001</c:v>
                </c:pt>
                <c:pt idx="2644">
                  <c:v>2.5458576392999999</c:v>
                </c:pt>
                <c:pt idx="2645">
                  <c:v>2.5009730748000001</c:v>
                </c:pt>
                <c:pt idx="2646">
                  <c:v>2.5009730748000001</c:v>
                </c:pt>
                <c:pt idx="2647">
                  <c:v>2.5009730748000001</c:v>
                </c:pt>
                <c:pt idx="2648">
                  <c:v>2.5741423005000001</c:v>
                </c:pt>
                <c:pt idx="2649">
                  <c:v>2.4870885570999999</c:v>
                </c:pt>
                <c:pt idx="2650">
                  <c:v>2.5766075280999998</c:v>
                </c:pt>
                <c:pt idx="2651">
                  <c:v>2.5766075280999998</c:v>
                </c:pt>
                <c:pt idx="2652">
                  <c:v>2.5766075280999998</c:v>
                </c:pt>
                <c:pt idx="2653">
                  <c:v>2.5766075280999998</c:v>
                </c:pt>
                <c:pt idx="2654">
                  <c:v>2.5766075280999998</c:v>
                </c:pt>
                <c:pt idx="2655">
                  <c:v>2.5260394412</c:v>
                </c:pt>
                <c:pt idx="2656">
                  <c:v>2.4914260922000002</c:v>
                </c:pt>
                <c:pt idx="2657">
                  <c:v>2.4914260922000002</c:v>
                </c:pt>
                <c:pt idx="2658">
                  <c:v>2.4914260922000002</c:v>
                </c:pt>
                <c:pt idx="2659">
                  <c:v>2.5489177838999999</c:v>
                </c:pt>
                <c:pt idx="2660">
                  <c:v>2.5489177838999999</c:v>
                </c:pt>
                <c:pt idx="2661">
                  <c:v>2.5489177838999999</c:v>
                </c:pt>
                <c:pt idx="2662">
                  <c:v>2.5083838542999999</c:v>
                </c:pt>
                <c:pt idx="2663">
                  <c:v>2.3950111728999999</c:v>
                </c:pt>
                <c:pt idx="2664">
                  <c:v>2.5481656999000002</c:v>
                </c:pt>
                <c:pt idx="2665">
                  <c:v>2.6748457930999998</c:v>
                </c:pt>
                <c:pt idx="2666">
                  <c:v>2.7635677779000001</c:v>
                </c:pt>
                <c:pt idx="2667">
                  <c:v>2.7635677779000001</c:v>
                </c:pt>
                <c:pt idx="2668">
                  <c:v>2.7635677779000001</c:v>
                </c:pt>
                <c:pt idx="2669">
                  <c:v>2.7490283260999999</c:v>
                </c:pt>
                <c:pt idx="2670">
                  <c:v>2.8360843391000001</c:v>
                </c:pt>
                <c:pt idx="2671">
                  <c:v>2.8360843391000001</c:v>
                </c:pt>
                <c:pt idx="2672">
                  <c:v>2.8360843391000001</c:v>
                </c:pt>
                <c:pt idx="2673">
                  <c:v>2.7601099699999998</c:v>
                </c:pt>
                <c:pt idx="2674">
                  <c:v>2.7601099699999998</c:v>
                </c:pt>
                <c:pt idx="2675">
                  <c:v>2.7601099699999998</c:v>
                </c:pt>
                <c:pt idx="2676">
                  <c:v>2.6537448210000001</c:v>
                </c:pt>
                <c:pt idx="2677">
                  <c:v>2.6682437013999998</c:v>
                </c:pt>
                <c:pt idx="2678">
                  <c:v>2.5278493959000001</c:v>
                </c:pt>
                <c:pt idx="2679">
                  <c:v>2.5985912974000001</c:v>
                </c:pt>
                <c:pt idx="2680">
                  <c:v>2.6023932678000001</c:v>
                </c:pt>
                <c:pt idx="2681">
                  <c:v>2.6023932678000001</c:v>
                </c:pt>
                <c:pt idx="2682">
                  <c:v>2.6023932678000001</c:v>
                </c:pt>
                <c:pt idx="2683">
                  <c:v>2.6030062083000001</c:v>
                </c:pt>
                <c:pt idx="2684">
                  <c:v>2.6062967489000002</c:v>
                </c:pt>
                <c:pt idx="2685">
                  <c:v>2.6214339593</c:v>
                </c:pt>
                <c:pt idx="2686">
                  <c:v>2.4756660197999998</c:v>
                </c:pt>
                <c:pt idx="2687">
                  <c:v>2.5201650287000001</c:v>
                </c:pt>
                <c:pt idx="2688">
                  <c:v>2.5201650287000001</c:v>
                </c:pt>
                <c:pt idx="2689">
                  <c:v>2.5201650287000001</c:v>
                </c:pt>
                <c:pt idx="2690">
                  <c:v>2.5633828408000001</c:v>
                </c:pt>
                <c:pt idx="2691">
                  <c:v>2.6587313243000001</c:v>
                </c:pt>
                <c:pt idx="2692">
                  <c:v>2.6022744855000002</c:v>
                </c:pt>
                <c:pt idx="2693">
                  <c:v>2.6108445431999998</c:v>
                </c:pt>
                <c:pt idx="2694">
                  <c:v>2.7290833322000001</c:v>
                </c:pt>
                <c:pt idx="2695">
                  <c:v>2.7290833322000001</c:v>
                </c:pt>
                <c:pt idx="2696">
                  <c:v>2.7290833322000001</c:v>
                </c:pt>
                <c:pt idx="2697">
                  <c:v>2.7033826686000002</c:v>
                </c:pt>
                <c:pt idx="2698">
                  <c:v>2.6876354883000002</c:v>
                </c:pt>
                <c:pt idx="2699">
                  <c:v>2.8213264776</c:v>
                </c:pt>
                <c:pt idx="2700">
                  <c:v>2.8550170961000001</c:v>
                </c:pt>
                <c:pt idx="2701">
                  <c:v>2.8550170961000001</c:v>
                </c:pt>
                <c:pt idx="2702">
                  <c:v>2.8550170961000001</c:v>
                </c:pt>
                <c:pt idx="2703">
                  <c:v>2.8550170961000001</c:v>
                </c:pt>
                <c:pt idx="2704">
                  <c:v>2.900126813</c:v>
                </c:pt>
                <c:pt idx="2705">
                  <c:v>2.9299593132999999</c:v>
                </c:pt>
                <c:pt idx="2706">
                  <c:v>2.8308532635999999</c:v>
                </c:pt>
                <c:pt idx="2707">
                  <c:v>2.7472234306000001</c:v>
                </c:pt>
                <c:pt idx="2708">
                  <c:v>2.8134699978</c:v>
                </c:pt>
                <c:pt idx="2709">
                  <c:v>2.8134699978</c:v>
                </c:pt>
                <c:pt idx="2710">
                  <c:v>2.8134699978</c:v>
                </c:pt>
                <c:pt idx="2711">
                  <c:v>2.8653607154</c:v>
                </c:pt>
                <c:pt idx="2712">
                  <c:v>2.8098876268000001</c:v>
                </c:pt>
                <c:pt idx="2713">
                  <c:v>2.7209505838000001</c:v>
                </c:pt>
                <c:pt idx="2714">
                  <c:v>2.6860378834</c:v>
                </c:pt>
                <c:pt idx="2715">
                  <c:v>2.6814426778999998</c:v>
                </c:pt>
                <c:pt idx="2716">
                  <c:v>2.6814426778999998</c:v>
                </c:pt>
                <c:pt idx="2717">
                  <c:v>2.6814426778999998</c:v>
                </c:pt>
                <c:pt idx="2718">
                  <c:v>2.3928532325999998</c:v>
                </c:pt>
                <c:pt idx="2719">
                  <c:v>2.4114605832999998</c:v>
                </c:pt>
                <c:pt idx="2720">
                  <c:v>2.3821183236999999</c:v>
                </c:pt>
                <c:pt idx="2721">
                  <c:v>2.4965175890000002</c:v>
                </c:pt>
                <c:pt idx="2722">
                  <c:v>2.4186844403999999</c:v>
                </c:pt>
                <c:pt idx="2723">
                  <c:v>2.4186844403999999</c:v>
                </c:pt>
                <c:pt idx="2724">
                  <c:v>2.4186844403999999</c:v>
                </c:pt>
                <c:pt idx="2725">
                  <c:v>2.3142408017</c:v>
                </c:pt>
                <c:pt idx="2726">
                  <c:v>2.4731779785999999</c:v>
                </c:pt>
                <c:pt idx="2727">
                  <c:v>2.4278641099999998</c:v>
                </c:pt>
                <c:pt idx="2728">
                  <c:v>2.5021074577000002</c:v>
                </c:pt>
                <c:pt idx="2729">
                  <c:v>2.5685660014999998</c:v>
                </c:pt>
                <c:pt idx="2730">
                  <c:v>2.5685660014999998</c:v>
                </c:pt>
                <c:pt idx="2731">
                  <c:v>2.5685660014999998</c:v>
                </c:pt>
                <c:pt idx="2732">
                  <c:v>2.5507853716</c:v>
                </c:pt>
                <c:pt idx="2733">
                  <c:v>2.4952299192999998</c:v>
                </c:pt>
                <c:pt idx="2734">
                  <c:v>2.6361143916000001</c:v>
                </c:pt>
                <c:pt idx="2735">
                  <c:v>2.6089257250000002</c:v>
                </c:pt>
                <c:pt idx="2736">
                  <c:v>2.7005666624</c:v>
                </c:pt>
                <c:pt idx="2737">
                  <c:v>2.7005666624</c:v>
                </c:pt>
                <c:pt idx="2738">
                  <c:v>2.7005666624</c:v>
                </c:pt>
                <c:pt idx="2739">
                  <c:v>2.7210993372000001</c:v>
                </c:pt>
                <c:pt idx="2740">
                  <c:v>2.7448667684000001</c:v>
                </c:pt>
                <c:pt idx="2741">
                  <c:v>2.8518916746</c:v>
                </c:pt>
                <c:pt idx="2742">
                  <c:v>2.8631418841</c:v>
                </c:pt>
                <c:pt idx="2743">
                  <c:v>2.9256555164</c:v>
                </c:pt>
                <c:pt idx="2744">
                  <c:v>2.9256555164</c:v>
                </c:pt>
                <c:pt idx="2745">
                  <c:v>2.9256555164</c:v>
                </c:pt>
                <c:pt idx="2746">
                  <c:v>2.9125173695000002</c:v>
                </c:pt>
                <c:pt idx="2747">
                  <c:v>2.8962643692999999</c:v>
                </c:pt>
                <c:pt idx="2748">
                  <c:v>2.8374972775999998</c:v>
                </c:pt>
                <c:pt idx="2749">
                  <c:v>2.7598024589999999</c:v>
                </c:pt>
                <c:pt idx="2750">
                  <c:v>2.6181007353000001</c:v>
                </c:pt>
                <c:pt idx="2751">
                  <c:v>2.6181007353000001</c:v>
                </c:pt>
                <c:pt idx="2752">
                  <c:v>2.6181007353000001</c:v>
                </c:pt>
                <c:pt idx="2753">
                  <c:v>2.5008672306999999</c:v>
                </c:pt>
                <c:pt idx="2754">
                  <c:v>2.6447195104999999</c:v>
                </c:pt>
                <c:pt idx="2755">
                  <c:v>2.6440904682999999</c:v>
                </c:pt>
                <c:pt idx="2756">
                  <c:v>2.7051314259999999</c:v>
                </c:pt>
                <c:pt idx="2757">
                  <c:v>2.6825200051000002</c:v>
                </c:pt>
                <c:pt idx="2758">
                  <c:v>2.6825200051000002</c:v>
                </c:pt>
                <c:pt idx="2759">
                  <c:v>2.6825200051000002</c:v>
                </c:pt>
                <c:pt idx="2760">
                  <c:v>2.6358571146999998</c:v>
                </c:pt>
                <c:pt idx="2761">
                  <c:v>2.6872062540999999</c:v>
                </c:pt>
                <c:pt idx="2762">
                  <c:v>2.9013046025000002</c:v>
                </c:pt>
                <c:pt idx="2763">
                  <c:v>2.8255371592</c:v>
                </c:pt>
                <c:pt idx="2764">
                  <c:v>2.8255371592</c:v>
                </c:pt>
                <c:pt idx="2765">
                  <c:v>2.8255371592</c:v>
                </c:pt>
                <c:pt idx="2766">
                  <c:v>2.8255371592</c:v>
                </c:pt>
                <c:pt idx="2767">
                  <c:v>2.843439831</c:v>
                </c:pt>
                <c:pt idx="2768">
                  <c:v>2.8096255330000002</c:v>
                </c:pt>
                <c:pt idx="2769">
                  <c:v>2.8796460734</c:v>
                </c:pt>
                <c:pt idx="2770">
                  <c:v>2.8824421574999999</c:v>
                </c:pt>
                <c:pt idx="2771">
                  <c:v>2.9105625122999998</c:v>
                </c:pt>
                <c:pt idx="2772">
                  <c:v>2.9105625122999998</c:v>
                </c:pt>
                <c:pt idx="2773">
                  <c:v>2.9105625122999998</c:v>
                </c:pt>
                <c:pt idx="2774">
                  <c:v>2.7824933746</c:v>
                </c:pt>
                <c:pt idx="2775">
                  <c:v>2.8081734569000001</c:v>
                </c:pt>
                <c:pt idx="2776">
                  <c:v>2.7668076677000002</c:v>
                </c:pt>
                <c:pt idx="2777">
                  <c:v>2.7162956475</c:v>
                </c:pt>
                <c:pt idx="2778">
                  <c:v>2.7669543330000002</c:v>
                </c:pt>
                <c:pt idx="2779">
                  <c:v>2.7669543330000002</c:v>
                </c:pt>
                <c:pt idx="2780">
                  <c:v>2.7669543330000002</c:v>
                </c:pt>
                <c:pt idx="2781">
                  <c:v>2.7605467883000001</c:v>
                </c:pt>
                <c:pt idx="2782">
                  <c:v>2.6495494855000001</c:v>
                </c:pt>
                <c:pt idx="2783">
                  <c:v>2.6967514868000002</c:v>
                </c:pt>
                <c:pt idx="2784">
                  <c:v>2.6724466418000001</c:v>
                </c:pt>
                <c:pt idx="2785">
                  <c:v>2.7518968770000001</c:v>
                </c:pt>
                <c:pt idx="2786">
                  <c:v>2.7518968770000001</c:v>
                </c:pt>
                <c:pt idx="2787">
                  <c:v>2.7518968770000001</c:v>
                </c:pt>
                <c:pt idx="2788">
                  <c:v>2.7670117815999999</c:v>
                </c:pt>
                <c:pt idx="2789">
                  <c:v>2.7789386504000002</c:v>
                </c:pt>
                <c:pt idx="2790">
                  <c:v>2.8167571577000001</c:v>
                </c:pt>
                <c:pt idx="2791">
                  <c:v>2.7190360434</c:v>
                </c:pt>
                <c:pt idx="2792">
                  <c:v>2.7029831513000002</c:v>
                </c:pt>
                <c:pt idx="2793">
                  <c:v>2.7029831513000002</c:v>
                </c:pt>
                <c:pt idx="2794">
                  <c:v>2.7029831513000002</c:v>
                </c:pt>
                <c:pt idx="2795">
                  <c:v>2.7402015628999998</c:v>
                </c:pt>
                <c:pt idx="2796">
                  <c:v>2.6983687160000001</c:v>
                </c:pt>
                <c:pt idx="2797">
                  <c:v>2.5878455564</c:v>
                </c:pt>
                <c:pt idx="2798">
                  <c:v>2.4995105935000002</c:v>
                </c:pt>
                <c:pt idx="2799">
                  <c:v>2.5378305418</c:v>
                </c:pt>
                <c:pt idx="2800">
                  <c:v>2.5378305418</c:v>
                </c:pt>
                <c:pt idx="2801">
                  <c:v>2.5378305418</c:v>
                </c:pt>
                <c:pt idx="2802">
                  <c:v>2.6259168374000001</c:v>
                </c:pt>
                <c:pt idx="2803">
                  <c:v>2.6433814467999999</c:v>
                </c:pt>
                <c:pt idx="2804">
                  <c:v>2.6464306192999998</c:v>
                </c:pt>
                <c:pt idx="2805">
                  <c:v>2.7360448624</c:v>
                </c:pt>
                <c:pt idx="2806">
                  <c:v>2.7433716401999999</c:v>
                </c:pt>
                <c:pt idx="2807">
                  <c:v>2.7433716401999999</c:v>
                </c:pt>
                <c:pt idx="2808">
                  <c:v>2.7433716401999999</c:v>
                </c:pt>
                <c:pt idx="2809">
                  <c:v>2.6987023305000002</c:v>
                </c:pt>
                <c:pt idx="2810">
                  <c:v>2.7134242824000001</c:v>
                </c:pt>
                <c:pt idx="2811">
                  <c:v>2.7000916655</c:v>
                </c:pt>
                <c:pt idx="2812">
                  <c:v>2.6434648311000002</c:v>
                </c:pt>
                <c:pt idx="2813">
                  <c:v>2.6873279818000002</c:v>
                </c:pt>
                <c:pt idx="2814">
                  <c:v>2.6873279818000002</c:v>
                </c:pt>
                <c:pt idx="2815">
                  <c:v>2.6873279818000002</c:v>
                </c:pt>
                <c:pt idx="2816">
                  <c:v>2.6873279818000002</c:v>
                </c:pt>
                <c:pt idx="2817">
                  <c:v>2.7899452721000002</c:v>
                </c:pt>
                <c:pt idx="2818">
                  <c:v>2.7361032952</c:v>
                </c:pt>
                <c:pt idx="2819">
                  <c:v>2.8302581184000002</c:v>
                </c:pt>
                <c:pt idx="2820">
                  <c:v>2.7025133157000001</c:v>
                </c:pt>
                <c:pt idx="2821">
                  <c:v>2.7025133157000001</c:v>
                </c:pt>
                <c:pt idx="2822">
                  <c:v>2.7025133157000001</c:v>
                </c:pt>
                <c:pt idx="2823">
                  <c:v>2.7025133157000001</c:v>
                </c:pt>
                <c:pt idx="2824">
                  <c:v>2.7025133157000001</c:v>
                </c:pt>
                <c:pt idx="2825">
                  <c:v>2.7346709009999999</c:v>
                </c:pt>
                <c:pt idx="2826">
                  <c:v>2.7830929438999998</c:v>
                </c:pt>
                <c:pt idx="2827">
                  <c:v>2.8274674218000002</c:v>
                </c:pt>
                <c:pt idx="2828">
                  <c:v>2.8274674218000002</c:v>
                </c:pt>
                <c:pt idx="2829">
                  <c:v>2.8274674218000002</c:v>
                </c:pt>
                <c:pt idx="2830">
                  <c:v>2.8731687844999998</c:v>
                </c:pt>
                <c:pt idx="2831">
                  <c:v>2.8814440730999999</c:v>
                </c:pt>
                <c:pt idx="2832">
                  <c:v>2.8216962755999999</c:v>
                </c:pt>
                <c:pt idx="2833">
                  <c:v>2.7941761808000001</c:v>
                </c:pt>
                <c:pt idx="2834">
                  <c:v>2.6326503416000002</c:v>
                </c:pt>
                <c:pt idx="2835">
                  <c:v>2.6326503416000002</c:v>
                </c:pt>
                <c:pt idx="2836">
                  <c:v>2.6326503416000002</c:v>
                </c:pt>
                <c:pt idx="2837">
                  <c:v>2.7981476445000002</c:v>
                </c:pt>
                <c:pt idx="2838">
                  <c:v>2.6757899964999998</c:v>
                </c:pt>
                <c:pt idx="2839">
                  <c:v>2.6797477351999999</c:v>
                </c:pt>
                <c:pt idx="2840">
                  <c:v>2.3197183536999999</c:v>
                </c:pt>
                <c:pt idx="2841">
                  <c:v>2.1721062042999999</c:v>
                </c:pt>
                <c:pt idx="2842">
                  <c:v>2.1721062042999999</c:v>
                </c:pt>
                <c:pt idx="2843">
                  <c:v>2.1721062042999999</c:v>
                </c:pt>
                <c:pt idx="2844">
                  <c:v>2.4863644456</c:v>
                </c:pt>
                <c:pt idx="2845">
                  <c:v>2.5329163228999998</c:v>
                </c:pt>
                <c:pt idx="2846">
                  <c:v>2.6755498672</c:v>
                </c:pt>
                <c:pt idx="2847">
                  <c:v>2.4162665272999999</c:v>
                </c:pt>
                <c:pt idx="2848">
                  <c:v>2.3967331623999999</c:v>
                </c:pt>
                <c:pt idx="2849">
                  <c:v>2.3967331623999999</c:v>
                </c:pt>
                <c:pt idx="2850">
                  <c:v>2.3967331623999999</c:v>
                </c:pt>
                <c:pt idx="2851">
                  <c:v>2.4202552214000002</c:v>
                </c:pt>
                <c:pt idx="2852">
                  <c:v>2.4212844695000002</c:v>
                </c:pt>
                <c:pt idx="2853">
                  <c:v>2.4430810975999999</c:v>
                </c:pt>
                <c:pt idx="2854">
                  <c:v>2.5428714301999999</c:v>
                </c:pt>
                <c:pt idx="2855">
                  <c:v>2.6184247970999999</c:v>
                </c:pt>
                <c:pt idx="2856">
                  <c:v>2.6184247970999999</c:v>
                </c:pt>
                <c:pt idx="2857">
                  <c:v>2.6184247970999999</c:v>
                </c:pt>
                <c:pt idx="2858">
                  <c:v>2.4662415722</c:v>
                </c:pt>
                <c:pt idx="2859">
                  <c:v>2.4136530183999998</c:v>
                </c:pt>
                <c:pt idx="2860">
                  <c:v>2.3310126171999999</c:v>
                </c:pt>
                <c:pt idx="2861">
                  <c:v>2.3769768523999999</c:v>
                </c:pt>
                <c:pt idx="2862">
                  <c:v>2.3426975950000002</c:v>
                </c:pt>
                <c:pt idx="2863">
                  <c:v>2.3426975950000002</c:v>
                </c:pt>
                <c:pt idx="2864">
                  <c:v>2.3426975950000002</c:v>
                </c:pt>
                <c:pt idx="2865">
                  <c:v>2.3838174095000002</c:v>
                </c:pt>
                <c:pt idx="2866">
                  <c:v>2.5025416116999999</c:v>
                </c:pt>
                <c:pt idx="2867">
                  <c:v>2.5258270456999998</c:v>
                </c:pt>
                <c:pt idx="2868">
                  <c:v>2.3384729912000002</c:v>
                </c:pt>
                <c:pt idx="2869">
                  <c:v>2.4702114353</c:v>
                </c:pt>
                <c:pt idx="2870">
                  <c:v>2.4702114353</c:v>
                </c:pt>
                <c:pt idx="2871">
                  <c:v>2.4702114353</c:v>
                </c:pt>
                <c:pt idx="2872">
                  <c:v>2.4205609029000001</c:v>
                </c:pt>
                <c:pt idx="2873">
                  <c:v>2.2202795092000001</c:v>
                </c:pt>
                <c:pt idx="2874">
                  <c:v>2.1618828889000001</c:v>
                </c:pt>
                <c:pt idx="2875">
                  <c:v>2.3467677041999999</c:v>
                </c:pt>
                <c:pt idx="2876">
                  <c:v>2.3623322695</c:v>
                </c:pt>
                <c:pt idx="2877">
                  <c:v>2.3623322695</c:v>
                </c:pt>
                <c:pt idx="2878">
                  <c:v>2.3623322695</c:v>
                </c:pt>
                <c:pt idx="2879">
                  <c:v>2.3572501013</c:v>
                </c:pt>
                <c:pt idx="2880">
                  <c:v>2.3221135676000002</c:v>
                </c:pt>
                <c:pt idx="2881">
                  <c:v>2.2417544356999999</c:v>
                </c:pt>
                <c:pt idx="2882">
                  <c:v>2.2025237844999999</c:v>
                </c:pt>
                <c:pt idx="2883">
                  <c:v>2.1633272307999998</c:v>
                </c:pt>
                <c:pt idx="2884">
                  <c:v>2.1633272307999998</c:v>
                </c:pt>
                <c:pt idx="2885">
                  <c:v>2.1633272307999998</c:v>
                </c:pt>
                <c:pt idx="2886">
                  <c:v>2.2830646087000002</c:v>
                </c:pt>
                <c:pt idx="2887">
                  <c:v>2.1100138011</c:v>
                </c:pt>
                <c:pt idx="2888">
                  <c:v>2.2535953560999999</c:v>
                </c:pt>
                <c:pt idx="2889">
                  <c:v>2.1698962015999999</c:v>
                </c:pt>
                <c:pt idx="2890">
                  <c:v>2.1569677621999999</c:v>
                </c:pt>
                <c:pt idx="2891">
                  <c:v>2.1569677621999999</c:v>
                </c:pt>
                <c:pt idx="2892">
                  <c:v>2.1569677621999999</c:v>
                </c:pt>
                <c:pt idx="2893">
                  <c:v>2.2606594356</c:v>
                </c:pt>
                <c:pt idx="2894">
                  <c:v>2.2324015649</c:v>
                </c:pt>
                <c:pt idx="2895">
                  <c:v>2.1506868467000002</c:v>
                </c:pt>
                <c:pt idx="2896">
                  <c:v>2.1940530735000001</c:v>
                </c:pt>
                <c:pt idx="2897">
                  <c:v>1.8873806329</c:v>
                </c:pt>
                <c:pt idx="2898">
                  <c:v>1.8873806329</c:v>
                </c:pt>
                <c:pt idx="2899">
                  <c:v>1.8873806329</c:v>
                </c:pt>
                <c:pt idx="2900">
                  <c:v>1.8818427481</c:v>
                </c:pt>
                <c:pt idx="2901">
                  <c:v>1.9102645817999999</c:v>
                </c:pt>
                <c:pt idx="2902">
                  <c:v>2.0535552358000002</c:v>
                </c:pt>
                <c:pt idx="2903">
                  <c:v>2.1419853369999999</c:v>
                </c:pt>
                <c:pt idx="2904">
                  <c:v>1.9988124661</c:v>
                </c:pt>
                <c:pt idx="2905">
                  <c:v>1.9988124661</c:v>
                </c:pt>
                <c:pt idx="2906">
                  <c:v>1.9988124661</c:v>
                </c:pt>
                <c:pt idx="2907">
                  <c:v>2.0157837502999998</c:v>
                </c:pt>
                <c:pt idx="2908">
                  <c:v>2.0167822166999998</c:v>
                </c:pt>
                <c:pt idx="2909">
                  <c:v>2.0514737485999999</c:v>
                </c:pt>
                <c:pt idx="2910">
                  <c:v>1.9852416759</c:v>
                </c:pt>
                <c:pt idx="2911">
                  <c:v>1.9598255171000001</c:v>
                </c:pt>
                <c:pt idx="2912">
                  <c:v>1.9598255171000001</c:v>
                </c:pt>
                <c:pt idx="2913">
                  <c:v>1.9598255171000001</c:v>
                </c:pt>
                <c:pt idx="2914">
                  <c:v>1.9407490646000001</c:v>
                </c:pt>
                <c:pt idx="2915">
                  <c:v>1.9232831264000001</c:v>
                </c:pt>
                <c:pt idx="2916">
                  <c:v>1.9881715266</c:v>
                </c:pt>
                <c:pt idx="2917">
                  <c:v>1.9903134194000001</c:v>
                </c:pt>
                <c:pt idx="2918">
                  <c:v>2.0886786024999999</c:v>
                </c:pt>
                <c:pt idx="2919">
                  <c:v>2.0886786024999999</c:v>
                </c:pt>
                <c:pt idx="2920">
                  <c:v>2.0886786024999999</c:v>
                </c:pt>
                <c:pt idx="2921">
                  <c:v>2.1087201880999999</c:v>
                </c:pt>
                <c:pt idx="2922">
                  <c:v>2.0820076505</c:v>
                </c:pt>
                <c:pt idx="2923">
                  <c:v>2.0899731047999999</c:v>
                </c:pt>
                <c:pt idx="2924">
                  <c:v>2.0727397127999998</c:v>
                </c:pt>
                <c:pt idx="2925">
                  <c:v>2.1097250564999999</c:v>
                </c:pt>
                <c:pt idx="2926">
                  <c:v>2.1097250564999999</c:v>
                </c:pt>
                <c:pt idx="2927">
                  <c:v>2.1097250564999999</c:v>
                </c:pt>
                <c:pt idx="2928">
                  <c:v>2.1874295507000001</c:v>
                </c:pt>
                <c:pt idx="2929">
                  <c:v>2.1861558373999999</c:v>
                </c:pt>
                <c:pt idx="2930">
                  <c:v>2.0752107125000001</c:v>
                </c:pt>
                <c:pt idx="2931">
                  <c:v>2.1324746665999998</c:v>
                </c:pt>
                <c:pt idx="2932">
                  <c:v>2.0855028463999998</c:v>
                </c:pt>
                <c:pt idx="2933">
                  <c:v>2.0855028463999998</c:v>
                </c:pt>
                <c:pt idx="2934">
                  <c:v>2.0855028463999998</c:v>
                </c:pt>
                <c:pt idx="2935">
                  <c:v>2.0317785417000001</c:v>
                </c:pt>
                <c:pt idx="2936">
                  <c:v>1.9071463635999999</c:v>
                </c:pt>
                <c:pt idx="2937">
                  <c:v>1.9179206135</c:v>
                </c:pt>
                <c:pt idx="2938">
                  <c:v>1.9997340975</c:v>
                </c:pt>
                <c:pt idx="2939">
                  <c:v>1.8107740308</c:v>
                </c:pt>
                <c:pt idx="2940">
                  <c:v>1.8107740308</c:v>
                </c:pt>
                <c:pt idx="2941">
                  <c:v>1.8107740308</c:v>
                </c:pt>
                <c:pt idx="2942">
                  <c:v>1.8560720484</c:v>
                </c:pt>
                <c:pt idx="2943">
                  <c:v>1.8019011569000001</c:v>
                </c:pt>
                <c:pt idx="2944">
                  <c:v>1.7926021489999999</c:v>
                </c:pt>
                <c:pt idx="2945">
                  <c:v>1.9040785088000001</c:v>
                </c:pt>
                <c:pt idx="2946">
                  <c:v>1.8954378339</c:v>
                </c:pt>
                <c:pt idx="2947">
                  <c:v>1.8954378339</c:v>
                </c:pt>
                <c:pt idx="2948">
                  <c:v>1.8954378339</c:v>
                </c:pt>
                <c:pt idx="2949">
                  <c:v>1.96679223</c:v>
                </c:pt>
                <c:pt idx="2950">
                  <c:v>1.7383319302</c:v>
                </c:pt>
                <c:pt idx="2951">
                  <c:v>1.8062003261999999</c:v>
                </c:pt>
                <c:pt idx="2952">
                  <c:v>1.7843738359000001</c:v>
                </c:pt>
                <c:pt idx="2953">
                  <c:v>2.3789954023000002</c:v>
                </c:pt>
                <c:pt idx="2954">
                  <c:v>2.3789954023000002</c:v>
                </c:pt>
                <c:pt idx="2955">
                  <c:v>2.3789954023000002</c:v>
                </c:pt>
                <c:pt idx="2956">
                  <c:v>2.4334202162</c:v>
                </c:pt>
                <c:pt idx="2957">
                  <c:v>2.4746311354000001</c:v>
                </c:pt>
                <c:pt idx="2958">
                  <c:v>2.4467921173999998</c:v>
                </c:pt>
                <c:pt idx="2959">
                  <c:v>2.4404732360999999</c:v>
                </c:pt>
                <c:pt idx="2960">
                  <c:v>2.4568514061000002</c:v>
                </c:pt>
                <c:pt idx="2961">
                  <c:v>2.4568514061000002</c:v>
                </c:pt>
                <c:pt idx="2962">
                  <c:v>2.4568514061000002</c:v>
                </c:pt>
                <c:pt idx="2963">
                  <c:v>2.4080360758000001</c:v>
                </c:pt>
                <c:pt idx="2964">
                  <c:v>2.4678036857999999</c:v>
                </c:pt>
                <c:pt idx="2965">
                  <c:v>2.5620083604000001</c:v>
                </c:pt>
                <c:pt idx="2966">
                  <c:v>2.5400305143000002</c:v>
                </c:pt>
                <c:pt idx="2967">
                  <c:v>2.4282539417</c:v>
                </c:pt>
                <c:pt idx="2968">
                  <c:v>2.4282539417</c:v>
                </c:pt>
                <c:pt idx="2969">
                  <c:v>2.4282539417</c:v>
                </c:pt>
                <c:pt idx="2970">
                  <c:v>2.4318873573999999</c:v>
                </c:pt>
                <c:pt idx="2971">
                  <c:v>2.3142990906000001</c:v>
                </c:pt>
                <c:pt idx="2972">
                  <c:v>2.3342639561</c:v>
                </c:pt>
                <c:pt idx="2973">
                  <c:v>2.3357729271999998</c:v>
                </c:pt>
                <c:pt idx="2974">
                  <c:v>2.2661747891999999</c:v>
                </c:pt>
                <c:pt idx="2975">
                  <c:v>2.2661747891999999</c:v>
                </c:pt>
                <c:pt idx="2976">
                  <c:v>2.2661747891999999</c:v>
                </c:pt>
                <c:pt idx="2977">
                  <c:v>2.3305626068</c:v>
                </c:pt>
                <c:pt idx="2978">
                  <c:v>2.4319367072999998</c:v>
                </c:pt>
                <c:pt idx="2979">
                  <c:v>2.4319367072999998</c:v>
                </c:pt>
                <c:pt idx="2980">
                  <c:v>2.3636723913000002</c:v>
                </c:pt>
                <c:pt idx="2981">
                  <c:v>2.3893224691000001</c:v>
                </c:pt>
                <c:pt idx="2982">
                  <c:v>2.3893224691000001</c:v>
                </c:pt>
                <c:pt idx="2983">
                  <c:v>2.3893224691000001</c:v>
                </c:pt>
                <c:pt idx="2984">
                  <c:v>2.3738433999000002</c:v>
                </c:pt>
                <c:pt idx="2985">
                  <c:v>2.3290834057000001</c:v>
                </c:pt>
                <c:pt idx="2986">
                  <c:v>2.2765981192</c:v>
                </c:pt>
                <c:pt idx="2987">
                  <c:v>2.2919638814000001</c:v>
                </c:pt>
                <c:pt idx="2988">
                  <c:v>2.3008737593999999</c:v>
                </c:pt>
                <c:pt idx="2989">
                  <c:v>2.3008737593999999</c:v>
                </c:pt>
                <c:pt idx="2990">
                  <c:v>2.3008737593999999</c:v>
                </c:pt>
                <c:pt idx="2991">
                  <c:v>2.2866409860000001</c:v>
                </c:pt>
                <c:pt idx="2992">
                  <c:v>2.2739575106999999</c:v>
                </c:pt>
                <c:pt idx="2993">
                  <c:v>2.2596969664</c:v>
                </c:pt>
                <c:pt idx="2994">
                  <c:v>2.3672639354</c:v>
                </c:pt>
                <c:pt idx="2995">
                  <c:v>2.3651380980000001</c:v>
                </c:pt>
                <c:pt idx="2996">
                  <c:v>2.3651380980000001</c:v>
                </c:pt>
                <c:pt idx="2997">
                  <c:v>2.3651380980000001</c:v>
                </c:pt>
                <c:pt idx="2998">
                  <c:v>2.4925613147000001</c:v>
                </c:pt>
                <c:pt idx="2999">
                  <c:v>2.5641956389999998</c:v>
                </c:pt>
                <c:pt idx="3000">
                  <c:v>2.5071585286000002</c:v>
                </c:pt>
                <c:pt idx="3001">
                  <c:v>2.5248965973000002</c:v>
                </c:pt>
                <c:pt idx="3002">
                  <c:v>2.4978443082999999</c:v>
                </c:pt>
                <c:pt idx="3003">
                  <c:v>2.4978443082999999</c:v>
                </c:pt>
                <c:pt idx="3004">
                  <c:v>2.4978443082999999</c:v>
                </c:pt>
                <c:pt idx="3005">
                  <c:v>2.4978443082999999</c:v>
                </c:pt>
                <c:pt idx="3006">
                  <c:v>2.5664152857999998</c:v>
                </c:pt>
                <c:pt idx="3007">
                  <c:v>2.4804788154000001</c:v>
                </c:pt>
                <c:pt idx="3008">
                  <c:v>2.4636036616000001</c:v>
                </c:pt>
                <c:pt idx="3009">
                  <c:v>2.3863432928999999</c:v>
                </c:pt>
                <c:pt idx="3010">
                  <c:v>2.3863432928999999</c:v>
                </c:pt>
                <c:pt idx="3011">
                  <c:v>2.3863432928999999</c:v>
                </c:pt>
                <c:pt idx="3012">
                  <c:v>2.3940653568000001</c:v>
                </c:pt>
                <c:pt idx="3013">
                  <c:v>2.4188322407</c:v>
                </c:pt>
                <c:pt idx="3014">
                  <c:v>2.4447588581000002</c:v>
                </c:pt>
                <c:pt idx="3015">
                  <c:v>2.4493393823999998</c:v>
                </c:pt>
                <c:pt idx="3016">
                  <c:v>2.4383023608999999</c:v>
                </c:pt>
                <c:pt idx="3017">
                  <c:v>2.4383023608999999</c:v>
                </c:pt>
                <c:pt idx="3018">
                  <c:v>2.4383023608999999</c:v>
                </c:pt>
                <c:pt idx="3019">
                  <c:v>2.4386075270999998</c:v>
                </c:pt>
                <c:pt idx="3020">
                  <c:v>2.5011861731999998</c:v>
                </c:pt>
                <c:pt idx="3021">
                  <c:v>2.5184389036999999</c:v>
                </c:pt>
                <c:pt idx="3022">
                  <c:v>2.5481049336999999</c:v>
                </c:pt>
                <c:pt idx="3023">
                  <c:v>2.6039071625000001</c:v>
                </c:pt>
                <c:pt idx="3024">
                  <c:v>2.6039071625000001</c:v>
                </c:pt>
                <c:pt idx="3025">
                  <c:v>2.6039071625000001</c:v>
                </c:pt>
                <c:pt idx="3026">
                  <c:v>2.5982412072000001</c:v>
                </c:pt>
                <c:pt idx="3027">
                  <c:v>2.5971470617999999</c:v>
                </c:pt>
                <c:pt idx="3028">
                  <c:v>2.5973334778999999</c:v>
                </c:pt>
                <c:pt idx="3029">
                  <c:v>2.6836326854000001</c:v>
                </c:pt>
                <c:pt idx="3030">
                  <c:v>2.7346404975</c:v>
                </c:pt>
                <c:pt idx="3031">
                  <c:v>2.7346404975</c:v>
                </c:pt>
                <c:pt idx="3032">
                  <c:v>2.7346404975</c:v>
                </c:pt>
                <c:pt idx="3033">
                  <c:v>2.7348189498000002</c:v>
                </c:pt>
                <c:pt idx="3034">
                  <c:v>2.7348189498000002</c:v>
                </c:pt>
                <c:pt idx="3035">
                  <c:v>2.7348189498000002</c:v>
                </c:pt>
                <c:pt idx="3036">
                  <c:v>2.6020942938</c:v>
                </c:pt>
                <c:pt idx="3037">
                  <c:v>2.7110187616000001</c:v>
                </c:pt>
                <c:pt idx="3038">
                  <c:v>2.7110187616000001</c:v>
                </c:pt>
                <c:pt idx="3039">
                  <c:v>2.7110187616000001</c:v>
                </c:pt>
                <c:pt idx="3040">
                  <c:v>2.7110187616000001</c:v>
                </c:pt>
                <c:pt idx="3041">
                  <c:v>2.7110187616000001</c:v>
                </c:pt>
                <c:pt idx="3042">
                  <c:v>2.7424131382999999</c:v>
                </c:pt>
                <c:pt idx="3043">
                  <c:v>2.7284365898999998</c:v>
                </c:pt>
                <c:pt idx="3044">
                  <c:v>2.7307698956999999</c:v>
                </c:pt>
                <c:pt idx="3045">
                  <c:v>2.7307698956999999</c:v>
                </c:pt>
                <c:pt idx="3046">
                  <c:v>2.7307698956999999</c:v>
                </c:pt>
                <c:pt idx="3047">
                  <c:v>2.6159972163999998</c:v>
                </c:pt>
                <c:pt idx="3048">
                  <c:v>2.6120711060000001</c:v>
                </c:pt>
                <c:pt idx="3049">
                  <c:v>2.5237206384999999</c:v>
                </c:pt>
                <c:pt idx="3050">
                  <c:v>2.5709264471000002</c:v>
                </c:pt>
                <c:pt idx="3051">
                  <c:v>2.5659192042000001</c:v>
                </c:pt>
                <c:pt idx="3052">
                  <c:v>2.5659192042000001</c:v>
                </c:pt>
                <c:pt idx="3053">
                  <c:v>2.5659192042000001</c:v>
                </c:pt>
                <c:pt idx="3054">
                  <c:v>2.576080943</c:v>
                </c:pt>
                <c:pt idx="3055">
                  <c:v>2.576080943</c:v>
                </c:pt>
                <c:pt idx="3056">
                  <c:v>2.576080943</c:v>
                </c:pt>
                <c:pt idx="3057">
                  <c:v>2.4701208370000001</c:v>
                </c:pt>
                <c:pt idx="3058">
                  <c:v>2.5466715119000001</c:v>
                </c:pt>
                <c:pt idx="3059">
                  <c:v>2.5466715119000001</c:v>
                </c:pt>
                <c:pt idx="3060">
                  <c:v>2.5466715119000001</c:v>
                </c:pt>
                <c:pt idx="3061">
                  <c:v>2.7654883394000001</c:v>
                </c:pt>
                <c:pt idx="3062">
                  <c:v>2.7538210537999999</c:v>
                </c:pt>
                <c:pt idx="3063">
                  <c:v>2.8252838793000001</c:v>
                </c:pt>
                <c:pt idx="3064">
                  <c:v>2.7827801706000002</c:v>
                </c:pt>
                <c:pt idx="3065">
                  <c:v>2.7032662755999999</c:v>
                </c:pt>
                <c:pt idx="3066">
                  <c:v>2.7032662755999999</c:v>
                </c:pt>
                <c:pt idx="3067">
                  <c:v>2.7032662755999999</c:v>
                </c:pt>
                <c:pt idx="3068">
                  <c:v>2.7124128241999999</c:v>
                </c:pt>
                <c:pt idx="3069">
                  <c:v>2.7098667976000002</c:v>
                </c:pt>
                <c:pt idx="3070">
                  <c:v>2.8003672665999999</c:v>
                </c:pt>
                <c:pt idx="3071">
                  <c:v>2.8175127813</c:v>
                </c:pt>
                <c:pt idx="3072">
                  <c:v>2.6714706815999998</c:v>
                </c:pt>
                <c:pt idx="3073">
                  <c:v>2.6714706815999998</c:v>
                </c:pt>
                <c:pt idx="3074">
                  <c:v>2.6714706815999998</c:v>
                </c:pt>
                <c:pt idx="3075">
                  <c:v>2.5975259730000002</c:v>
                </c:pt>
                <c:pt idx="3076">
                  <c:v>2.4835537594999999</c:v>
                </c:pt>
                <c:pt idx="3077">
                  <c:v>2.4496540563</c:v>
                </c:pt>
                <c:pt idx="3078">
                  <c:v>2.4444693128999999</c:v>
                </c:pt>
                <c:pt idx="3079">
                  <c:v>2.4781151384000002</c:v>
                </c:pt>
                <c:pt idx="3080">
                  <c:v>2.4781151384000002</c:v>
                </c:pt>
                <c:pt idx="3081">
                  <c:v>2.4781151384000002</c:v>
                </c:pt>
                <c:pt idx="3082">
                  <c:v>2.6419634788000002</c:v>
                </c:pt>
                <c:pt idx="3083">
                  <c:v>2.6371297772000002</c:v>
                </c:pt>
                <c:pt idx="3084">
                  <c:v>2.6371297772000002</c:v>
                </c:pt>
                <c:pt idx="3085">
                  <c:v>2.6371297772000002</c:v>
                </c:pt>
                <c:pt idx="3086">
                  <c:v>2.6051465493000001</c:v>
                </c:pt>
                <c:pt idx="3087">
                  <c:v>2.6051465493000001</c:v>
                </c:pt>
                <c:pt idx="3088">
                  <c:v>2.6051465493000001</c:v>
                </c:pt>
                <c:pt idx="3089">
                  <c:v>2.586183186</c:v>
                </c:pt>
                <c:pt idx="3090">
                  <c:v>2.5170299323999998</c:v>
                </c:pt>
                <c:pt idx="3091">
                  <c:v>2.4412286499000002</c:v>
                </c:pt>
                <c:pt idx="3092">
                  <c:v>2.4600262522</c:v>
                </c:pt>
                <c:pt idx="3093">
                  <c:v>2.4871079379999999</c:v>
                </c:pt>
                <c:pt idx="3094">
                  <c:v>2.4871079379999999</c:v>
                </c:pt>
                <c:pt idx="3095">
                  <c:v>2.4871079379999999</c:v>
                </c:pt>
                <c:pt idx="3096">
                  <c:v>2.5263391517999998</c:v>
                </c:pt>
                <c:pt idx="3097">
                  <c:v>2.4586614197999999</c:v>
                </c:pt>
                <c:pt idx="3098">
                  <c:v>2.451219058</c:v>
                </c:pt>
                <c:pt idx="3099">
                  <c:v>2.4733892579000001</c:v>
                </c:pt>
                <c:pt idx="3100">
                  <c:v>2.5258447972</c:v>
                </c:pt>
                <c:pt idx="3101">
                  <c:v>2.5258447972</c:v>
                </c:pt>
                <c:pt idx="3102">
                  <c:v>2.5258447972</c:v>
                </c:pt>
                <c:pt idx="3103">
                  <c:v>2.5947250520999998</c:v>
                </c:pt>
                <c:pt idx="3104">
                  <c:v>2.6739631648</c:v>
                </c:pt>
                <c:pt idx="3105">
                  <c:v>2.6829291086999998</c:v>
                </c:pt>
                <c:pt idx="3106">
                  <c:v>2.6569673373999998</c:v>
                </c:pt>
                <c:pt idx="3107">
                  <c:v>2.7076656798999998</c:v>
                </c:pt>
                <c:pt idx="3108">
                  <c:v>2.7076656798999998</c:v>
                </c:pt>
                <c:pt idx="3109">
                  <c:v>2.7076656798999998</c:v>
                </c:pt>
                <c:pt idx="3110">
                  <c:v>2.4875780899</c:v>
                </c:pt>
                <c:pt idx="3111">
                  <c:v>2.4941219004000001</c:v>
                </c:pt>
                <c:pt idx="3112">
                  <c:v>2.4555514413999999</c:v>
                </c:pt>
                <c:pt idx="3113">
                  <c:v>2.4807826455000002</c:v>
                </c:pt>
                <c:pt idx="3114">
                  <c:v>2.2792790755999999</c:v>
                </c:pt>
                <c:pt idx="3115">
                  <c:v>2.2792790755999999</c:v>
                </c:pt>
                <c:pt idx="3116">
                  <c:v>2.2792790755999999</c:v>
                </c:pt>
                <c:pt idx="3117">
                  <c:v>2.4311776232</c:v>
                </c:pt>
                <c:pt idx="3118">
                  <c:v>2.3633861472</c:v>
                </c:pt>
                <c:pt idx="3119">
                  <c:v>2.3220159111999998</c:v>
                </c:pt>
                <c:pt idx="3120">
                  <c:v>2.4233102909999999</c:v>
                </c:pt>
                <c:pt idx="3121">
                  <c:v>2.4683958507999999</c:v>
                </c:pt>
                <c:pt idx="3122">
                  <c:v>2.4683958507999999</c:v>
                </c:pt>
                <c:pt idx="3123">
                  <c:v>2.4683958507999999</c:v>
                </c:pt>
                <c:pt idx="3124">
                  <c:v>2.5377214286999998</c:v>
                </c:pt>
                <c:pt idx="3125">
                  <c:v>2.5462493624000002</c:v>
                </c:pt>
                <c:pt idx="3126">
                  <c:v>2.4233485137000002</c:v>
                </c:pt>
                <c:pt idx="3127">
                  <c:v>2.3409695654</c:v>
                </c:pt>
                <c:pt idx="3128">
                  <c:v>2.2913357852999998</c:v>
                </c:pt>
                <c:pt idx="3129">
                  <c:v>2.2913357852999998</c:v>
                </c:pt>
                <c:pt idx="3130">
                  <c:v>2.2913357852999998</c:v>
                </c:pt>
                <c:pt idx="3131">
                  <c:v>2.4213445597000001</c:v>
                </c:pt>
                <c:pt idx="3132">
                  <c:v>2.4712835648999998</c:v>
                </c:pt>
                <c:pt idx="3133">
                  <c:v>2.5218778928000001</c:v>
                </c:pt>
                <c:pt idx="3134">
                  <c:v>2.5292481249000001</c:v>
                </c:pt>
                <c:pt idx="3135">
                  <c:v>2.552929824</c:v>
                </c:pt>
                <c:pt idx="3136">
                  <c:v>2.552929824</c:v>
                </c:pt>
                <c:pt idx="3137">
                  <c:v>2.552929824</c:v>
                </c:pt>
                <c:pt idx="3138">
                  <c:v>2.4834708344999998</c:v>
                </c:pt>
                <c:pt idx="3139">
                  <c:v>2.3748524417999999</c:v>
                </c:pt>
                <c:pt idx="3140">
                  <c:v>2.3180771140999998</c:v>
                </c:pt>
                <c:pt idx="3141">
                  <c:v>2.2943500590000001</c:v>
                </c:pt>
                <c:pt idx="3142">
                  <c:v>2.3352825853999999</c:v>
                </c:pt>
                <c:pt idx="3143">
                  <c:v>2.3352825853999999</c:v>
                </c:pt>
                <c:pt idx="3144">
                  <c:v>2.3352825853999999</c:v>
                </c:pt>
                <c:pt idx="3145">
                  <c:v>2.4707027769000001</c:v>
                </c:pt>
                <c:pt idx="3146">
                  <c:v>2.4241703764999998</c:v>
                </c:pt>
                <c:pt idx="3147">
                  <c:v>2.4241703764999998</c:v>
                </c:pt>
                <c:pt idx="3148">
                  <c:v>2.3832227617999999</c:v>
                </c:pt>
                <c:pt idx="3149">
                  <c:v>2.4120322566999999</c:v>
                </c:pt>
                <c:pt idx="3150">
                  <c:v>2.4120322566999999</c:v>
                </c:pt>
                <c:pt idx="3151">
                  <c:v>2.4120322566999999</c:v>
                </c:pt>
                <c:pt idx="3152">
                  <c:v>2.5447486311</c:v>
                </c:pt>
                <c:pt idx="3153">
                  <c:v>2.5390777546000001</c:v>
                </c:pt>
                <c:pt idx="3154">
                  <c:v>2.5459289385999999</c:v>
                </c:pt>
                <c:pt idx="3155">
                  <c:v>2.6244586169000002</c:v>
                </c:pt>
                <c:pt idx="3156">
                  <c:v>2.5994858894999999</c:v>
                </c:pt>
                <c:pt idx="3157">
                  <c:v>2.5994858894999999</c:v>
                </c:pt>
                <c:pt idx="3158">
                  <c:v>2.5994858894999999</c:v>
                </c:pt>
                <c:pt idx="3159">
                  <c:v>2.5174630686000001</c:v>
                </c:pt>
                <c:pt idx="3160">
                  <c:v>2.4663844157999999</c:v>
                </c:pt>
                <c:pt idx="3161">
                  <c:v>2.4859381473000002</c:v>
                </c:pt>
                <c:pt idx="3162">
                  <c:v>2.5676906085</c:v>
                </c:pt>
                <c:pt idx="3163">
                  <c:v>2.4883324407999998</c:v>
                </c:pt>
                <c:pt idx="3164">
                  <c:v>2.4883324407999998</c:v>
                </c:pt>
                <c:pt idx="3165">
                  <c:v>2.4883324407999998</c:v>
                </c:pt>
                <c:pt idx="3166">
                  <c:v>2.5235779743000002</c:v>
                </c:pt>
                <c:pt idx="3167">
                  <c:v>2.5643794434</c:v>
                </c:pt>
                <c:pt idx="3168">
                  <c:v>2.6193683245999999</c:v>
                </c:pt>
                <c:pt idx="3169">
                  <c:v>2.5440469593000001</c:v>
                </c:pt>
                <c:pt idx="3170">
                  <c:v>2.4389898174</c:v>
                </c:pt>
                <c:pt idx="3171">
                  <c:v>2.4389898174</c:v>
                </c:pt>
                <c:pt idx="3172">
                  <c:v>2.4389898174</c:v>
                </c:pt>
                <c:pt idx="3173">
                  <c:v>2.4574919734999998</c:v>
                </c:pt>
                <c:pt idx="3174">
                  <c:v>2.5415458953000001</c:v>
                </c:pt>
                <c:pt idx="3175">
                  <c:v>2.4727557359999999</c:v>
                </c:pt>
                <c:pt idx="3176">
                  <c:v>2.4972327631</c:v>
                </c:pt>
                <c:pt idx="3177">
                  <c:v>2.477599369</c:v>
                </c:pt>
                <c:pt idx="3178">
                  <c:v>2.477599369</c:v>
                </c:pt>
                <c:pt idx="3179">
                  <c:v>2.477599369</c:v>
                </c:pt>
                <c:pt idx="3180">
                  <c:v>2.5507784363999999</c:v>
                </c:pt>
                <c:pt idx="3181">
                  <c:v>2.6225006016000001</c:v>
                </c:pt>
                <c:pt idx="3182">
                  <c:v>2.7836689510000001</c:v>
                </c:pt>
                <c:pt idx="3183">
                  <c:v>2.7514464689999998</c:v>
                </c:pt>
                <c:pt idx="3184">
                  <c:v>2.6485772052000001</c:v>
                </c:pt>
                <c:pt idx="3185">
                  <c:v>2.6485772052000001</c:v>
                </c:pt>
                <c:pt idx="3186">
                  <c:v>2.6485772052000001</c:v>
                </c:pt>
                <c:pt idx="3187">
                  <c:v>2.6848171760000001</c:v>
                </c:pt>
                <c:pt idx="3188">
                  <c:v>2.6203978155000001</c:v>
                </c:pt>
                <c:pt idx="3189">
                  <c:v>2.6069293716000002</c:v>
                </c:pt>
                <c:pt idx="3190">
                  <c:v>2.4994053510000001</c:v>
                </c:pt>
                <c:pt idx="3191">
                  <c:v>2.4613474029</c:v>
                </c:pt>
                <c:pt idx="3192">
                  <c:v>2.4613474029</c:v>
                </c:pt>
                <c:pt idx="3193">
                  <c:v>2.4613474029</c:v>
                </c:pt>
                <c:pt idx="3194">
                  <c:v>2.4925319509000001</c:v>
                </c:pt>
                <c:pt idx="3195">
                  <c:v>2.4925359429</c:v>
                </c:pt>
                <c:pt idx="3196">
                  <c:v>2.507239174</c:v>
                </c:pt>
                <c:pt idx="3197">
                  <c:v>2.507239174</c:v>
                </c:pt>
                <c:pt idx="3198">
                  <c:v>2.507239174</c:v>
                </c:pt>
                <c:pt idx="3199">
                  <c:v>2.507239174</c:v>
                </c:pt>
                <c:pt idx="3200">
                  <c:v>2.507239174</c:v>
                </c:pt>
                <c:pt idx="3201">
                  <c:v>2.6181438745999999</c:v>
                </c:pt>
                <c:pt idx="3202">
                  <c:v>2.6034020687999999</c:v>
                </c:pt>
                <c:pt idx="3203">
                  <c:v>2.5742041304000001</c:v>
                </c:pt>
                <c:pt idx="3204">
                  <c:v>2.6014009155000002</c:v>
                </c:pt>
                <c:pt idx="3205">
                  <c:v>2.6495876393</c:v>
                </c:pt>
                <c:pt idx="3206">
                  <c:v>2.6495876393</c:v>
                </c:pt>
                <c:pt idx="3207">
                  <c:v>2.6495876393</c:v>
                </c:pt>
                <c:pt idx="3208">
                  <c:v>2.6612024533</c:v>
                </c:pt>
                <c:pt idx="3209">
                  <c:v>2.6829478080000002</c:v>
                </c:pt>
                <c:pt idx="3210">
                  <c:v>2.6205114546999999</c:v>
                </c:pt>
                <c:pt idx="3211">
                  <c:v>2.6205114546999999</c:v>
                </c:pt>
                <c:pt idx="3212">
                  <c:v>2.6205114546999999</c:v>
                </c:pt>
                <c:pt idx="3213">
                  <c:v>2.6205114546999999</c:v>
                </c:pt>
                <c:pt idx="3214">
                  <c:v>2.6205114546999999</c:v>
                </c:pt>
                <c:pt idx="3215">
                  <c:v>2.5255110160999998</c:v>
                </c:pt>
                <c:pt idx="3216">
                  <c:v>2.5749001982999999</c:v>
                </c:pt>
                <c:pt idx="3217">
                  <c:v>2.6039525833999999</c:v>
                </c:pt>
                <c:pt idx="3218">
                  <c:v>2.6039525833999999</c:v>
                </c:pt>
                <c:pt idx="3219">
                  <c:v>2.6039525833999999</c:v>
                </c:pt>
                <c:pt idx="3220">
                  <c:v>2.6039525833999999</c:v>
                </c:pt>
                <c:pt idx="3221">
                  <c:v>2.6039525833999999</c:v>
                </c:pt>
                <c:pt idx="3222">
                  <c:v>2.6377113682000002</c:v>
                </c:pt>
                <c:pt idx="3223">
                  <c:v>2.6223987542999998</c:v>
                </c:pt>
                <c:pt idx="3224">
                  <c:v>2.4987942938000001</c:v>
                </c:pt>
                <c:pt idx="3225">
                  <c:v>2.4100666654</c:v>
                </c:pt>
                <c:pt idx="3226">
                  <c:v>2.4757391804000002</c:v>
                </c:pt>
                <c:pt idx="3227">
                  <c:v>2.4757391804000002</c:v>
                </c:pt>
                <c:pt idx="3228">
                  <c:v>2.4757391804000002</c:v>
                </c:pt>
                <c:pt idx="3229">
                  <c:v>2.4935513655000001</c:v>
                </c:pt>
                <c:pt idx="3230">
                  <c:v>2.5352475058000001</c:v>
                </c:pt>
                <c:pt idx="3231">
                  <c:v>2.4682083799000001</c:v>
                </c:pt>
                <c:pt idx="3232">
                  <c:v>2.4423436431000001</c:v>
                </c:pt>
                <c:pt idx="3233">
                  <c:v>2.4710096853999999</c:v>
                </c:pt>
                <c:pt idx="3234">
                  <c:v>2.4710096853999999</c:v>
                </c:pt>
                <c:pt idx="3235">
                  <c:v>2.4710096853999999</c:v>
                </c:pt>
                <c:pt idx="3236">
                  <c:v>2.4469346294999998</c:v>
                </c:pt>
                <c:pt idx="3237">
                  <c:v>2.4324491840000002</c:v>
                </c:pt>
                <c:pt idx="3238">
                  <c:v>2.5421880721000001</c:v>
                </c:pt>
                <c:pt idx="3239">
                  <c:v>2.5517121187999998</c:v>
                </c:pt>
                <c:pt idx="3240">
                  <c:v>2.4754911835</c:v>
                </c:pt>
                <c:pt idx="3241">
                  <c:v>2.4754911835</c:v>
                </c:pt>
                <c:pt idx="3242">
                  <c:v>2.4754911835</c:v>
                </c:pt>
                <c:pt idx="3243">
                  <c:v>2.4334030488999998</c:v>
                </c:pt>
                <c:pt idx="3244">
                  <c:v>2.4143425341999998</c:v>
                </c:pt>
                <c:pt idx="3245">
                  <c:v>2.4428059511</c:v>
                </c:pt>
                <c:pt idx="3246">
                  <c:v>2.4291568520000002</c:v>
                </c:pt>
                <c:pt idx="3247">
                  <c:v>2.4591639551000002</c:v>
                </c:pt>
                <c:pt idx="3248">
                  <c:v>2.4591639551000002</c:v>
                </c:pt>
                <c:pt idx="3249">
                  <c:v>2.4591639551000002</c:v>
                </c:pt>
                <c:pt idx="3250">
                  <c:v>2.443912745</c:v>
                </c:pt>
                <c:pt idx="3251">
                  <c:v>2.4115408457999998</c:v>
                </c:pt>
                <c:pt idx="3252">
                  <c:v>2.3478811206999999</c:v>
                </c:pt>
                <c:pt idx="3253">
                  <c:v>2.3063311066000001</c:v>
                </c:pt>
                <c:pt idx="3254">
                  <c:v>2.2976237788999998</c:v>
                </c:pt>
                <c:pt idx="3255">
                  <c:v>2.2976237788999998</c:v>
                </c:pt>
                <c:pt idx="3256">
                  <c:v>2.2976237788999998</c:v>
                </c:pt>
                <c:pt idx="3257">
                  <c:v>2.2785074523</c:v>
                </c:pt>
                <c:pt idx="3258">
                  <c:v>2.2394113432</c:v>
                </c:pt>
                <c:pt idx="3259">
                  <c:v>2.2955091810999999</c:v>
                </c:pt>
                <c:pt idx="3260">
                  <c:v>2.2763871188000002</c:v>
                </c:pt>
                <c:pt idx="3261">
                  <c:v>2.3223847394999999</c:v>
                </c:pt>
                <c:pt idx="3262">
                  <c:v>2.3223847394999999</c:v>
                </c:pt>
                <c:pt idx="3263">
                  <c:v>2.3223847394999999</c:v>
                </c:pt>
                <c:pt idx="3264">
                  <c:v>2.3347721617000001</c:v>
                </c:pt>
                <c:pt idx="3265">
                  <c:v>2.2760871197000001</c:v>
                </c:pt>
                <c:pt idx="3266">
                  <c:v>2.2404225814999998</c:v>
                </c:pt>
                <c:pt idx="3267">
                  <c:v>2.3299309481999999</c:v>
                </c:pt>
                <c:pt idx="3268">
                  <c:v>2.3289425781999999</c:v>
                </c:pt>
                <c:pt idx="3269">
                  <c:v>2.3289425781999999</c:v>
                </c:pt>
                <c:pt idx="3270">
                  <c:v>2.3289425781999999</c:v>
                </c:pt>
                <c:pt idx="3271">
                  <c:v>2.3262743441999998</c:v>
                </c:pt>
                <c:pt idx="3272">
                  <c:v>2.1703852242999999</c:v>
                </c:pt>
                <c:pt idx="3273">
                  <c:v>2.134499892</c:v>
                </c:pt>
                <c:pt idx="3274">
                  <c:v>2.1033157151999999</c:v>
                </c:pt>
                <c:pt idx="3275">
                  <c:v>2.1702865813000001</c:v>
                </c:pt>
                <c:pt idx="3276">
                  <c:v>2.1702865813000001</c:v>
                </c:pt>
                <c:pt idx="3277">
                  <c:v>2.1702865813000001</c:v>
                </c:pt>
                <c:pt idx="3278">
                  <c:v>2.1918399996</c:v>
                </c:pt>
                <c:pt idx="3279">
                  <c:v>2.2375375982999999</c:v>
                </c:pt>
                <c:pt idx="3280">
                  <c:v>2.2646731495000001</c:v>
                </c:pt>
                <c:pt idx="3281">
                  <c:v>2.2286146451</c:v>
                </c:pt>
                <c:pt idx="3282">
                  <c:v>2.3196726952</c:v>
                </c:pt>
                <c:pt idx="3283">
                  <c:v>2.3196726952</c:v>
                </c:pt>
                <c:pt idx="3284">
                  <c:v>2.3196726952</c:v>
                </c:pt>
                <c:pt idx="3285">
                  <c:v>2.3481287594000002</c:v>
                </c:pt>
                <c:pt idx="3286">
                  <c:v>2.3732691080000001</c:v>
                </c:pt>
                <c:pt idx="3287">
                  <c:v>2.3792500913999999</c:v>
                </c:pt>
                <c:pt idx="3288">
                  <c:v>2.3468280561000001</c:v>
                </c:pt>
                <c:pt idx="3289">
                  <c:v>2.3012253875000002</c:v>
                </c:pt>
                <c:pt idx="3290">
                  <c:v>2.3012253875000002</c:v>
                </c:pt>
                <c:pt idx="3291">
                  <c:v>2.3012253875000002</c:v>
                </c:pt>
                <c:pt idx="3292">
                  <c:v>2.2859531531999999</c:v>
                </c:pt>
                <c:pt idx="3293">
                  <c:v>2.2664628238</c:v>
                </c:pt>
                <c:pt idx="3294">
                  <c:v>2.2626261839000001</c:v>
                </c:pt>
                <c:pt idx="3295">
                  <c:v>2.2138457826</c:v>
                </c:pt>
                <c:pt idx="3296">
                  <c:v>2.2051500526000001</c:v>
                </c:pt>
                <c:pt idx="3297">
                  <c:v>2.2051500526000001</c:v>
                </c:pt>
                <c:pt idx="3298">
                  <c:v>2.2051500526000001</c:v>
                </c:pt>
                <c:pt idx="3299">
                  <c:v>2.3508288501000001</c:v>
                </c:pt>
                <c:pt idx="3300">
                  <c:v>2.4326954626999999</c:v>
                </c:pt>
                <c:pt idx="3301">
                  <c:v>2.4361997644</c:v>
                </c:pt>
                <c:pt idx="3302">
                  <c:v>2.4247241143</c:v>
                </c:pt>
                <c:pt idx="3303">
                  <c:v>2.4203700426000001</c:v>
                </c:pt>
                <c:pt idx="3304">
                  <c:v>2.4203700426000001</c:v>
                </c:pt>
                <c:pt idx="3305">
                  <c:v>2.4203700426000001</c:v>
                </c:pt>
                <c:pt idx="3306">
                  <c:v>2.2813439680999998</c:v>
                </c:pt>
                <c:pt idx="3307">
                  <c:v>2.1925874005999999</c:v>
                </c:pt>
                <c:pt idx="3308">
                  <c:v>2.2229352853000002</c:v>
                </c:pt>
                <c:pt idx="3309">
                  <c:v>2.3149443215000001</c:v>
                </c:pt>
                <c:pt idx="3310">
                  <c:v>2.3048317590999998</c:v>
                </c:pt>
                <c:pt idx="3311">
                  <c:v>2.3048317590999998</c:v>
                </c:pt>
                <c:pt idx="3312">
                  <c:v>2.3048317590999998</c:v>
                </c:pt>
                <c:pt idx="3313">
                  <c:v>2.3154907112999998</c:v>
                </c:pt>
                <c:pt idx="3314">
                  <c:v>2.2456860411999999</c:v>
                </c:pt>
                <c:pt idx="3315">
                  <c:v>2.2183052319000001</c:v>
                </c:pt>
                <c:pt idx="3316">
                  <c:v>2.2051115644000001</c:v>
                </c:pt>
                <c:pt idx="3317">
                  <c:v>2.1491905805</c:v>
                </c:pt>
                <c:pt idx="3318">
                  <c:v>2.1491905805</c:v>
                </c:pt>
                <c:pt idx="3319">
                  <c:v>2.1491905805</c:v>
                </c:pt>
                <c:pt idx="3320">
                  <c:v>2.1221905896000002</c:v>
                </c:pt>
                <c:pt idx="3321">
                  <c:v>2.0922544883</c:v>
                </c:pt>
                <c:pt idx="3322">
                  <c:v>2.0465017259999998</c:v>
                </c:pt>
                <c:pt idx="3323">
                  <c:v>2.0121419692</c:v>
                </c:pt>
                <c:pt idx="3324">
                  <c:v>2.0153654419999998</c:v>
                </c:pt>
                <c:pt idx="3325">
                  <c:v>2.0153654419999998</c:v>
                </c:pt>
                <c:pt idx="3326">
                  <c:v>2.0153654419999998</c:v>
                </c:pt>
                <c:pt idx="3327">
                  <c:v>2.0373535698</c:v>
                </c:pt>
                <c:pt idx="3328">
                  <c:v>2.0032191169</c:v>
                </c:pt>
                <c:pt idx="3329">
                  <c:v>2.0867366982000002</c:v>
                </c:pt>
                <c:pt idx="3330">
                  <c:v>2.0767733933999999</c:v>
                </c:pt>
                <c:pt idx="3331">
                  <c:v>2.0450662897999998</c:v>
                </c:pt>
                <c:pt idx="3332">
                  <c:v>2.0450662897999998</c:v>
                </c:pt>
                <c:pt idx="3333">
                  <c:v>2.0450662897999998</c:v>
                </c:pt>
                <c:pt idx="3334">
                  <c:v>2.0283986465999999</c:v>
                </c:pt>
                <c:pt idx="3335">
                  <c:v>2.0247575180999999</c:v>
                </c:pt>
                <c:pt idx="3336">
                  <c:v>2.0135604011999999</c:v>
                </c:pt>
                <c:pt idx="3337">
                  <c:v>2.018130717</c:v>
                </c:pt>
                <c:pt idx="3338">
                  <c:v>2.0454962098</c:v>
                </c:pt>
                <c:pt idx="3339">
                  <c:v>2.0454962098</c:v>
                </c:pt>
                <c:pt idx="3340">
                  <c:v>2.0454962098</c:v>
                </c:pt>
                <c:pt idx="3341">
                  <c:v>2.1719078680999999</c:v>
                </c:pt>
                <c:pt idx="3342">
                  <c:v>2.0568604046000001</c:v>
                </c:pt>
                <c:pt idx="3343">
                  <c:v>2.0502343287999998</c:v>
                </c:pt>
                <c:pt idx="3344">
                  <c:v>2.0311185262000002</c:v>
                </c:pt>
                <c:pt idx="3345">
                  <c:v>2.0472482972999999</c:v>
                </c:pt>
                <c:pt idx="3346">
                  <c:v>2.0472482972999999</c:v>
                </c:pt>
                <c:pt idx="3347">
                  <c:v>2.0472482972999999</c:v>
                </c:pt>
                <c:pt idx="3348">
                  <c:v>2.0255339187999999</c:v>
                </c:pt>
                <c:pt idx="3349">
                  <c:v>2.0517659923</c:v>
                </c:pt>
                <c:pt idx="3350">
                  <c:v>2.0664797046999999</c:v>
                </c:pt>
                <c:pt idx="3351">
                  <c:v>2.1411827341</c:v>
                </c:pt>
                <c:pt idx="3352">
                  <c:v>2.1562166624999999</c:v>
                </c:pt>
                <c:pt idx="3353">
                  <c:v>2.1562166624999999</c:v>
                </c:pt>
                <c:pt idx="3354">
                  <c:v>2.1562166624999999</c:v>
                </c:pt>
                <c:pt idx="3355">
                  <c:v>2.1008478382</c:v>
                </c:pt>
                <c:pt idx="3356">
                  <c:v>2.0752582402000002</c:v>
                </c:pt>
                <c:pt idx="3357">
                  <c:v>2.0495779594000001</c:v>
                </c:pt>
                <c:pt idx="3358">
                  <c:v>2.1070773644999998</c:v>
                </c:pt>
                <c:pt idx="3359">
                  <c:v>2.0937674297000002</c:v>
                </c:pt>
                <c:pt idx="3360">
                  <c:v>2.0937674297000002</c:v>
                </c:pt>
                <c:pt idx="3361">
                  <c:v>2.0937674297000002</c:v>
                </c:pt>
                <c:pt idx="3362">
                  <c:v>2.0075242836</c:v>
                </c:pt>
                <c:pt idx="3363">
                  <c:v>1.9908523738999999</c:v>
                </c:pt>
                <c:pt idx="3364">
                  <c:v>1.9510816722</c:v>
                </c:pt>
                <c:pt idx="3365">
                  <c:v>1.9755567866999999</c:v>
                </c:pt>
                <c:pt idx="3366">
                  <c:v>1.9521256977000001</c:v>
                </c:pt>
                <c:pt idx="3367">
                  <c:v>1.9521256977000001</c:v>
                </c:pt>
                <c:pt idx="3368">
                  <c:v>1.9521256977000001</c:v>
                </c:pt>
                <c:pt idx="3369">
                  <c:v>2.0233271814</c:v>
                </c:pt>
                <c:pt idx="3370">
                  <c:v>2.0318568178</c:v>
                </c:pt>
                <c:pt idx="3371">
                  <c:v>1.9568304247999999</c:v>
                </c:pt>
                <c:pt idx="3372">
                  <c:v>2.0286061551999999</c:v>
                </c:pt>
                <c:pt idx="3373">
                  <c:v>2.0331336591000002</c:v>
                </c:pt>
                <c:pt idx="3374">
                  <c:v>2.0331336591000002</c:v>
                </c:pt>
                <c:pt idx="3375">
                  <c:v>2.0331336591000002</c:v>
                </c:pt>
                <c:pt idx="3376">
                  <c:v>2.1173905013000001</c:v>
                </c:pt>
                <c:pt idx="3377">
                  <c:v>1.9935390814</c:v>
                </c:pt>
                <c:pt idx="3378">
                  <c:v>1.9775269646</c:v>
                </c:pt>
                <c:pt idx="3379">
                  <c:v>2.0356020001999999</c:v>
                </c:pt>
                <c:pt idx="3380">
                  <c:v>1.9082500542</c:v>
                </c:pt>
                <c:pt idx="3381">
                  <c:v>1.9082500542</c:v>
                </c:pt>
                <c:pt idx="3382">
                  <c:v>1.9082500542</c:v>
                </c:pt>
                <c:pt idx="3383">
                  <c:v>1.7959537799</c:v>
                </c:pt>
                <c:pt idx="3384">
                  <c:v>1.6766004474</c:v>
                </c:pt>
                <c:pt idx="3385">
                  <c:v>1.7300790356</c:v>
                </c:pt>
                <c:pt idx="3386">
                  <c:v>1.7062369741000001</c:v>
                </c:pt>
                <c:pt idx="3387">
                  <c:v>1.6223890050000001</c:v>
                </c:pt>
                <c:pt idx="3388">
                  <c:v>1.6223890050000001</c:v>
                </c:pt>
                <c:pt idx="3389">
                  <c:v>1.6223890050000001</c:v>
                </c:pt>
                <c:pt idx="3390">
                  <c:v>1.6223890050000001</c:v>
                </c:pt>
                <c:pt idx="3391">
                  <c:v>1.6610562554999999</c:v>
                </c:pt>
                <c:pt idx="3392">
                  <c:v>1.7018078162000001</c:v>
                </c:pt>
                <c:pt idx="3393">
                  <c:v>1.8002092189000001</c:v>
                </c:pt>
                <c:pt idx="3394">
                  <c:v>1.8434598444000001</c:v>
                </c:pt>
                <c:pt idx="3395">
                  <c:v>1.8434598444000001</c:v>
                </c:pt>
                <c:pt idx="3396">
                  <c:v>1.8434598444000001</c:v>
                </c:pt>
                <c:pt idx="3397">
                  <c:v>1.8250006804000001</c:v>
                </c:pt>
                <c:pt idx="3398">
                  <c:v>1.9215208571</c:v>
                </c:pt>
                <c:pt idx="3399">
                  <c:v>1.8880407058999999</c:v>
                </c:pt>
                <c:pt idx="3400">
                  <c:v>1.8856972350000001</c:v>
                </c:pt>
                <c:pt idx="3401">
                  <c:v>1.8576280812999999</c:v>
                </c:pt>
                <c:pt idx="3402">
                  <c:v>1.8576280812999999</c:v>
                </c:pt>
                <c:pt idx="3403">
                  <c:v>1.8576280812999999</c:v>
                </c:pt>
                <c:pt idx="3404">
                  <c:v>1.8526836727</c:v>
                </c:pt>
                <c:pt idx="3405">
                  <c:v>1.8960862215000001</c:v>
                </c:pt>
                <c:pt idx="3406">
                  <c:v>1.8776710856000001</c:v>
                </c:pt>
                <c:pt idx="3407">
                  <c:v>1.8776710856000001</c:v>
                </c:pt>
                <c:pt idx="3408">
                  <c:v>1.8776710856000001</c:v>
                </c:pt>
                <c:pt idx="3409">
                  <c:v>1.8776710856000001</c:v>
                </c:pt>
                <c:pt idx="3410">
                  <c:v>1.8776710856000001</c:v>
                </c:pt>
                <c:pt idx="3411">
                  <c:v>1.8436334985</c:v>
                </c:pt>
                <c:pt idx="3412">
                  <c:v>1.7410333173999999</c:v>
                </c:pt>
                <c:pt idx="3413">
                  <c:v>1.7097605695</c:v>
                </c:pt>
                <c:pt idx="3414">
                  <c:v>1.7273714071999999</c:v>
                </c:pt>
                <c:pt idx="3415">
                  <c:v>1.7350779844999999</c:v>
                </c:pt>
                <c:pt idx="3416">
                  <c:v>1.7350779844999999</c:v>
                </c:pt>
                <c:pt idx="3417">
                  <c:v>1.7350779844999999</c:v>
                </c:pt>
                <c:pt idx="3418">
                  <c:v>1.7165824684</c:v>
                </c:pt>
                <c:pt idx="3419">
                  <c:v>1.7815192943</c:v>
                </c:pt>
                <c:pt idx="3420">
                  <c:v>1.8204395419999999</c:v>
                </c:pt>
                <c:pt idx="3421">
                  <c:v>1.8513889028999999</c:v>
                </c:pt>
                <c:pt idx="3422">
                  <c:v>1.8748439927</c:v>
                </c:pt>
                <c:pt idx="3423">
                  <c:v>1.8748439927</c:v>
                </c:pt>
                <c:pt idx="3424">
                  <c:v>1.8748439927</c:v>
                </c:pt>
                <c:pt idx="3425">
                  <c:v>1.8671605463000001</c:v>
                </c:pt>
                <c:pt idx="3426">
                  <c:v>1.9154577740000001</c:v>
                </c:pt>
                <c:pt idx="3427">
                  <c:v>1.9674176287</c:v>
                </c:pt>
                <c:pt idx="3428">
                  <c:v>2.0076336936999999</c:v>
                </c:pt>
                <c:pt idx="3429">
                  <c:v>1.9956802597000001</c:v>
                </c:pt>
                <c:pt idx="3430">
                  <c:v>1.9956802597000001</c:v>
                </c:pt>
                <c:pt idx="3431">
                  <c:v>1.9956802597000001</c:v>
                </c:pt>
                <c:pt idx="3432">
                  <c:v>1.9758417896</c:v>
                </c:pt>
                <c:pt idx="3433">
                  <c:v>1.9081590366000001</c:v>
                </c:pt>
                <c:pt idx="3434">
                  <c:v>1.9073859344999999</c:v>
                </c:pt>
                <c:pt idx="3435">
                  <c:v>1.8474623464</c:v>
                </c:pt>
                <c:pt idx="3436">
                  <c:v>1.9012399997</c:v>
                </c:pt>
                <c:pt idx="3437">
                  <c:v>1.9012399997</c:v>
                </c:pt>
                <c:pt idx="3438">
                  <c:v>1.9012399997</c:v>
                </c:pt>
                <c:pt idx="3439">
                  <c:v>1.9012399997</c:v>
                </c:pt>
                <c:pt idx="3440">
                  <c:v>1.9012399997</c:v>
                </c:pt>
                <c:pt idx="3441">
                  <c:v>2.0216693711999998</c:v>
                </c:pt>
                <c:pt idx="3442">
                  <c:v>1.9602350726</c:v>
                </c:pt>
                <c:pt idx="3443">
                  <c:v>1.9606248967</c:v>
                </c:pt>
                <c:pt idx="3444">
                  <c:v>1.9606248967</c:v>
                </c:pt>
                <c:pt idx="3445">
                  <c:v>1.9606248967</c:v>
                </c:pt>
                <c:pt idx="3446">
                  <c:v>1.9612414413000001</c:v>
                </c:pt>
                <c:pt idx="3447">
                  <c:v>1.962292398</c:v>
                </c:pt>
                <c:pt idx="3448">
                  <c:v>1.8997229100999999</c:v>
                </c:pt>
                <c:pt idx="3449">
                  <c:v>1.9479848785</c:v>
                </c:pt>
                <c:pt idx="3450">
                  <c:v>1.903354389</c:v>
                </c:pt>
                <c:pt idx="3451">
                  <c:v>1.903354389</c:v>
                </c:pt>
                <c:pt idx="3452">
                  <c:v>1.903354389</c:v>
                </c:pt>
                <c:pt idx="3453">
                  <c:v>1.9031174557999999</c:v>
                </c:pt>
                <c:pt idx="3454">
                  <c:v>1.9134532275</c:v>
                </c:pt>
                <c:pt idx="3455">
                  <c:v>1.8912641334</c:v>
                </c:pt>
                <c:pt idx="3456">
                  <c:v>1.7790708704</c:v>
                </c:pt>
                <c:pt idx="3457">
                  <c:v>1.7748550116999999</c:v>
                </c:pt>
                <c:pt idx="3458">
                  <c:v>1.7748550116999999</c:v>
                </c:pt>
                <c:pt idx="3459">
                  <c:v>1.7748550116999999</c:v>
                </c:pt>
                <c:pt idx="3460">
                  <c:v>1.6567957297</c:v>
                </c:pt>
                <c:pt idx="3461">
                  <c:v>1.8218022034000001</c:v>
                </c:pt>
                <c:pt idx="3462">
                  <c:v>1.7040710348999999</c:v>
                </c:pt>
                <c:pt idx="3463">
                  <c:v>1.7927991286</c:v>
                </c:pt>
                <c:pt idx="3464">
                  <c:v>1.8249563841000001</c:v>
                </c:pt>
                <c:pt idx="3465">
                  <c:v>1.8249563841000001</c:v>
                </c:pt>
                <c:pt idx="3466">
                  <c:v>1.8249563841000001</c:v>
                </c:pt>
                <c:pt idx="3467">
                  <c:v>1.8399207134</c:v>
                </c:pt>
                <c:pt idx="3468">
                  <c:v>1.8175528541999999</c:v>
                </c:pt>
                <c:pt idx="3469">
                  <c:v>1.7621679213999999</c:v>
                </c:pt>
                <c:pt idx="3470">
                  <c:v>1.7408511739999999</c:v>
                </c:pt>
                <c:pt idx="3471">
                  <c:v>1.6590715063999999</c:v>
                </c:pt>
                <c:pt idx="3472">
                  <c:v>1.6590715063999999</c:v>
                </c:pt>
                <c:pt idx="3473">
                  <c:v>1.6590715063999999</c:v>
                </c:pt>
                <c:pt idx="3474">
                  <c:v>1.6371969379</c:v>
                </c:pt>
                <c:pt idx="3475">
                  <c:v>1.6253855937999999</c:v>
                </c:pt>
                <c:pt idx="3476">
                  <c:v>1.704192972</c:v>
                </c:pt>
                <c:pt idx="3477">
                  <c:v>1.7344582018000001</c:v>
                </c:pt>
                <c:pt idx="3478">
                  <c:v>1.7680296042000001</c:v>
                </c:pt>
                <c:pt idx="3479">
                  <c:v>1.7680296042000001</c:v>
                </c:pt>
                <c:pt idx="3480">
                  <c:v>1.7680296042000001</c:v>
                </c:pt>
                <c:pt idx="3481">
                  <c:v>1.7737121575000001</c:v>
                </c:pt>
                <c:pt idx="3482">
                  <c:v>1.7856019445</c:v>
                </c:pt>
                <c:pt idx="3483">
                  <c:v>1.7616491192999999</c:v>
                </c:pt>
                <c:pt idx="3484">
                  <c:v>1.8565509688999999</c:v>
                </c:pt>
                <c:pt idx="3485">
                  <c:v>1.8532604320999999</c:v>
                </c:pt>
                <c:pt idx="3486">
                  <c:v>1.8532604320999999</c:v>
                </c:pt>
                <c:pt idx="3487">
                  <c:v>1.8532604320999999</c:v>
                </c:pt>
                <c:pt idx="3488">
                  <c:v>1.8936653814</c:v>
                </c:pt>
                <c:pt idx="3489">
                  <c:v>1.8867920446999999</c:v>
                </c:pt>
                <c:pt idx="3490">
                  <c:v>1.9682886972</c:v>
                </c:pt>
                <c:pt idx="3491">
                  <c:v>2.0047570974000002</c:v>
                </c:pt>
                <c:pt idx="3492">
                  <c:v>1.9710783824</c:v>
                </c:pt>
                <c:pt idx="3493">
                  <c:v>1.9710783824</c:v>
                </c:pt>
                <c:pt idx="3494">
                  <c:v>1.9710783824</c:v>
                </c:pt>
                <c:pt idx="3495">
                  <c:v>1.9243412983999999</c:v>
                </c:pt>
                <c:pt idx="3496">
                  <c:v>1.9348499125</c:v>
                </c:pt>
                <c:pt idx="3497">
                  <c:v>1.9477618670000001</c:v>
                </c:pt>
                <c:pt idx="3498">
                  <c:v>1.9643703746000001</c:v>
                </c:pt>
                <c:pt idx="3499">
                  <c:v>1.9591319683999999</c:v>
                </c:pt>
                <c:pt idx="3500">
                  <c:v>1.9591319683999999</c:v>
                </c:pt>
                <c:pt idx="3501">
                  <c:v>1.9591319683999999</c:v>
                </c:pt>
                <c:pt idx="3502">
                  <c:v>1.9591319683999999</c:v>
                </c:pt>
                <c:pt idx="3503">
                  <c:v>1.9004191713</c:v>
                </c:pt>
                <c:pt idx="3504">
                  <c:v>1.9141484448999999</c:v>
                </c:pt>
                <c:pt idx="3505">
                  <c:v>1.8980388935000001</c:v>
                </c:pt>
                <c:pt idx="3506">
                  <c:v>1.9411881687999999</c:v>
                </c:pt>
                <c:pt idx="3507">
                  <c:v>1.9411881687999999</c:v>
                </c:pt>
                <c:pt idx="3508">
                  <c:v>1.9411881687999999</c:v>
                </c:pt>
                <c:pt idx="3509">
                  <c:v>1.9587270581</c:v>
                </c:pt>
                <c:pt idx="3510">
                  <c:v>1.9212691843</c:v>
                </c:pt>
                <c:pt idx="3511">
                  <c:v>2.0400305375999999</c:v>
                </c:pt>
                <c:pt idx="3512">
                  <c:v>2.0071342512000001</c:v>
                </c:pt>
                <c:pt idx="3513">
                  <c:v>1.9972170452</c:v>
                </c:pt>
                <c:pt idx="3514">
                  <c:v>1.9972170452</c:v>
                </c:pt>
                <c:pt idx="3515">
                  <c:v>1.9972170452</c:v>
                </c:pt>
                <c:pt idx="3516">
                  <c:v>1.9966282638999999</c:v>
                </c:pt>
                <c:pt idx="3517">
                  <c:v>1.9686880511</c:v>
                </c:pt>
                <c:pt idx="3518">
                  <c:v>2.0418439644999999</c:v>
                </c:pt>
                <c:pt idx="3519">
                  <c:v>2.0262135869</c:v>
                </c:pt>
                <c:pt idx="3520">
                  <c:v>2.0088373904000001</c:v>
                </c:pt>
                <c:pt idx="3521">
                  <c:v>2.0088373904000001</c:v>
                </c:pt>
                <c:pt idx="3522">
                  <c:v>2.0088373904000001</c:v>
                </c:pt>
                <c:pt idx="3523">
                  <c:v>1.9985317385000001</c:v>
                </c:pt>
                <c:pt idx="3524">
                  <c:v>1.9806083183000001</c:v>
                </c:pt>
                <c:pt idx="3525">
                  <c:v>1.8889667532000001</c:v>
                </c:pt>
                <c:pt idx="3526">
                  <c:v>1.8953343028</c:v>
                </c:pt>
                <c:pt idx="3527">
                  <c:v>1.8495090284</c:v>
                </c:pt>
                <c:pt idx="3528">
                  <c:v>1.8495090284</c:v>
                </c:pt>
                <c:pt idx="3529">
                  <c:v>1.8495090284</c:v>
                </c:pt>
                <c:pt idx="3530">
                  <c:v>1.7676555822</c:v>
                </c:pt>
                <c:pt idx="3531">
                  <c:v>1.8429851228</c:v>
                </c:pt>
                <c:pt idx="3532">
                  <c:v>1.8054785311999999</c:v>
                </c:pt>
                <c:pt idx="3533">
                  <c:v>1.7774165362000001</c:v>
                </c:pt>
                <c:pt idx="3534">
                  <c:v>1.7407589323999999</c:v>
                </c:pt>
                <c:pt idx="3535">
                  <c:v>1.7407589323999999</c:v>
                </c:pt>
                <c:pt idx="3536">
                  <c:v>1.7407589323999999</c:v>
                </c:pt>
                <c:pt idx="3537">
                  <c:v>1.7490379871999999</c:v>
                </c:pt>
                <c:pt idx="3538">
                  <c:v>1.7952659795000001</c:v>
                </c:pt>
                <c:pt idx="3539">
                  <c:v>1.8039464282</c:v>
                </c:pt>
                <c:pt idx="3540">
                  <c:v>1.8164599232</c:v>
                </c:pt>
                <c:pt idx="3541">
                  <c:v>1.8646690344000001</c:v>
                </c:pt>
                <c:pt idx="3542">
                  <c:v>1.8646690344000001</c:v>
                </c:pt>
                <c:pt idx="3543">
                  <c:v>1.8646690344000001</c:v>
                </c:pt>
                <c:pt idx="3544">
                  <c:v>1.8609013416</c:v>
                </c:pt>
                <c:pt idx="3545">
                  <c:v>1.9023517883000001</c:v>
                </c:pt>
                <c:pt idx="3546">
                  <c:v>1.9793632872</c:v>
                </c:pt>
                <c:pt idx="3547">
                  <c:v>2.0517010594</c:v>
                </c:pt>
                <c:pt idx="3548">
                  <c:v>2.0577693654</c:v>
                </c:pt>
                <c:pt idx="3549">
                  <c:v>2.0577693654</c:v>
                </c:pt>
                <c:pt idx="3550">
                  <c:v>2.0577693654</c:v>
                </c:pt>
                <c:pt idx="3551">
                  <c:v>2.1057279938</c:v>
                </c:pt>
                <c:pt idx="3552">
                  <c:v>2.1057279938</c:v>
                </c:pt>
                <c:pt idx="3553">
                  <c:v>2.1057279938</c:v>
                </c:pt>
                <c:pt idx="3554">
                  <c:v>2.1057279938</c:v>
                </c:pt>
                <c:pt idx="3555">
                  <c:v>2.1016204054999998</c:v>
                </c:pt>
                <c:pt idx="3556">
                  <c:v>2.1016204054999998</c:v>
                </c:pt>
                <c:pt idx="3557">
                  <c:v>2.1016204054999998</c:v>
                </c:pt>
                <c:pt idx="3558">
                  <c:v>2.1183510161000001</c:v>
                </c:pt>
                <c:pt idx="3559">
                  <c:v>2.0836321964</c:v>
                </c:pt>
                <c:pt idx="3560">
                  <c:v>2.0881036066999998</c:v>
                </c:pt>
                <c:pt idx="3561">
                  <c:v>2.0881036066999998</c:v>
                </c:pt>
                <c:pt idx="3562">
                  <c:v>2.0881036066999998</c:v>
                </c:pt>
                <c:pt idx="3563">
                  <c:v>2.0881036066999998</c:v>
                </c:pt>
                <c:pt idx="3564">
                  <c:v>2.0881036066999998</c:v>
                </c:pt>
                <c:pt idx="3565">
                  <c:v>2.0316454461000002</c:v>
                </c:pt>
                <c:pt idx="3566">
                  <c:v>2.0316454461000002</c:v>
                </c:pt>
                <c:pt idx="3567">
                  <c:v>2.0316454461000002</c:v>
                </c:pt>
                <c:pt idx="3568">
                  <c:v>2.0262708263000002</c:v>
                </c:pt>
                <c:pt idx="3569">
                  <c:v>1.9408294784</c:v>
                </c:pt>
                <c:pt idx="3570">
                  <c:v>1.9408294784</c:v>
                </c:pt>
                <c:pt idx="3571">
                  <c:v>1.9408294784</c:v>
                </c:pt>
                <c:pt idx="3572">
                  <c:v>1.9133069077</c:v>
                </c:pt>
                <c:pt idx="3573">
                  <c:v>1.9133069077</c:v>
                </c:pt>
                <c:pt idx="3574">
                  <c:v>1.9133069077</c:v>
                </c:pt>
                <c:pt idx="3575">
                  <c:v>1.9007504990999999</c:v>
                </c:pt>
                <c:pt idx="3576">
                  <c:v>1.9462251632000001</c:v>
                </c:pt>
                <c:pt idx="3577">
                  <c:v>1.9462251632000001</c:v>
                </c:pt>
                <c:pt idx="3578">
                  <c:v>1.9462251632000001</c:v>
                </c:pt>
                <c:pt idx="3579">
                  <c:v>2.0238488492000002</c:v>
                </c:pt>
                <c:pt idx="3580">
                  <c:v>1.9623213819000001</c:v>
                </c:pt>
                <c:pt idx="3581">
                  <c:v>1.9894533951</c:v>
                </c:pt>
                <c:pt idx="3582">
                  <c:v>1.9876506285</c:v>
                </c:pt>
                <c:pt idx="3583">
                  <c:v>2.0168742227999998</c:v>
                </c:pt>
                <c:pt idx="3584">
                  <c:v>2.0168742227999998</c:v>
                </c:pt>
                <c:pt idx="3585">
                  <c:v>2.0168742227999998</c:v>
                </c:pt>
                <c:pt idx="3586">
                  <c:v>2.0946698473000001</c:v>
                </c:pt>
                <c:pt idx="3587">
                  <c:v>2.0809424201</c:v>
                </c:pt>
                <c:pt idx="3588">
                  <c:v>2.0753643570000002</c:v>
                </c:pt>
                <c:pt idx="3589">
                  <c:v>2.0821826902999998</c:v>
                </c:pt>
                <c:pt idx="3590">
                  <c:v>2.020911028</c:v>
                </c:pt>
                <c:pt idx="3591">
                  <c:v>2.020911028</c:v>
                </c:pt>
                <c:pt idx="3592">
                  <c:v>2.020911028</c:v>
                </c:pt>
                <c:pt idx="3593">
                  <c:v>2.1071740071999998</c:v>
                </c:pt>
                <c:pt idx="3594">
                  <c:v>2.0829036069</c:v>
                </c:pt>
                <c:pt idx="3595">
                  <c:v>2.0465860438000001</c:v>
                </c:pt>
                <c:pt idx="3596">
                  <c:v>2.0236802048999998</c:v>
                </c:pt>
                <c:pt idx="3597">
                  <c:v>1.9938082817</c:v>
                </c:pt>
                <c:pt idx="3598">
                  <c:v>1.9938082817</c:v>
                </c:pt>
                <c:pt idx="3599">
                  <c:v>1.9938082817</c:v>
                </c:pt>
                <c:pt idx="3600">
                  <c:v>2.0046972772</c:v>
                </c:pt>
                <c:pt idx="3601">
                  <c:v>2.0096179150000002</c:v>
                </c:pt>
                <c:pt idx="3602">
                  <c:v>1.9900948814999999</c:v>
                </c:pt>
                <c:pt idx="3603">
                  <c:v>1.9700800401</c:v>
                </c:pt>
                <c:pt idx="3604">
                  <c:v>1.9379146824</c:v>
                </c:pt>
                <c:pt idx="3605">
                  <c:v>1.9379146824</c:v>
                </c:pt>
                <c:pt idx="3606">
                  <c:v>1.9379146824</c:v>
                </c:pt>
                <c:pt idx="3607">
                  <c:v>1.9915752541</c:v>
                </c:pt>
                <c:pt idx="3608">
                  <c:v>2.0034844153</c:v>
                </c:pt>
                <c:pt idx="3609">
                  <c:v>1.9913114911000001</c:v>
                </c:pt>
                <c:pt idx="3610">
                  <c:v>1.9796365677000001</c:v>
                </c:pt>
                <c:pt idx="3611">
                  <c:v>1.9970701202000001</c:v>
                </c:pt>
                <c:pt idx="3612">
                  <c:v>1.9970701202000001</c:v>
                </c:pt>
                <c:pt idx="3613">
                  <c:v>1.9970701202000001</c:v>
                </c:pt>
                <c:pt idx="3614">
                  <c:v>2.0785798764000001</c:v>
                </c:pt>
                <c:pt idx="3615">
                  <c:v>2.0357267145</c:v>
                </c:pt>
                <c:pt idx="3616">
                  <c:v>2.0372449867000002</c:v>
                </c:pt>
                <c:pt idx="3617">
                  <c:v>2.0490018849</c:v>
                </c:pt>
                <c:pt idx="3618">
                  <c:v>2.0202529757000001</c:v>
                </c:pt>
                <c:pt idx="3619">
                  <c:v>2.0202529757000001</c:v>
                </c:pt>
                <c:pt idx="3620">
                  <c:v>2.0202529757000001</c:v>
                </c:pt>
                <c:pt idx="3621">
                  <c:v>2.0415298342999999</c:v>
                </c:pt>
                <c:pt idx="3622">
                  <c:v>2.0620012217000001</c:v>
                </c:pt>
                <c:pt idx="3623">
                  <c:v>2.1015262951999998</c:v>
                </c:pt>
                <c:pt idx="3624">
                  <c:v>2.1415368140000002</c:v>
                </c:pt>
                <c:pt idx="3625">
                  <c:v>2.0877439126000001</c:v>
                </c:pt>
                <c:pt idx="3626">
                  <c:v>2.0877439126000001</c:v>
                </c:pt>
                <c:pt idx="3627">
                  <c:v>2.0877439126000001</c:v>
                </c:pt>
                <c:pt idx="3628">
                  <c:v>2.0638399302999999</c:v>
                </c:pt>
                <c:pt idx="3629">
                  <c:v>2.0678865455</c:v>
                </c:pt>
                <c:pt idx="3630">
                  <c:v>2.1090816041</c:v>
                </c:pt>
                <c:pt idx="3631">
                  <c:v>2.0936361584999998</c:v>
                </c:pt>
                <c:pt idx="3632">
                  <c:v>2.0977591394999999</c:v>
                </c:pt>
                <c:pt idx="3633">
                  <c:v>2.0977591394999999</c:v>
                </c:pt>
                <c:pt idx="3634">
                  <c:v>2.0977591394999999</c:v>
                </c:pt>
                <c:pt idx="3635">
                  <c:v>2.1238404474000001</c:v>
                </c:pt>
                <c:pt idx="3636">
                  <c:v>2.1630478467000001</c:v>
                </c:pt>
                <c:pt idx="3637">
                  <c:v>2.1661816695999998</c:v>
                </c:pt>
                <c:pt idx="3638">
                  <c:v>2.1336467730000002</c:v>
                </c:pt>
                <c:pt idx="3639">
                  <c:v>2.0915840953</c:v>
                </c:pt>
                <c:pt idx="3640">
                  <c:v>2.0915840953</c:v>
                </c:pt>
                <c:pt idx="3641">
                  <c:v>2.0915840953</c:v>
                </c:pt>
                <c:pt idx="3642">
                  <c:v>2.1060593149</c:v>
                </c:pt>
                <c:pt idx="3643">
                  <c:v>2.1099240395000001</c:v>
                </c:pt>
                <c:pt idx="3644">
                  <c:v>2.1591103305999999</c:v>
                </c:pt>
                <c:pt idx="3645">
                  <c:v>2.1060148625999999</c:v>
                </c:pt>
                <c:pt idx="3646">
                  <c:v>2.1413195724</c:v>
                </c:pt>
                <c:pt idx="3647">
                  <c:v>2.1413195724</c:v>
                </c:pt>
                <c:pt idx="3648">
                  <c:v>2.1413195724</c:v>
                </c:pt>
                <c:pt idx="3649">
                  <c:v>2.1910969454</c:v>
                </c:pt>
                <c:pt idx="3650">
                  <c:v>2.1699651270999998</c:v>
                </c:pt>
                <c:pt idx="3651">
                  <c:v>2.1970464126999998</c:v>
                </c:pt>
                <c:pt idx="3652">
                  <c:v>2.1447875198999999</c:v>
                </c:pt>
                <c:pt idx="3653">
                  <c:v>2.1075570698999999</c:v>
                </c:pt>
                <c:pt idx="3654">
                  <c:v>2.1075570698999999</c:v>
                </c:pt>
                <c:pt idx="3655">
                  <c:v>2.1075570698999999</c:v>
                </c:pt>
                <c:pt idx="3656">
                  <c:v>2.1075570698999999</c:v>
                </c:pt>
                <c:pt idx="3657">
                  <c:v>2.0555429126</c:v>
                </c:pt>
                <c:pt idx="3658">
                  <c:v>2.0255385337999998</c:v>
                </c:pt>
                <c:pt idx="3659">
                  <c:v>1.9925441445000001</c:v>
                </c:pt>
                <c:pt idx="3660">
                  <c:v>2.0208453089999998</c:v>
                </c:pt>
                <c:pt idx="3661">
                  <c:v>2.0145136372999999</c:v>
                </c:pt>
                <c:pt idx="3662">
                  <c:v>2.0145136372999999</c:v>
                </c:pt>
                <c:pt idx="3663">
                  <c:v>2.0145136372999999</c:v>
                </c:pt>
                <c:pt idx="3664">
                  <c:v>2.0050367699999998</c:v>
                </c:pt>
                <c:pt idx="3665">
                  <c:v>1.9643994893000001</c:v>
                </c:pt>
                <c:pt idx="3666">
                  <c:v>1.974901926</c:v>
                </c:pt>
                <c:pt idx="3667">
                  <c:v>1.9613829922999999</c:v>
                </c:pt>
                <c:pt idx="3668">
                  <c:v>1.9725169051</c:v>
                </c:pt>
                <c:pt idx="3669">
                  <c:v>1.9725169051</c:v>
                </c:pt>
                <c:pt idx="3670">
                  <c:v>1.9725169051</c:v>
                </c:pt>
                <c:pt idx="3671">
                  <c:v>2.003644999</c:v>
                </c:pt>
                <c:pt idx="3672">
                  <c:v>1.9825973466</c:v>
                </c:pt>
                <c:pt idx="3673">
                  <c:v>1.9726450361000001</c:v>
                </c:pt>
                <c:pt idx="3674">
                  <c:v>1.9368990531000001</c:v>
                </c:pt>
                <c:pt idx="3675">
                  <c:v>1.9861785945999999</c:v>
                </c:pt>
                <c:pt idx="3676">
                  <c:v>1.9861785945999999</c:v>
                </c:pt>
                <c:pt idx="3677">
                  <c:v>1.9861785945999999</c:v>
                </c:pt>
                <c:pt idx="3678">
                  <c:v>2.0175816183999999</c:v>
                </c:pt>
                <c:pt idx="3679">
                  <c:v>1.9327893717</c:v>
                </c:pt>
                <c:pt idx="3680">
                  <c:v>1.8691583490999999</c:v>
                </c:pt>
                <c:pt idx="3681">
                  <c:v>1.9342810340000001</c:v>
                </c:pt>
                <c:pt idx="3682">
                  <c:v>1.7580970302000001</c:v>
                </c:pt>
                <c:pt idx="3683">
                  <c:v>1.7580970302000001</c:v>
                </c:pt>
                <c:pt idx="3684">
                  <c:v>1.7580970302000001</c:v>
                </c:pt>
                <c:pt idx="3685">
                  <c:v>1.7136299144</c:v>
                </c:pt>
                <c:pt idx="3686">
                  <c:v>1.8044197086</c:v>
                </c:pt>
                <c:pt idx="3687">
                  <c:v>1.8382424102999999</c:v>
                </c:pt>
                <c:pt idx="3688">
                  <c:v>1.8385342024</c:v>
                </c:pt>
                <c:pt idx="3689">
                  <c:v>1.8386345721999999</c:v>
                </c:pt>
                <c:pt idx="3690">
                  <c:v>1.8386345721999999</c:v>
                </c:pt>
                <c:pt idx="3691">
                  <c:v>1.8386345721999999</c:v>
                </c:pt>
                <c:pt idx="3692">
                  <c:v>1.8672311171</c:v>
                </c:pt>
                <c:pt idx="3693">
                  <c:v>1.8217132699</c:v>
                </c:pt>
                <c:pt idx="3694">
                  <c:v>1.8235875281</c:v>
                </c:pt>
                <c:pt idx="3695">
                  <c:v>1.8013358349999999</c:v>
                </c:pt>
                <c:pt idx="3696">
                  <c:v>1.7590212354999999</c:v>
                </c:pt>
                <c:pt idx="3697">
                  <c:v>1.7590212354999999</c:v>
                </c:pt>
                <c:pt idx="3698">
                  <c:v>1.7590212354999999</c:v>
                </c:pt>
                <c:pt idx="3699">
                  <c:v>1.6933379074999999</c:v>
                </c:pt>
                <c:pt idx="3700">
                  <c:v>1.7003200128</c:v>
                </c:pt>
                <c:pt idx="3701">
                  <c:v>1.6952344634000001</c:v>
                </c:pt>
                <c:pt idx="3702">
                  <c:v>1.6688756044999999</c:v>
                </c:pt>
                <c:pt idx="3703">
                  <c:v>1.6795361440000001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E-40F5-AE4D-ACC2727C9344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1.2083180608999999</c:v>
                </c:pt>
                <c:pt idx="1">
                  <c:v>1.2083180608999999</c:v>
                </c:pt>
                <c:pt idx="2">
                  <c:v>1.2080304418000001</c:v>
                </c:pt>
                <c:pt idx="3">
                  <c:v>1.2402884488999999</c:v>
                </c:pt>
                <c:pt idx="4">
                  <c:v>1.1572384067999999</c:v>
                </c:pt>
                <c:pt idx="5">
                  <c:v>1.1016926758000001</c:v>
                </c:pt>
                <c:pt idx="6">
                  <c:v>1.0268513663000001</c:v>
                </c:pt>
                <c:pt idx="7">
                  <c:v>1.0268513663000001</c:v>
                </c:pt>
                <c:pt idx="8">
                  <c:v>1.0268513663000001</c:v>
                </c:pt>
                <c:pt idx="9">
                  <c:v>0.93126526300000001</c:v>
                </c:pt>
                <c:pt idx="10">
                  <c:v>0.96568604820000004</c:v>
                </c:pt>
                <c:pt idx="11">
                  <c:v>0.94451971980000005</c:v>
                </c:pt>
                <c:pt idx="12">
                  <c:v>0.90510592489999997</c:v>
                </c:pt>
                <c:pt idx="13">
                  <c:v>0.85367625859999996</c:v>
                </c:pt>
                <c:pt idx="14">
                  <c:v>0.85367625859999996</c:v>
                </c:pt>
                <c:pt idx="15">
                  <c:v>0.85367625859999996</c:v>
                </c:pt>
                <c:pt idx="16">
                  <c:v>0.84819223850000003</c:v>
                </c:pt>
                <c:pt idx="17">
                  <c:v>0.89506099800000005</c:v>
                </c:pt>
                <c:pt idx="18">
                  <c:v>0.88727010500000003</c:v>
                </c:pt>
                <c:pt idx="19">
                  <c:v>0.8064838205</c:v>
                </c:pt>
                <c:pt idx="20">
                  <c:v>0.89051760130000002</c:v>
                </c:pt>
                <c:pt idx="21">
                  <c:v>0.89051760130000002</c:v>
                </c:pt>
                <c:pt idx="22">
                  <c:v>0.89051760130000002</c:v>
                </c:pt>
                <c:pt idx="23">
                  <c:v>0.95963840010000001</c:v>
                </c:pt>
                <c:pt idx="24">
                  <c:v>0.90889822730000003</c:v>
                </c:pt>
                <c:pt idx="25">
                  <c:v>0.87363042540000002</c:v>
                </c:pt>
                <c:pt idx="26">
                  <c:v>0.94480734580000003</c:v>
                </c:pt>
                <c:pt idx="27">
                  <c:v>0.8853247434</c:v>
                </c:pt>
                <c:pt idx="28">
                  <c:v>0.8853247434</c:v>
                </c:pt>
                <c:pt idx="29">
                  <c:v>0.8853247434</c:v>
                </c:pt>
                <c:pt idx="30">
                  <c:v>0.88813548659999997</c:v>
                </c:pt>
                <c:pt idx="31">
                  <c:v>0.90077530699999997</c:v>
                </c:pt>
                <c:pt idx="32">
                  <c:v>0.92533021609999999</c:v>
                </c:pt>
                <c:pt idx="33">
                  <c:v>0.87245307750000001</c:v>
                </c:pt>
                <c:pt idx="34">
                  <c:v>0.91822900399999996</c:v>
                </c:pt>
                <c:pt idx="35">
                  <c:v>0.91822900399999996</c:v>
                </c:pt>
                <c:pt idx="36">
                  <c:v>0.91822900399999996</c:v>
                </c:pt>
                <c:pt idx="37">
                  <c:v>0.88904972449999997</c:v>
                </c:pt>
                <c:pt idx="38">
                  <c:v>0.78908412729999999</c:v>
                </c:pt>
                <c:pt idx="39">
                  <c:v>0.742872847</c:v>
                </c:pt>
                <c:pt idx="40">
                  <c:v>0.66843898700000004</c:v>
                </c:pt>
                <c:pt idx="41">
                  <c:v>0.65025649490000004</c:v>
                </c:pt>
                <c:pt idx="42">
                  <c:v>0.65025649490000004</c:v>
                </c:pt>
                <c:pt idx="43">
                  <c:v>0.65025649490000004</c:v>
                </c:pt>
                <c:pt idx="44">
                  <c:v>0.74276604170000005</c:v>
                </c:pt>
                <c:pt idx="45">
                  <c:v>0.82174521369999998</c:v>
                </c:pt>
                <c:pt idx="46">
                  <c:v>0.90728285590000002</c:v>
                </c:pt>
                <c:pt idx="47">
                  <c:v>0.95385664859999997</c:v>
                </c:pt>
                <c:pt idx="48">
                  <c:v>0.95003597669999995</c:v>
                </c:pt>
                <c:pt idx="49">
                  <c:v>0.95003597669999995</c:v>
                </c:pt>
                <c:pt idx="50">
                  <c:v>0.95003597669999995</c:v>
                </c:pt>
                <c:pt idx="51">
                  <c:v>0.90097472950000002</c:v>
                </c:pt>
                <c:pt idx="52">
                  <c:v>0.97592801569999998</c:v>
                </c:pt>
                <c:pt idx="53">
                  <c:v>1.0251954102</c:v>
                </c:pt>
                <c:pt idx="54">
                  <c:v>1.0566434329000001</c:v>
                </c:pt>
                <c:pt idx="55">
                  <c:v>1.0817726915999999</c:v>
                </c:pt>
                <c:pt idx="56">
                  <c:v>1.0817726915999999</c:v>
                </c:pt>
                <c:pt idx="57">
                  <c:v>1.0817726915999999</c:v>
                </c:pt>
                <c:pt idx="58">
                  <c:v>1.1535514385000001</c:v>
                </c:pt>
                <c:pt idx="59">
                  <c:v>1.1770569978000001</c:v>
                </c:pt>
                <c:pt idx="60">
                  <c:v>1.1368098919</c:v>
                </c:pt>
                <c:pt idx="61">
                  <c:v>1.1118118158000001</c:v>
                </c:pt>
                <c:pt idx="62">
                  <c:v>1.0690458021</c:v>
                </c:pt>
                <c:pt idx="63">
                  <c:v>1.0690458021</c:v>
                </c:pt>
                <c:pt idx="64">
                  <c:v>1.0690458021</c:v>
                </c:pt>
                <c:pt idx="65">
                  <c:v>1.1030441155999999</c:v>
                </c:pt>
                <c:pt idx="66">
                  <c:v>1.1217236024999999</c:v>
                </c:pt>
                <c:pt idx="67">
                  <c:v>1.1339955227</c:v>
                </c:pt>
                <c:pt idx="68">
                  <c:v>1.1386059048999999</c:v>
                </c:pt>
                <c:pt idx="69">
                  <c:v>1.1706474341999999</c:v>
                </c:pt>
                <c:pt idx="70">
                  <c:v>1.1706474341999999</c:v>
                </c:pt>
                <c:pt idx="71">
                  <c:v>1.1706474341999999</c:v>
                </c:pt>
                <c:pt idx="72">
                  <c:v>1.1290338389000001</c:v>
                </c:pt>
                <c:pt idx="73">
                  <c:v>1.1732578379</c:v>
                </c:pt>
                <c:pt idx="74">
                  <c:v>1.2131826125</c:v>
                </c:pt>
                <c:pt idx="75">
                  <c:v>1.29265133</c:v>
                </c:pt>
                <c:pt idx="76">
                  <c:v>1.2611639666000001</c:v>
                </c:pt>
                <c:pt idx="77">
                  <c:v>1.2611639666000001</c:v>
                </c:pt>
                <c:pt idx="78">
                  <c:v>1.2611639666000001</c:v>
                </c:pt>
                <c:pt idx="79">
                  <c:v>1.2239656207</c:v>
                </c:pt>
                <c:pt idx="80">
                  <c:v>1.2606571339999999</c:v>
                </c:pt>
                <c:pt idx="81">
                  <c:v>1.2918519008</c:v>
                </c:pt>
                <c:pt idx="82">
                  <c:v>1.2940502878</c:v>
                </c:pt>
                <c:pt idx="83">
                  <c:v>1.2940502878</c:v>
                </c:pt>
                <c:pt idx="84">
                  <c:v>1.2940502878</c:v>
                </c:pt>
                <c:pt idx="85">
                  <c:v>1.2940502878</c:v>
                </c:pt>
                <c:pt idx="86">
                  <c:v>1.2656550531999999</c:v>
                </c:pt>
                <c:pt idx="87">
                  <c:v>1.2349102049</c:v>
                </c:pt>
                <c:pt idx="88">
                  <c:v>1.2149783828</c:v>
                </c:pt>
                <c:pt idx="89">
                  <c:v>1.1791276353</c:v>
                </c:pt>
                <c:pt idx="90">
                  <c:v>1.1812895027999999</c:v>
                </c:pt>
                <c:pt idx="91">
                  <c:v>1.1812895027999999</c:v>
                </c:pt>
                <c:pt idx="92">
                  <c:v>1.1812895027999999</c:v>
                </c:pt>
                <c:pt idx="93">
                  <c:v>1.1991711778</c:v>
                </c:pt>
                <c:pt idx="94">
                  <c:v>1.2180686565000001</c:v>
                </c:pt>
                <c:pt idx="95">
                  <c:v>1.2218730116000001</c:v>
                </c:pt>
                <c:pt idx="96">
                  <c:v>1.2141076962999999</c:v>
                </c:pt>
                <c:pt idx="97">
                  <c:v>1.2148113002000001</c:v>
                </c:pt>
                <c:pt idx="98">
                  <c:v>1.2148113002000001</c:v>
                </c:pt>
                <c:pt idx="99">
                  <c:v>1.2148113002000001</c:v>
                </c:pt>
                <c:pt idx="100">
                  <c:v>1.1951010946</c:v>
                </c:pt>
                <c:pt idx="101">
                  <c:v>1.2582921458</c:v>
                </c:pt>
                <c:pt idx="102">
                  <c:v>1.2811129494</c:v>
                </c:pt>
                <c:pt idx="103">
                  <c:v>1.3218232336</c:v>
                </c:pt>
                <c:pt idx="104">
                  <c:v>1.3617214316999999</c:v>
                </c:pt>
                <c:pt idx="105">
                  <c:v>1.3617214316999999</c:v>
                </c:pt>
                <c:pt idx="106">
                  <c:v>1.3617214316999999</c:v>
                </c:pt>
                <c:pt idx="107">
                  <c:v>1.2824471503999999</c:v>
                </c:pt>
                <c:pt idx="108">
                  <c:v>1.289764414</c:v>
                </c:pt>
                <c:pt idx="109">
                  <c:v>1.319194572</c:v>
                </c:pt>
                <c:pt idx="110">
                  <c:v>1.3184137731000001</c:v>
                </c:pt>
                <c:pt idx="111">
                  <c:v>1.3827043911000001</c:v>
                </c:pt>
                <c:pt idx="112">
                  <c:v>1.3827043911000001</c:v>
                </c:pt>
                <c:pt idx="113">
                  <c:v>1.3827043911000001</c:v>
                </c:pt>
                <c:pt idx="114">
                  <c:v>1.3496852917</c:v>
                </c:pt>
                <c:pt idx="115">
                  <c:v>1.4087849211000001</c:v>
                </c:pt>
                <c:pt idx="116">
                  <c:v>1.4392300981999999</c:v>
                </c:pt>
                <c:pt idx="117">
                  <c:v>1.5003172172999999</c:v>
                </c:pt>
                <c:pt idx="118">
                  <c:v>1.5003172172999999</c:v>
                </c:pt>
                <c:pt idx="119">
                  <c:v>1.5003172172999999</c:v>
                </c:pt>
                <c:pt idx="120">
                  <c:v>1.5003172172999999</c:v>
                </c:pt>
                <c:pt idx="121">
                  <c:v>1.3616504369</c:v>
                </c:pt>
                <c:pt idx="122">
                  <c:v>1.2971236561999999</c:v>
                </c:pt>
                <c:pt idx="123">
                  <c:v>1.2545787121</c:v>
                </c:pt>
                <c:pt idx="124">
                  <c:v>1.2148131304000001</c:v>
                </c:pt>
                <c:pt idx="125">
                  <c:v>1.2337229059999999</c:v>
                </c:pt>
                <c:pt idx="126">
                  <c:v>1.2337229059999999</c:v>
                </c:pt>
                <c:pt idx="127">
                  <c:v>1.2337229059999999</c:v>
                </c:pt>
                <c:pt idx="128">
                  <c:v>1.2288148283</c:v>
                </c:pt>
                <c:pt idx="129">
                  <c:v>1.2035999465</c:v>
                </c:pt>
                <c:pt idx="130">
                  <c:v>1.2651307466999999</c:v>
                </c:pt>
                <c:pt idx="131">
                  <c:v>1.2651307466999999</c:v>
                </c:pt>
                <c:pt idx="132">
                  <c:v>1.2651307466999999</c:v>
                </c:pt>
                <c:pt idx="133">
                  <c:v>1.2651307466999999</c:v>
                </c:pt>
                <c:pt idx="134">
                  <c:v>1.2651307466999999</c:v>
                </c:pt>
                <c:pt idx="135">
                  <c:v>1.2121099792000001</c:v>
                </c:pt>
                <c:pt idx="136">
                  <c:v>1.1830410782</c:v>
                </c:pt>
                <c:pt idx="137">
                  <c:v>1.2393879767</c:v>
                </c:pt>
                <c:pt idx="138">
                  <c:v>1.2264686172999999</c:v>
                </c:pt>
                <c:pt idx="139">
                  <c:v>1.2183987810000001</c:v>
                </c:pt>
                <c:pt idx="140">
                  <c:v>1.2183987810000001</c:v>
                </c:pt>
                <c:pt idx="141">
                  <c:v>1.2183987810000001</c:v>
                </c:pt>
                <c:pt idx="142">
                  <c:v>1.2538406741999999</c:v>
                </c:pt>
                <c:pt idx="143">
                  <c:v>1.270028892</c:v>
                </c:pt>
                <c:pt idx="144">
                  <c:v>1.23704992</c:v>
                </c:pt>
                <c:pt idx="145">
                  <c:v>1.1924781517</c:v>
                </c:pt>
                <c:pt idx="146">
                  <c:v>1.1914714514</c:v>
                </c:pt>
                <c:pt idx="147">
                  <c:v>1.1914714514</c:v>
                </c:pt>
                <c:pt idx="148">
                  <c:v>1.1914714514</c:v>
                </c:pt>
                <c:pt idx="149">
                  <c:v>1.1692149636</c:v>
                </c:pt>
                <c:pt idx="150">
                  <c:v>1.1877154902</c:v>
                </c:pt>
                <c:pt idx="151">
                  <c:v>1.1620125751999999</c:v>
                </c:pt>
                <c:pt idx="152">
                  <c:v>1.1842175121</c:v>
                </c:pt>
                <c:pt idx="153">
                  <c:v>1.1872120159999999</c:v>
                </c:pt>
                <c:pt idx="154">
                  <c:v>1.1872120159999999</c:v>
                </c:pt>
                <c:pt idx="155">
                  <c:v>1.1872120159999999</c:v>
                </c:pt>
                <c:pt idx="156">
                  <c:v>1.1554665668999999</c:v>
                </c:pt>
                <c:pt idx="157">
                  <c:v>1.1516545568000001</c:v>
                </c:pt>
                <c:pt idx="158">
                  <c:v>1.1207863392999999</c:v>
                </c:pt>
                <c:pt idx="159">
                  <c:v>1.1128856128</c:v>
                </c:pt>
                <c:pt idx="160">
                  <c:v>1.0676800550000001</c:v>
                </c:pt>
                <c:pt idx="161">
                  <c:v>1.0676800550000001</c:v>
                </c:pt>
                <c:pt idx="162">
                  <c:v>1.0676800550000001</c:v>
                </c:pt>
                <c:pt idx="163">
                  <c:v>1.0676800550000001</c:v>
                </c:pt>
                <c:pt idx="164">
                  <c:v>1.0288438355</c:v>
                </c:pt>
                <c:pt idx="165">
                  <c:v>1.0577123382</c:v>
                </c:pt>
                <c:pt idx="166">
                  <c:v>0.99262122399999997</c:v>
                </c:pt>
                <c:pt idx="167">
                  <c:v>1.0353106925</c:v>
                </c:pt>
                <c:pt idx="168">
                  <c:v>1.0353106925</c:v>
                </c:pt>
                <c:pt idx="169">
                  <c:v>1.0353106925</c:v>
                </c:pt>
                <c:pt idx="170">
                  <c:v>1.0005632820000001</c:v>
                </c:pt>
                <c:pt idx="171">
                  <c:v>1.0075910320000001</c:v>
                </c:pt>
                <c:pt idx="172">
                  <c:v>1.0137849269999999</c:v>
                </c:pt>
                <c:pt idx="173">
                  <c:v>1.0553257969000001</c:v>
                </c:pt>
                <c:pt idx="174">
                  <c:v>1.0789388698</c:v>
                </c:pt>
                <c:pt idx="175">
                  <c:v>1.0789388698</c:v>
                </c:pt>
                <c:pt idx="176">
                  <c:v>1.0789388698</c:v>
                </c:pt>
                <c:pt idx="177">
                  <c:v>0.96655270069999999</c:v>
                </c:pt>
                <c:pt idx="178">
                  <c:v>1.0462085155</c:v>
                </c:pt>
                <c:pt idx="179">
                  <c:v>0.97844852019999995</c:v>
                </c:pt>
                <c:pt idx="180">
                  <c:v>1.0399328315</c:v>
                </c:pt>
                <c:pt idx="181">
                  <c:v>1.017967093</c:v>
                </c:pt>
                <c:pt idx="182">
                  <c:v>1.017967093</c:v>
                </c:pt>
                <c:pt idx="183">
                  <c:v>1.017967093</c:v>
                </c:pt>
                <c:pt idx="184">
                  <c:v>1.0593566029000001</c:v>
                </c:pt>
                <c:pt idx="185">
                  <c:v>1.0434598080999999</c:v>
                </c:pt>
                <c:pt idx="186">
                  <c:v>1.0843493008</c:v>
                </c:pt>
                <c:pt idx="187">
                  <c:v>1.0645404093999999</c:v>
                </c:pt>
                <c:pt idx="188">
                  <c:v>1.0199029301</c:v>
                </c:pt>
                <c:pt idx="189">
                  <c:v>1.0199029301</c:v>
                </c:pt>
                <c:pt idx="190">
                  <c:v>1.0199029301</c:v>
                </c:pt>
                <c:pt idx="191">
                  <c:v>1.0269452047000001</c:v>
                </c:pt>
                <c:pt idx="192">
                  <c:v>1.1474497130000001</c:v>
                </c:pt>
                <c:pt idx="193">
                  <c:v>1.2249066332</c:v>
                </c:pt>
                <c:pt idx="194">
                  <c:v>1.2098134380000001</c:v>
                </c:pt>
                <c:pt idx="195">
                  <c:v>1.2398201367999999</c:v>
                </c:pt>
                <c:pt idx="196">
                  <c:v>1.2398201367999999</c:v>
                </c:pt>
                <c:pt idx="197">
                  <c:v>1.2398201367999999</c:v>
                </c:pt>
                <c:pt idx="198">
                  <c:v>1.2100422308000001</c:v>
                </c:pt>
                <c:pt idx="199">
                  <c:v>1.1682520837999999</c:v>
                </c:pt>
                <c:pt idx="200">
                  <c:v>1.1283083518000001</c:v>
                </c:pt>
                <c:pt idx="201">
                  <c:v>1.1055297721999999</c:v>
                </c:pt>
                <c:pt idx="202">
                  <c:v>1.1204223121000001</c:v>
                </c:pt>
                <c:pt idx="203">
                  <c:v>1.1204223121000001</c:v>
                </c:pt>
                <c:pt idx="204">
                  <c:v>1.1204223121000001</c:v>
                </c:pt>
                <c:pt idx="205">
                  <c:v>1.0913407378</c:v>
                </c:pt>
                <c:pt idx="206">
                  <c:v>1.1007082498</c:v>
                </c:pt>
                <c:pt idx="207">
                  <c:v>1.0964733511</c:v>
                </c:pt>
                <c:pt idx="208">
                  <c:v>1.0864074180000001</c:v>
                </c:pt>
                <c:pt idx="209">
                  <c:v>1.0645490604000001</c:v>
                </c:pt>
                <c:pt idx="210">
                  <c:v>1.0645490604000001</c:v>
                </c:pt>
                <c:pt idx="211">
                  <c:v>1.0645490604000001</c:v>
                </c:pt>
                <c:pt idx="212">
                  <c:v>1.0645216947</c:v>
                </c:pt>
                <c:pt idx="213">
                  <c:v>1.0570888716</c:v>
                </c:pt>
                <c:pt idx="214">
                  <c:v>1.127950937</c:v>
                </c:pt>
                <c:pt idx="215">
                  <c:v>1.1027082277</c:v>
                </c:pt>
                <c:pt idx="216">
                  <c:v>1.037078487</c:v>
                </c:pt>
                <c:pt idx="217">
                  <c:v>1.037078487</c:v>
                </c:pt>
                <c:pt idx="218">
                  <c:v>1.037078487</c:v>
                </c:pt>
                <c:pt idx="219">
                  <c:v>1.0153625681</c:v>
                </c:pt>
                <c:pt idx="220">
                  <c:v>1.0123753261999999</c:v>
                </c:pt>
                <c:pt idx="221">
                  <c:v>0.99823357170000004</c:v>
                </c:pt>
                <c:pt idx="222">
                  <c:v>0.97616091110000003</c:v>
                </c:pt>
                <c:pt idx="223">
                  <c:v>0.94395966180000002</c:v>
                </c:pt>
                <c:pt idx="224">
                  <c:v>0.94395966180000002</c:v>
                </c:pt>
                <c:pt idx="225">
                  <c:v>0.94395966180000002</c:v>
                </c:pt>
                <c:pt idx="226">
                  <c:v>0.94395966180000002</c:v>
                </c:pt>
                <c:pt idx="227">
                  <c:v>0.93866092899999998</c:v>
                </c:pt>
                <c:pt idx="228">
                  <c:v>0.95035078900000003</c:v>
                </c:pt>
                <c:pt idx="229">
                  <c:v>0.96113754870000001</c:v>
                </c:pt>
                <c:pt idx="230">
                  <c:v>1.0318373374000001</c:v>
                </c:pt>
                <c:pt idx="231">
                  <c:v>1.0318373374000001</c:v>
                </c:pt>
                <c:pt idx="232">
                  <c:v>1.0318373374000001</c:v>
                </c:pt>
                <c:pt idx="233">
                  <c:v>1.0413216562000001</c:v>
                </c:pt>
                <c:pt idx="234">
                  <c:v>0.99392285199999997</c:v>
                </c:pt>
                <c:pt idx="235">
                  <c:v>1.0147374953999999</c:v>
                </c:pt>
                <c:pt idx="236">
                  <c:v>1.0506907973999999</c:v>
                </c:pt>
                <c:pt idx="237">
                  <c:v>1.0798992754000001</c:v>
                </c:pt>
                <c:pt idx="238">
                  <c:v>1.0798992754000001</c:v>
                </c:pt>
                <c:pt idx="239">
                  <c:v>1.0798992754000001</c:v>
                </c:pt>
                <c:pt idx="240">
                  <c:v>1.1205864221999999</c:v>
                </c:pt>
                <c:pt idx="241">
                  <c:v>1.1510869625</c:v>
                </c:pt>
                <c:pt idx="242">
                  <c:v>1.1577052376000001</c:v>
                </c:pt>
                <c:pt idx="243">
                  <c:v>1.1758242926</c:v>
                </c:pt>
                <c:pt idx="244">
                  <c:v>1.153480882</c:v>
                </c:pt>
                <c:pt idx="245">
                  <c:v>1.153480882</c:v>
                </c:pt>
                <c:pt idx="246">
                  <c:v>1.153480882</c:v>
                </c:pt>
                <c:pt idx="247">
                  <c:v>1.1747969944000001</c:v>
                </c:pt>
                <c:pt idx="248">
                  <c:v>1.1655979097</c:v>
                </c:pt>
                <c:pt idx="249">
                  <c:v>1.1417645909</c:v>
                </c:pt>
                <c:pt idx="250">
                  <c:v>1.1191087984000001</c:v>
                </c:pt>
                <c:pt idx="251">
                  <c:v>1.0654921607000001</c:v>
                </c:pt>
                <c:pt idx="252">
                  <c:v>1.0654921607000001</c:v>
                </c:pt>
                <c:pt idx="253">
                  <c:v>1.0654921607000001</c:v>
                </c:pt>
                <c:pt idx="254">
                  <c:v>1.0941533953</c:v>
                </c:pt>
                <c:pt idx="255">
                  <c:v>1.0802336475000001</c:v>
                </c:pt>
                <c:pt idx="256">
                  <c:v>1.0884516612999999</c:v>
                </c:pt>
                <c:pt idx="257">
                  <c:v>1.0778781801999999</c:v>
                </c:pt>
                <c:pt idx="258">
                  <c:v>1.0541213703000001</c:v>
                </c:pt>
                <c:pt idx="259">
                  <c:v>1.0541213703000001</c:v>
                </c:pt>
                <c:pt idx="260">
                  <c:v>1.0541213703000001</c:v>
                </c:pt>
                <c:pt idx="261">
                  <c:v>1.0906821446999999</c:v>
                </c:pt>
                <c:pt idx="262">
                  <c:v>1.0683294024000001</c:v>
                </c:pt>
                <c:pt idx="263">
                  <c:v>0.9799191934</c:v>
                </c:pt>
                <c:pt idx="264">
                  <c:v>1.0019123537000001</c:v>
                </c:pt>
                <c:pt idx="265">
                  <c:v>1.0078610828000001</c:v>
                </c:pt>
                <c:pt idx="266">
                  <c:v>1.0078610828000001</c:v>
                </c:pt>
                <c:pt idx="267">
                  <c:v>1.0078610828000001</c:v>
                </c:pt>
                <c:pt idx="268">
                  <c:v>0.99194205339999997</c:v>
                </c:pt>
                <c:pt idx="269">
                  <c:v>0.96446458690000003</c:v>
                </c:pt>
                <c:pt idx="270">
                  <c:v>0.99829499209999994</c:v>
                </c:pt>
                <c:pt idx="271">
                  <c:v>0.96544619310000002</c:v>
                </c:pt>
                <c:pt idx="272">
                  <c:v>0.94237184110000005</c:v>
                </c:pt>
                <c:pt idx="273">
                  <c:v>0.94237184110000005</c:v>
                </c:pt>
                <c:pt idx="274">
                  <c:v>0.94237184110000005</c:v>
                </c:pt>
                <c:pt idx="275">
                  <c:v>0.94237184110000005</c:v>
                </c:pt>
                <c:pt idx="276">
                  <c:v>0.94237184110000005</c:v>
                </c:pt>
                <c:pt idx="277">
                  <c:v>0.94237184110000005</c:v>
                </c:pt>
                <c:pt idx="278">
                  <c:v>1.0609550812999999</c:v>
                </c:pt>
                <c:pt idx="279">
                  <c:v>1.0352354694999999</c:v>
                </c:pt>
                <c:pt idx="280">
                  <c:v>1.0352354694999999</c:v>
                </c:pt>
                <c:pt idx="281">
                  <c:v>1.0352354694999999</c:v>
                </c:pt>
                <c:pt idx="282">
                  <c:v>1.0189083984</c:v>
                </c:pt>
                <c:pt idx="283">
                  <c:v>1.0216601031999999</c:v>
                </c:pt>
                <c:pt idx="284">
                  <c:v>1.0216601031999999</c:v>
                </c:pt>
                <c:pt idx="285">
                  <c:v>1.0216601031999999</c:v>
                </c:pt>
                <c:pt idx="286">
                  <c:v>0.98937404979999999</c:v>
                </c:pt>
                <c:pt idx="287">
                  <c:v>0.98937404979999999</c:v>
                </c:pt>
                <c:pt idx="288">
                  <c:v>0.98937404979999999</c:v>
                </c:pt>
                <c:pt idx="289">
                  <c:v>0.98937404979999999</c:v>
                </c:pt>
                <c:pt idx="290">
                  <c:v>0.98937404979999999</c:v>
                </c:pt>
                <c:pt idx="291">
                  <c:v>0.9373638541</c:v>
                </c:pt>
                <c:pt idx="292">
                  <c:v>0.97135996680000003</c:v>
                </c:pt>
                <c:pt idx="293">
                  <c:v>0.96943512659999997</c:v>
                </c:pt>
                <c:pt idx="294">
                  <c:v>0.96943512659999997</c:v>
                </c:pt>
                <c:pt idx="295">
                  <c:v>0.96943512659999997</c:v>
                </c:pt>
                <c:pt idx="296">
                  <c:v>0.96943512659999997</c:v>
                </c:pt>
                <c:pt idx="297">
                  <c:v>0.96943512659999997</c:v>
                </c:pt>
                <c:pt idx="298">
                  <c:v>0.9804631855</c:v>
                </c:pt>
                <c:pt idx="299">
                  <c:v>0.97358108330000004</c:v>
                </c:pt>
                <c:pt idx="300">
                  <c:v>0.99079205640000001</c:v>
                </c:pt>
                <c:pt idx="301">
                  <c:v>0.99079205640000001</c:v>
                </c:pt>
                <c:pt idx="302">
                  <c:v>0.99079205640000001</c:v>
                </c:pt>
                <c:pt idx="303">
                  <c:v>0.90371650879999998</c:v>
                </c:pt>
                <c:pt idx="304">
                  <c:v>1.0268939878000001</c:v>
                </c:pt>
                <c:pt idx="305">
                  <c:v>1.0957447011000001</c:v>
                </c:pt>
                <c:pt idx="306">
                  <c:v>1.0354409922000001</c:v>
                </c:pt>
                <c:pt idx="307">
                  <c:v>1.0580442908000001</c:v>
                </c:pt>
                <c:pt idx="308">
                  <c:v>1.0580442908000001</c:v>
                </c:pt>
                <c:pt idx="309">
                  <c:v>1.0580442908000001</c:v>
                </c:pt>
                <c:pt idx="310">
                  <c:v>1.0937783709</c:v>
                </c:pt>
                <c:pt idx="311">
                  <c:v>1.0784009772000001</c:v>
                </c:pt>
                <c:pt idx="312">
                  <c:v>1.1116540514</c:v>
                </c:pt>
                <c:pt idx="313">
                  <c:v>1.2040871857</c:v>
                </c:pt>
                <c:pt idx="314">
                  <c:v>1.3169665149000001</c:v>
                </c:pt>
                <c:pt idx="315">
                  <c:v>1.3169665149000001</c:v>
                </c:pt>
                <c:pt idx="316">
                  <c:v>1.3169665149000001</c:v>
                </c:pt>
                <c:pt idx="317">
                  <c:v>1.3392286128999999</c:v>
                </c:pt>
                <c:pt idx="318">
                  <c:v>1.3337423185999999</c:v>
                </c:pt>
                <c:pt idx="319">
                  <c:v>1.3267230847</c:v>
                </c:pt>
                <c:pt idx="320">
                  <c:v>1.2873066745999999</c:v>
                </c:pt>
                <c:pt idx="321">
                  <c:v>1.3955679680999999</c:v>
                </c:pt>
                <c:pt idx="322">
                  <c:v>1.3955679680999999</c:v>
                </c:pt>
                <c:pt idx="323">
                  <c:v>1.3955679680999999</c:v>
                </c:pt>
                <c:pt idx="324">
                  <c:v>1.474856575</c:v>
                </c:pt>
                <c:pt idx="325">
                  <c:v>1.4473271198</c:v>
                </c:pt>
                <c:pt idx="326">
                  <c:v>1.3794291506</c:v>
                </c:pt>
                <c:pt idx="327">
                  <c:v>1.3623072569000001</c:v>
                </c:pt>
                <c:pt idx="328">
                  <c:v>1.3226633038</c:v>
                </c:pt>
                <c:pt idx="329">
                  <c:v>1.3226633038</c:v>
                </c:pt>
                <c:pt idx="330">
                  <c:v>1.3226633038</c:v>
                </c:pt>
                <c:pt idx="331">
                  <c:v>1.2829662150000001</c:v>
                </c:pt>
                <c:pt idx="332">
                  <c:v>1.1954210387999999</c:v>
                </c:pt>
                <c:pt idx="333">
                  <c:v>1.2079713173</c:v>
                </c:pt>
                <c:pt idx="334">
                  <c:v>1.2854860435</c:v>
                </c:pt>
                <c:pt idx="335">
                  <c:v>1.3271333680999999</c:v>
                </c:pt>
                <c:pt idx="336">
                  <c:v>1.3271333680999999</c:v>
                </c:pt>
                <c:pt idx="337">
                  <c:v>1.3271333680999999</c:v>
                </c:pt>
                <c:pt idx="338">
                  <c:v>1.3046692839</c:v>
                </c:pt>
                <c:pt idx="339">
                  <c:v>1.282299021</c:v>
                </c:pt>
                <c:pt idx="340">
                  <c:v>1.3423844188</c:v>
                </c:pt>
                <c:pt idx="341">
                  <c:v>1.2854861632000001</c:v>
                </c:pt>
                <c:pt idx="342">
                  <c:v>1.2613448347</c:v>
                </c:pt>
                <c:pt idx="343">
                  <c:v>1.2613448347</c:v>
                </c:pt>
                <c:pt idx="344">
                  <c:v>1.2613448347</c:v>
                </c:pt>
                <c:pt idx="345">
                  <c:v>1.2477458949</c:v>
                </c:pt>
                <c:pt idx="346">
                  <c:v>1.2859928375</c:v>
                </c:pt>
                <c:pt idx="347">
                  <c:v>1.3184731488000001</c:v>
                </c:pt>
                <c:pt idx="348">
                  <c:v>1.2818403523999999</c:v>
                </c:pt>
                <c:pt idx="349">
                  <c:v>1.2744172848999999</c:v>
                </c:pt>
                <c:pt idx="350">
                  <c:v>1.2744172848999999</c:v>
                </c:pt>
                <c:pt idx="351">
                  <c:v>1.2744172848999999</c:v>
                </c:pt>
                <c:pt idx="352">
                  <c:v>1.2085228564999999</c:v>
                </c:pt>
                <c:pt idx="353">
                  <c:v>1.2758029012000001</c:v>
                </c:pt>
                <c:pt idx="354">
                  <c:v>1.2188333346</c:v>
                </c:pt>
                <c:pt idx="355">
                  <c:v>1.1130665871000001</c:v>
                </c:pt>
                <c:pt idx="356">
                  <c:v>1.0844783979999999</c:v>
                </c:pt>
                <c:pt idx="357">
                  <c:v>1.0844783979999999</c:v>
                </c:pt>
                <c:pt idx="358">
                  <c:v>1.0844783979999999</c:v>
                </c:pt>
                <c:pt idx="359">
                  <c:v>1.0829729256</c:v>
                </c:pt>
                <c:pt idx="360">
                  <c:v>1.0314318039000001</c:v>
                </c:pt>
                <c:pt idx="361">
                  <c:v>1.1229848916</c:v>
                </c:pt>
                <c:pt idx="362">
                  <c:v>1.1563689946</c:v>
                </c:pt>
                <c:pt idx="363">
                  <c:v>1.1065723847</c:v>
                </c:pt>
                <c:pt idx="364">
                  <c:v>1.1065723847</c:v>
                </c:pt>
                <c:pt idx="365">
                  <c:v>1.1065723847</c:v>
                </c:pt>
                <c:pt idx="366">
                  <c:v>1.1363507127000001</c:v>
                </c:pt>
                <c:pt idx="367">
                  <c:v>1.2141770591000001</c:v>
                </c:pt>
                <c:pt idx="368">
                  <c:v>1.3167180216000001</c:v>
                </c:pt>
                <c:pt idx="369">
                  <c:v>1.3654884321</c:v>
                </c:pt>
                <c:pt idx="370">
                  <c:v>1.3720731626</c:v>
                </c:pt>
                <c:pt idx="371">
                  <c:v>1.3720731626</c:v>
                </c:pt>
                <c:pt idx="372">
                  <c:v>1.3720731626</c:v>
                </c:pt>
                <c:pt idx="373">
                  <c:v>1.4600899066999999</c:v>
                </c:pt>
                <c:pt idx="374">
                  <c:v>1.4017127616</c:v>
                </c:pt>
                <c:pt idx="375">
                  <c:v>1.4461589913999999</c:v>
                </c:pt>
                <c:pt idx="376">
                  <c:v>1.3710201371999999</c:v>
                </c:pt>
                <c:pt idx="377">
                  <c:v>1.3143235945</c:v>
                </c:pt>
                <c:pt idx="378">
                  <c:v>1.3143235945</c:v>
                </c:pt>
                <c:pt idx="379">
                  <c:v>1.3143235945</c:v>
                </c:pt>
                <c:pt idx="380">
                  <c:v>1.3246785352999999</c:v>
                </c:pt>
                <c:pt idx="381">
                  <c:v>1.346500453</c:v>
                </c:pt>
                <c:pt idx="382">
                  <c:v>1.2700660601</c:v>
                </c:pt>
                <c:pt idx="383">
                  <c:v>1.2201311499</c:v>
                </c:pt>
                <c:pt idx="384">
                  <c:v>1.2402978849999999</c:v>
                </c:pt>
                <c:pt idx="385">
                  <c:v>1.2402978849999999</c:v>
                </c:pt>
                <c:pt idx="386">
                  <c:v>1.2402978849999999</c:v>
                </c:pt>
                <c:pt idx="387">
                  <c:v>1.3644741517000001</c:v>
                </c:pt>
                <c:pt idx="388">
                  <c:v>1.3616759547999999</c:v>
                </c:pt>
                <c:pt idx="389">
                  <c:v>1.3952538234</c:v>
                </c:pt>
                <c:pt idx="390">
                  <c:v>1.410975758</c:v>
                </c:pt>
                <c:pt idx="391">
                  <c:v>1.4117056305</c:v>
                </c:pt>
                <c:pt idx="392">
                  <c:v>1.4117056305</c:v>
                </c:pt>
                <c:pt idx="393">
                  <c:v>1.4117056305</c:v>
                </c:pt>
                <c:pt idx="394">
                  <c:v>1.3938419747999999</c:v>
                </c:pt>
                <c:pt idx="395">
                  <c:v>1.4292130872</c:v>
                </c:pt>
                <c:pt idx="396">
                  <c:v>1.3855597621</c:v>
                </c:pt>
                <c:pt idx="397">
                  <c:v>1.4063541879000001</c:v>
                </c:pt>
                <c:pt idx="398">
                  <c:v>1.4037965186000001</c:v>
                </c:pt>
                <c:pt idx="399">
                  <c:v>1.4037965186000001</c:v>
                </c:pt>
                <c:pt idx="400">
                  <c:v>1.4037965186000001</c:v>
                </c:pt>
                <c:pt idx="401">
                  <c:v>1.3854794821</c:v>
                </c:pt>
                <c:pt idx="402">
                  <c:v>1.3955732810000001</c:v>
                </c:pt>
                <c:pt idx="403">
                  <c:v>1.3479595113</c:v>
                </c:pt>
                <c:pt idx="404">
                  <c:v>1.3402222473000001</c:v>
                </c:pt>
                <c:pt idx="405">
                  <c:v>1.2981111634</c:v>
                </c:pt>
                <c:pt idx="406">
                  <c:v>1.2981111634</c:v>
                </c:pt>
                <c:pt idx="407">
                  <c:v>1.2981111634</c:v>
                </c:pt>
                <c:pt idx="408">
                  <c:v>1.3627843964999999</c:v>
                </c:pt>
                <c:pt idx="409">
                  <c:v>1.3521206492</c:v>
                </c:pt>
                <c:pt idx="410">
                  <c:v>1.3302897696</c:v>
                </c:pt>
                <c:pt idx="411">
                  <c:v>1.3887503894</c:v>
                </c:pt>
                <c:pt idx="412">
                  <c:v>1.3536308502000001</c:v>
                </c:pt>
                <c:pt idx="413">
                  <c:v>1.3536308502000001</c:v>
                </c:pt>
                <c:pt idx="414">
                  <c:v>1.3536308502000001</c:v>
                </c:pt>
                <c:pt idx="415">
                  <c:v>1.3933316292</c:v>
                </c:pt>
                <c:pt idx="416">
                  <c:v>1.3837208185000001</c:v>
                </c:pt>
                <c:pt idx="417">
                  <c:v>1.3672885653</c:v>
                </c:pt>
                <c:pt idx="418">
                  <c:v>1.3162217191000001</c:v>
                </c:pt>
                <c:pt idx="419">
                  <c:v>1.3231172390999999</c:v>
                </c:pt>
                <c:pt idx="420">
                  <c:v>1.3231172390999999</c:v>
                </c:pt>
                <c:pt idx="421">
                  <c:v>1.3231172390999999</c:v>
                </c:pt>
                <c:pt idx="422">
                  <c:v>1.2730821111999999</c:v>
                </c:pt>
                <c:pt idx="423">
                  <c:v>1.2049272755</c:v>
                </c:pt>
                <c:pt idx="424">
                  <c:v>1.2554808043000001</c:v>
                </c:pt>
                <c:pt idx="425">
                  <c:v>1.223857977</c:v>
                </c:pt>
                <c:pt idx="426">
                  <c:v>1.2170692538000001</c:v>
                </c:pt>
                <c:pt idx="427">
                  <c:v>1.2170692538000001</c:v>
                </c:pt>
                <c:pt idx="428">
                  <c:v>1.2170692538000001</c:v>
                </c:pt>
                <c:pt idx="429">
                  <c:v>1.1924580951999999</c:v>
                </c:pt>
                <c:pt idx="430">
                  <c:v>1.2600437624</c:v>
                </c:pt>
                <c:pt idx="431">
                  <c:v>1.1395065758</c:v>
                </c:pt>
                <c:pt idx="432">
                  <c:v>1.1303235686999999</c:v>
                </c:pt>
                <c:pt idx="433">
                  <c:v>1.0946582643</c:v>
                </c:pt>
                <c:pt idx="434">
                  <c:v>1.0946582643</c:v>
                </c:pt>
                <c:pt idx="435">
                  <c:v>1.0946582643</c:v>
                </c:pt>
                <c:pt idx="436">
                  <c:v>1.0946582643</c:v>
                </c:pt>
                <c:pt idx="437">
                  <c:v>1.0361533694</c:v>
                </c:pt>
                <c:pt idx="438">
                  <c:v>1.0578946622000001</c:v>
                </c:pt>
                <c:pt idx="439">
                  <c:v>1.0967099878</c:v>
                </c:pt>
                <c:pt idx="440">
                  <c:v>1.0626998054000001</c:v>
                </c:pt>
                <c:pt idx="441">
                  <c:v>1.0626998054000001</c:v>
                </c:pt>
                <c:pt idx="442">
                  <c:v>1.0626998054000001</c:v>
                </c:pt>
                <c:pt idx="443">
                  <c:v>1.0343619195</c:v>
                </c:pt>
                <c:pt idx="444">
                  <c:v>1.0230305144</c:v>
                </c:pt>
                <c:pt idx="445">
                  <c:v>1.0666454684</c:v>
                </c:pt>
                <c:pt idx="446">
                  <c:v>1.0972080919</c:v>
                </c:pt>
                <c:pt idx="447">
                  <c:v>1.0060010472000001</c:v>
                </c:pt>
                <c:pt idx="448">
                  <c:v>1.0060010472000001</c:v>
                </c:pt>
                <c:pt idx="449">
                  <c:v>1.0060010472000001</c:v>
                </c:pt>
                <c:pt idx="450">
                  <c:v>1.0285483661999999</c:v>
                </c:pt>
                <c:pt idx="451">
                  <c:v>0.97466294279999999</c:v>
                </c:pt>
                <c:pt idx="452">
                  <c:v>0.95801800370000001</c:v>
                </c:pt>
                <c:pt idx="453">
                  <c:v>1.0032120229999999</c:v>
                </c:pt>
                <c:pt idx="454">
                  <c:v>1.0039642553999999</c:v>
                </c:pt>
                <c:pt idx="455">
                  <c:v>1.0039642553999999</c:v>
                </c:pt>
                <c:pt idx="456">
                  <c:v>1.0039642553999999</c:v>
                </c:pt>
                <c:pt idx="457">
                  <c:v>1.0052420178000001</c:v>
                </c:pt>
                <c:pt idx="458">
                  <c:v>0.98887960939999997</c:v>
                </c:pt>
                <c:pt idx="459">
                  <c:v>0.95019252219999994</c:v>
                </c:pt>
                <c:pt idx="460">
                  <c:v>0.99757595139999999</c:v>
                </c:pt>
                <c:pt idx="461">
                  <c:v>0.95593063720000004</c:v>
                </c:pt>
                <c:pt idx="462">
                  <c:v>0.95593063720000004</c:v>
                </c:pt>
                <c:pt idx="463">
                  <c:v>0.95593063720000004</c:v>
                </c:pt>
                <c:pt idx="464">
                  <c:v>0.95274872239999997</c:v>
                </c:pt>
                <c:pt idx="465">
                  <c:v>0.95274872239999997</c:v>
                </c:pt>
                <c:pt idx="466">
                  <c:v>0.95274872239999997</c:v>
                </c:pt>
                <c:pt idx="467">
                  <c:v>0.9735571395</c:v>
                </c:pt>
                <c:pt idx="468">
                  <c:v>0.92486520400000005</c:v>
                </c:pt>
                <c:pt idx="469">
                  <c:v>0.92486520400000005</c:v>
                </c:pt>
                <c:pt idx="470">
                  <c:v>0.92486520400000005</c:v>
                </c:pt>
                <c:pt idx="471">
                  <c:v>0.92486520400000005</c:v>
                </c:pt>
                <c:pt idx="472">
                  <c:v>0.92486520400000005</c:v>
                </c:pt>
                <c:pt idx="473">
                  <c:v>0.99827673839999997</c:v>
                </c:pt>
                <c:pt idx="474">
                  <c:v>1.0280606787</c:v>
                </c:pt>
                <c:pt idx="475">
                  <c:v>1.0379175360999999</c:v>
                </c:pt>
                <c:pt idx="476">
                  <c:v>1.0379175360999999</c:v>
                </c:pt>
                <c:pt idx="477">
                  <c:v>1.0379175360999999</c:v>
                </c:pt>
                <c:pt idx="478">
                  <c:v>1.0436853182000001</c:v>
                </c:pt>
                <c:pt idx="479">
                  <c:v>1.0998050146</c:v>
                </c:pt>
                <c:pt idx="480">
                  <c:v>1.0642838479000001</c:v>
                </c:pt>
                <c:pt idx="481">
                  <c:v>1.1053315583000001</c:v>
                </c:pt>
                <c:pt idx="482">
                  <c:v>1.0946121112</c:v>
                </c:pt>
                <c:pt idx="483">
                  <c:v>1.0946121112</c:v>
                </c:pt>
                <c:pt idx="484">
                  <c:v>1.0946121112</c:v>
                </c:pt>
                <c:pt idx="485">
                  <c:v>1.0756897438999999</c:v>
                </c:pt>
                <c:pt idx="486">
                  <c:v>1.0756897438999999</c:v>
                </c:pt>
                <c:pt idx="487">
                  <c:v>1.0756897438999999</c:v>
                </c:pt>
                <c:pt idx="488">
                  <c:v>1.0238542037</c:v>
                </c:pt>
                <c:pt idx="489">
                  <c:v>1.019502388</c:v>
                </c:pt>
                <c:pt idx="490">
                  <c:v>1.019502388</c:v>
                </c:pt>
                <c:pt idx="491">
                  <c:v>1.019502388</c:v>
                </c:pt>
                <c:pt idx="492">
                  <c:v>1.0326611205</c:v>
                </c:pt>
                <c:pt idx="493">
                  <c:v>1.0872070588</c:v>
                </c:pt>
                <c:pt idx="494">
                  <c:v>1.079974309</c:v>
                </c:pt>
                <c:pt idx="495">
                  <c:v>1.0818817752000001</c:v>
                </c:pt>
                <c:pt idx="496">
                  <c:v>1.0850323383</c:v>
                </c:pt>
                <c:pt idx="497">
                  <c:v>1.0850323383</c:v>
                </c:pt>
                <c:pt idx="498">
                  <c:v>1.0850323383</c:v>
                </c:pt>
                <c:pt idx="499">
                  <c:v>1.0840198509000001</c:v>
                </c:pt>
                <c:pt idx="500">
                  <c:v>1.0640348689000001</c:v>
                </c:pt>
                <c:pt idx="501">
                  <c:v>1.0696928422</c:v>
                </c:pt>
                <c:pt idx="502">
                  <c:v>1.0644857698000001</c:v>
                </c:pt>
                <c:pt idx="503">
                  <c:v>1.1188461626999999</c:v>
                </c:pt>
                <c:pt idx="504">
                  <c:v>1.1188461626999999</c:v>
                </c:pt>
                <c:pt idx="505">
                  <c:v>1.1188461626999999</c:v>
                </c:pt>
                <c:pt idx="506">
                  <c:v>1.1147721932000001</c:v>
                </c:pt>
                <c:pt idx="507">
                  <c:v>1.0957607552999999</c:v>
                </c:pt>
                <c:pt idx="508">
                  <c:v>1.0970264330999999</c:v>
                </c:pt>
                <c:pt idx="509">
                  <c:v>1.0725263974999999</c:v>
                </c:pt>
                <c:pt idx="510">
                  <c:v>1.0483409101000001</c:v>
                </c:pt>
                <c:pt idx="511">
                  <c:v>1.0483409101000001</c:v>
                </c:pt>
                <c:pt idx="512">
                  <c:v>1.0483409101000001</c:v>
                </c:pt>
                <c:pt idx="513">
                  <c:v>1.0514542420999999</c:v>
                </c:pt>
                <c:pt idx="514">
                  <c:v>0.97118813010000005</c:v>
                </c:pt>
                <c:pt idx="515">
                  <c:v>0.97118813010000005</c:v>
                </c:pt>
                <c:pt idx="516">
                  <c:v>0.97118813010000005</c:v>
                </c:pt>
                <c:pt idx="517">
                  <c:v>0.98546250970000004</c:v>
                </c:pt>
                <c:pt idx="518">
                  <c:v>0.98546250970000004</c:v>
                </c:pt>
                <c:pt idx="519">
                  <c:v>0.98546250970000004</c:v>
                </c:pt>
                <c:pt idx="520">
                  <c:v>0.99964987719999998</c:v>
                </c:pt>
                <c:pt idx="521">
                  <c:v>0.92430871160000005</c:v>
                </c:pt>
                <c:pt idx="522">
                  <c:v>0.90515418849999996</c:v>
                </c:pt>
                <c:pt idx="523">
                  <c:v>0.93771788119999999</c:v>
                </c:pt>
                <c:pt idx="524">
                  <c:v>0.94658606970000003</c:v>
                </c:pt>
                <c:pt idx="525">
                  <c:v>0.94658606970000003</c:v>
                </c:pt>
                <c:pt idx="526">
                  <c:v>0.94658606970000003</c:v>
                </c:pt>
                <c:pt idx="527">
                  <c:v>0.93442549279999998</c:v>
                </c:pt>
                <c:pt idx="528">
                  <c:v>0.96450404960000002</c:v>
                </c:pt>
                <c:pt idx="529">
                  <c:v>1.0002310113999999</c:v>
                </c:pt>
                <c:pt idx="530">
                  <c:v>0.95568977239999997</c:v>
                </c:pt>
                <c:pt idx="531">
                  <c:v>0.95028241830000004</c:v>
                </c:pt>
                <c:pt idx="532">
                  <c:v>0.95028241830000004</c:v>
                </c:pt>
                <c:pt idx="533">
                  <c:v>0.95028241830000004</c:v>
                </c:pt>
                <c:pt idx="534">
                  <c:v>0.88027968499999998</c:v>
                </c:pt>
                <c:pt idx="535">
                  <c:v>0.86683051239999998</c:v>
                </c:pt>
                <c:pt idx="536">
                  <c:v>0.84426721630000001</c:v>
                </c:pt>
                <c:pt idx="537">
                  <c:v>0.83409666979999997</c:v>
                </c:pt>
                <c:pt idx="538">
                  <c:v>0.83598042510000004</c:v>
                </c:pt>
                <c:pt idx="539">
                  <c:v>0.83598042510000004</c:v>
                </c:pt>
                <c:pt idx="540">
                  <c:v>0.83598042510000004</c:v>
                </c:pt>
                <c:pt idx="541">
                  <c:v>0.89234230569999995</c:v>
                </c:pt>
                <c:pt idx="542">
                  <c:v>0.91718803339999999</c:v>
                </c:pt>
                <c:pt idx="543">
                  <c:v>0.88346467149999997</c:v>
                </c:pt>
                <c:pt idx="544">
                  <c:v>0.92813668390000004</c:v>
                </c:pt>
                <c:pt idx="545">
                  <c:v>0.92509010899999999</c:v>
                </c:pt>
                <c:pt idx="546">
                  <c:v>0.92509010899999999</c:v>
                </c:pt>
                <c:pt idx="547">
                  <c:v>0.92509010899999999</c:v>
                </c:pt>
                <c:pt idx="548">
                  <c:v>0.91649648159999997</c:v>
                </c:pt>
                <c:pt idx="549">
                  <c:v>0.90980455390000003</c:v>
                </c:pt>
                <c:pt idx="550">
                  <c:v>0.90058977299999998</c:v>
                </c:pt>
                <c:pt idx="551">
                  <c:v>0.88858504380000003</c:v>
                </c:pt>
                <c:pt idx="552">
                  <c:v>0.87609064599999997</c:v>
                </c:pt>
                <c:pt idx="553">
                  <c:v>0.87609064599999997</c:v>
                </c:pt>
                <c:pt idx="554">
                  <c:v>0.87609064599999997</c:v>
                </c:pt>
                <c:pt idx="555">
                  <c:v>0.86825987510000002</c:v>
                </c:pt>
                <c:pt idx="556">
                  <c:v>0.88442699579999995</c:v>
                </c:pt>
                <c:pt idx="557">
                  <c:v>0.90463908900000001</c:v>
                </c:pt>
                <c:pt idx="558">
                  <c:v>0.91442282480000003</c:v>
                </c:pt>
                <c:pt idx="559">
                  <c:v>0.92259413629999998</c:v>
                </c:pt>
                <c:pt idx="560">
                  <c:v>0.92259413629999998</c:v>
                </c:pt>
                <c:pt idx="561">
                  <c:v>0.92259413629999998</c:v>
                </c:pt>
                <c:pt idx="562">
                  <c:v>0.93268209449999995</c:v>
                </c:pt>
                <c:pt idx="563">
                  <c:v>0.89717139540000002</c:v>
                </c:pt>
                <c:pt idx="564">
                  <c:v>0.89914306980000003</c:v>
                </c:pt>
                <c:pt idx="565">
                  <c:v>0.93003959390000002</c:v>
                </c:pt>
                <c:pt idx="566">
                  <c:v>0.95194879850000003</c:v>
                </c:pt>
                <c:pt idx="567">
                  <c:v>0.95194879850000003</c:v>
                </c:pt>
                <c:pt idx="568">
                  <c:v>0.95194879850000003</c:v>
                </c:pt>
                <c:pt idx="569">
                  <c:v>1.0342234924</c:v>
                </c:pt>
                <c:pt idx="570">
                  <c:v>1.0252147725</c:v>
                </c:pt>
                <c:pt idx="571">
                  <c:v>0.99200261590000005</c:v>
                </c:pt>
                <c:pt idx="572">
                  <c:v>1.0096815045</c:v>
                </c:pt>
                <c:pt idx="573">
                  <c:v>0.98873848799999997</c:v>
                </c:pt>
                <c:pt idx="574">
                  <c:v>0.98873848799999997</c:v>
                </c:pt>
                <c:pt idx="575">
                  <c:v>0.98873848799999997</c:v>
                </c:pt>
                <c:pt idx="576">
                  <c:v>0.97020861110000001</c:v>
                </c:pt>
                <c:pt idx="577">
                  <c:v>0.97827604639999999</c:v>
                </c:pt>
                <c:pt idx="578">
                  <c:v>0.97827604639999999</c:v>
                </c:pt>
                <c:pt idx="579">
                  <c:v>0.94595669179999997</c:v>
                </c:pt>
                <c:pt idx="580">
                  <c:v>1.0145169371</c:v>
                </c:pt>
                <c:pt idx="581">
                  <c:v>1.0145169371</c:v>
                </c:pt>
                <c:pt idx="582">
                  <c:v>1.0145169371</c:v>
                </c:pt>
                <c:pt idx="583">
                  <c:v>1.0260213518000001</c:v>
                </c:pt>
                <c:pt idx="584">
                  <c:v>1.0650470730999999</c:v>
                </c:pt>
                <c:pt idx="585">
                  <c:v>1.0862478234999999</c:v>
                </c:pt>
                <c:pt idx="586">
                  <c:v>1.1078946987</c:v>
                </c:pt>
                <c:pt idx="587">
                  <c:v>1.0506305361999999</c:v>
                </c:pt>
                <c:pt idx="588">
                  <c:v>1.0506305361999999</c:v>
                </c:pt>
                <c:pt idx="589">
                  <c:v>1.0506305361999999</c:v>
                </c:pt>
                <c:pt idx="590">
                  <c:v>1.0580919221</c:v>
                </c:pt>
                <c:pt idx="591">
                  <c:v>1.0436809300000001</c:v>
                </c:pt>
                <c:pt idx="592">
                  <c:v>1.0335523348</c:v>
                </c:pt>
                <c:pt idx="593">
                  <c:v>1.0324645970999999</c:v>
                </c:pt>
                <c:pt idx="594">
                  <c:v>1.0127568115000001</c:v>
                </c:pt>
                <c:pt idx="595">
                  <c:v>1.0127568115000001</c:v>
                </c:pt>
                <c:pt idx="596">
                  <c:v>1.0127568115000001</c:v>
                </c:pt>
                <c:pt idx="597">
                  <c:v>1.0513343031</c:v>
                </c:pt>
                <c:pt idx="598">
                  <c:v>1.0744119999999999</c:v>
                </c:pt>
                <c:pt idx="599">
                  <c:v>1.1013232582000001</c:v>
                </c:pt>
                <c:pt idx="600">
                  <c:v>1.0876777178999999</c:v>
                </c:pt>
                <c:pt idx="601">
                  <c:v>1.0757356310999999</c:v>
                </c:pt>
                <c:pt idx="602">
                  <c:v>1.0757356310999999</c:v>
                </c:pt>
                <c:pt idx="603">
                  <c:v>1.0757356310999999</c:v>
                </c:pt>
                <c:pt idx="604">
                  <c:v>1.0184691581</c:v>
                </c:pt>
                <c:pt idx="605">
                  <c:v>0.92749252419999995</c:v>
                </c:pt>
                <c:pt idx="606">
                  <c:v>0.90279730650000001</c:v>
                </c:pt>
                <c:pt idx="607">
                  <c:v>0.9075615091</c:v>
                </c:pt>
                <c:pt idx="608">
                  <c:v>0.95549885349999997</c:v>
                </c:pt>
                <c:pt idx="609">
                  <c:v>0.95549885349999997</c:v>
                </c:pt>
                <c:pt idx="610">
                  <c:v>0.95549885349999997</c:v>
                </c:pt>
                <c:pt idx="611">
                  <c:v>0.9472839448</c:v>
                </c:pt>
                <c:pt idx="612">
                  <c:v>0.943397186</c:v>
                </c:pt>
                <c:pt idx="613">
                  <c:v>0.94665962839999995</c:v>
                </c:pt>
                <c:pt idx="614">
                  <c:v>0.96452679060000002</c:v>
                </c:pt>
                <c:pt idx="615">
                  <c:v>0.90105689239999998</c:v>
                </c:pt>
                <c:pt idx="616">
                  <c:v>0.90105689239999998</c:v>
                </c:pt>
                <c:pt idx="617">
                  <c:v>0.90105689239999998</c:v>
                </c:pt>
                <c:pt idx="618">
                  <c:v>0.9045029859</c:v>
                </c:pt>
                <c:pt idx="619">
                  <c:v>0.93114653489999999</c:v>
                </c:pt>
                <c:pt idx="620">
                  <c:v>0.95727653420000003</c:v>
                </c:pt>
                <c:pt idx="621">
                  <c:v>1.0198647155</c:v>
                </c:pt>
                <c:pt idx="622">
                  <c:v>1.0688221282000001</c:v>
                </c:pt>
                <c:pt idx="623">
                  <c:v>1.0688221282000001</c:v>
                </c:pt>
                <c:pt idx="624">
                  <c:v>1.0688221282000001</c:v>
                </c:pt>
                <c:pt idx="625">
                  <c:v>0.9838905268</c:v>
                </c:pt>
                <c:pt idx="626">
                  <c:v>0.99370673909999996</c:v>
                </c:pt>
                <c:pt idx="627">
                  <c:v>0.99924460459999997</c:v>
                </c:pt>
                <c:pt idx="628">
                  <c:v>0.99924460459999997</c:v>
                </c:pt>
                <c:pt idx="629">
                  <c:v>0.99924460459999997</c:v>
                </c:pt>
                <c:pt idx="630">
                  <c:v>0.99924460459999997</c:v>
                </c:pt>
                <c:pt idx="631">
                  <c:v>0.99924460459999997</c:v>
                </c:pt>
                <c:pt idx="632">
                  <c:v>0.98010848340000001</c:v>
                </c:pt>
                <c:pt idx="633">
                  <c:v>0.97900164560000003</c:v>
                </c:pt>
                <c:pt idx="634">
                  <c:v>1.0574796781</c:v>
                </c:pt>
                <c:pt idx="635">
                  <c:v>1.00428505</c:v>
                </c:pt>
                <c:pt idx="636">
                  <c:v>0.94508969539999998</c:v>
                </c:pt>
                <c:pt idx="637">
                  <c:v>0.94508969539999998</c:v>
                </c:pt>
                <c:pt idx="638">
                  <c:v>0.94508969539999998</c:v>
                </c:pt>
                <c:pt idx="639">
                  <c:v>1.001395187</c:v>
                </c:pt>
                <c:pt idx="640">
                  <c:v>1.0564441822999999</c:v>
                </c:pt>
                <c:pt idx="641">
                  <c:v>1.1256207658999999</c:v>
                </c:pt>
                <c:pt idx="642">
                  <c:v>1.1256207658999999</c:v>
                </c:pt>
                <c:pt idx="643">
                  <c:v>1.1256207658999999</c:v>
                </c:pt>
                <c:pt idx="644">
                  <c:v>1.1256207658999999</c:v>
                </c:pt>
                <c:pt idx="645">
                  <c:v>1.1256207658999999</c:v>
                </c:pt>
                <c:pt idx="646">
                  <c:v>1.1515683661</c:v>
                </c:pt>
                <c:pt idx="647">
                  <c:v>1.0957801890000001</c:v>
                </c:pt>
                <c:pt idx="648">
                  <c:v>1.0446268211</c:v>
                </c:pt>
                <c:pt idx="649">
                  <c:v>1.0446268211</c:v>
                </c:pt>
                <c:pt idx="650">
                  <c:v>1.0446268211</c:v>
                </c:pt>
                <c:pt idx="651">
                  <c:v>1.0446268211</c:v>
                </c:pt>
                <c:pt idx="652">
                  <c:v>1.0446268211</c:v>
                </c:pt>
                <c:pt idx="653">
                  <c:v>0.96548712989999996</c:v>
                </c:pt>
                <c:pt idx="654">
                  <c:v>0.93116206909999999</c:v>
                </c:pt>
                <c:pt idx="655">
                  <c:v>0.95512659799999999</c:v>
                </c:pt>
                <c:pt idx="656">
                  <c:v>0.98409241780000001</c:v>
                </c:pt>
                <c:pt idx="657">
                  <c:v>0.96907842580000003</c:v>
                </c:pt>
                <c:pt idx="658">
                  <c:v>0.96907842580000003</c:v>
                </c:pt>
                <c:pt idx="659">
                  <c:v>0.96907842580000003</c:v>
                </c:pt>
                <c:pt idx="660">
                  <c:v>0.95877083510000005</c:v>
                </c:pt>
                <c:pt idx="661">
                  <c:v>0.97106081749999995</c:v>
                </c:pt>
                <c:pt idx="662">
                  <c:v>0.96378743690000002</c:v>
                </c:pt>
                <c:pt idx="663">
                  <c:v>0.95068816980000004</c:v>
                </c:pt>
                <c:pt idx="664">
                  <c:v>0.95074445129999996</c:v>
                </c:pt>
                <c:pt idx="665">
                  <c:v>0.95074445129999996</c:v>
                </c:pt>
                <c:pt idx="666">
                  <c:v>0.95074445129999996</c:v>
                </c:pt>
                <c:pt idx="667">
                  <c:v>0.96864274029999997</c:v>
                </c:pt>
                <c:pt idx="668">
                  <c:v>1.017106055</c:v>
                </c:pt>
                <c:pt idx="669">
                  <c:v>1.0596720310000001</c:v>
                </c:pt>
                <c:pt idx="670">
                  <c:v>1.0615094255999999</c:v>
                </c:pt>
                <c:pt idx="671">
                  <c:v>1.0363684005</c:v>
                </c:pt>
                <c:pt idx="672">
                  <c:v>1.0363684005</c:v>
                </c:pt>
                <c:pt idx="673">
                  <c:v>1.0363684005</c:v>
                </c:pt>
                <c:pt idx="674">
                  <c:v>1.0645794644</c:v>
                </c:pt>
                <c:pt idx="675">
                  <c:v>1.0649437732</c:v>
                </c:pt>
                <c:pt idx="676">
                  <c:v>1.1258767330999999</c:v>
                </c:pt>
                <c:pt idx="677">
                  <c:v>1.0850777092999999</c:v>
                </c:pt>
                <c:pt idx="678">
                  <c:v>1.07415142</c:v>
                </c:pt>
                <c:pt idx="679">
                  <c:v>1.07415142</c:v>
                </c:pt>
                <c:pt idx="680">
                  <c:v>1.07415142</c:v>
                </c:pt>
                <c:pt idx="681">
                  <c:v>1.0360378706</c:v>
                </c:pt>
                <c:pt idx="682">
                  <c:v>1.045525577</c:v>
                </c:pt>
                <c:pt idx="683">
                  <c:v>1.1105032834999999</c:v>
                </c:pt>
                <c:pt idx="684">
                  <c:v>1.0856711803000001</c:v>
                </c:pt>
                <c:pt idx="685">
                  <c:v>1.0983874767999999</c:v>
                </c:pt>
                <c:pt idx="686">
                  <c:v>1.0983874767999999</c:v>
                </c:pt>
                <c:pt idx="687">
                  <c:v>1.0983874767999999</c:v>
                </c:pt>
                <c:pt idx="688">
                  <c:v>1.1921362501999999</c:v>
                </c:pt>
                <c:pt idx="689">
                  <c:v>1.1608810384999999</c:v>
                </c:pt>
                <c:pt idx="690">
                  <c:v>1.1328121949000001</c:v>
                </c:pt>
                <c:pt idx="691">
                  <c:v>1.1838488975000001</c:v>
                </c:pt>
                <c:pt idx="692">
                  <c:v>1.2089839281999999</c:v>
                </c:pt>
                <c:pt idx="693">
                  <c:v>1.2089839281999999</c:v>
                </c:pt>
                <c:pt idx="694">
                  <c:v>1.2089839281999999</c:v>
                </c:pt>
                <c:pt idx="695">
                  <c:v>1.1865359239</c:v>
                </c:pt>
                <c:pt idx="696">
                  <c:v>1.1664722231</c:v>
                </c:pt>
                <c:pt idx="697">
                  <c:v>1.1878776468000001</c:v>
                </c:pt>
                <c:pt idx="698">
                  <c:v>1.1886549609999999</c:v>
                </c:pt>
                <c:pt idx="699">
                  <c:v>1.203857019</c:v>
                </c:pt>
                <c:pt idx="700">
                  <c:v>1.203857019</c:v>
                </c:pt>
                <c:pt idx="701">
                  <c:v>1.203857019</c:v>
                </c:pt>
                <c:pt idx="702">
                  <c:v>1.2410492995</c:v>
                </c:pt>
                <c:pt idx="703">
                  <c:v>1.3011578774000001</c:v>
                </c:pt>
                <c:pt idx="704">
                  <c:v>1.3418065857000001</c:v>
                </c:pt>
                <c:pt idx="705">
                  <c:v>1.2619103046</c:v>
                </c:pt>
                <c:pt idx="706">
                  <c:v>1.2369587721999999</c:v>
                </c:pt>
                <c:pt idx="707">
                  <c:v>1.2369587721999999</c:v>
                </c:pt>
                <c:pt idx="708">
                  <c:v>1.2369587721999999</c:v>
                </c:pt>
                <c:pt idx="709">
                  <c:v>1.1875288483999999</c:v>
                </c:pt>
                <c:pt idx="710">
                  <c:v>1.1579781185</c:v>
                </c:pt>
                <c:pt idx="711">
                  <c:v>1.1689583531000001</c:v>
                </c:pt>
                <c:pt idx="712">
                  <c:v>1.1423067301000001</c:v>
                </c:pt>
                <c:pt idx="713">
                  <c:v>1.0606669153999999</c:v>
                </c:pt>
                <c:pt idx="714">
                  <c:v>1.0606669153999999</c:v>
                </c:pt>
                <c:pt idx="715">
                  <c:v>1.0606669153999999</c:v>
                </c:pt>
                <c:pt idx="716">
                  <c:v>1.026808044</c:v>
                </c:pt>
                <c:pt idx="717">
                  <c:v>1.1124821699</c:v>
                </c:pt>
                <c:pt idx="718">
                  <c:v>0.95069685640000001</c:v>
                </c:pt>
                <c:pt idx="719">
                  <c:v>0.98981996090000002</c:v>
                </c:pt>
                <c:pt idx="720">
                  <c:v>1.0478364717999999</c:v>
                </c:pt>
                <c:pt idx="721">
                  <c:v>1.0478364717999999</c:v>
                </c:pt>
                <c:pt idx="722">
                  <c:v>1.0478364717999999</c:v>
                </c:pt>
                <c:pt idx="723">
                  <c:v>1.0844744449999999</c:v>
                </c:pt>
                <c:pt idx="724">
                  <c:v>1.085431453</c:v>
                </c:pt>
                <c:pt idx="725">
                  <c:v>1.0956601754999999</c:v>
                </c:pt>
                <c:pt idx="726">
                  <c:v>1.1857497654</c:v>
                </c:pt>
                <c:pt idx="727">
                  <c:v>1.1668273943</c:v>
                </c:pt>
                <c:pt idx="728">
                  <c:v>1.1668273943</c:v>
                </c:pt>
                <c:pt idx="729">
                  <c:v>1.1668273943</c:v>
                </c:pt>
                <c:pt idx="730">
                  <c:v>1.2193225366</c:v>
                </c:pt>
                <c:pt idx="731">
                  <c:v>1.1238230833</c:v>
                </c:pt>
                <c:pt idx="732">
                  <c:v>1.0960722632</c:v>
                </c:pt>
                <c:pt idx="733">
                  <c:v>1.0416815223</c:v>
                </c:pt>
                <c:pt idx="734">
                  <c:v>1.0611263451999999</c:v>
                </c:pt>
                <c:pt idx="735">
                  <c:v>1.0611263451999999</c:v>
                </c:pt>
                <c:pt idx="736">
                  <c:v>1.0611263451999999</c:v>
                </c:pt>
                <c:pt idx="737">
                  <c:v>1.0440297276999999</c:v>
                </c:pt>
                <c:pt idx="738">
                  <c:v>1.0546953473</c:v>
                </c:pt>
                <c:pt idx="739">
                  <c:v>1.0625594382000001</c:v>
                </c:pt>
                <c:pt idx="740">
                  <c:v>1.0869195099</c:v>
                </c:pt>
                <c:pt idx="741">
                  <c:v>1.0469956475</c:v>
                </c:pt>
                <c:pt idx="742">
                  <c:v>1.0469956475</c:v>
                </c:pt>
                <c:pt idx="743">
                  <c:v>1.0469956475</c:v>
                </c:pt>
                <c:pt idx="744">
                  <c:v>1.0857178411999999</c:v>
                </c:pt>
                <c:pt idx="745">
                  <c:v>1.0932042744999999</c:v>
                </c:pt>
                <c:pt idx="746">
                  <c:v>1.1307026519000001</c:v>
                </c:pt>
                <c:pt idx="747">
                  <c:v>1.1935130922999999</c:v>
                </c:pt>
                <c:pt idx="748">
                  <c:v>1.2351750338</c:v>
                </c:pt>
                <c:pt idx="749">
                  <c:v>1.2351750338</c:v>
                </c:pt>
                <c:pt idx="750">
                  <c:v>1.2351750338</c:v>
                </c:pt>
                <c:pt idx="751">
                  <c:v>1.2043196779000001</c:v>
                </c:pt>
                <c:pt idx="752">
                  <c:v>1.1757865946999999</c:v>
                </c:pt>
                <c:pt idx="753">
                  <c:v>1.1839267276000001</c:v>
                </c:pt>
                <c:pt idx="754">
                  <c:v>1.174847427</c:v>
                </c:pt>
                <c:pt idx="755">
                  <c:v>1.1750450032999999</c:v>
                </c:pt>
                <c:pt idx="756">
                  <c:v>1.1750450032999999</c:v>
                </c:pt>
                <c:pt idx="757">
                  <c:v>1.1750450032999999</c:v>
                </c:pt>
                <c:pt idx="758">
                  <c:v>1.1864056855</c:v>
                </c:pt>
                <c:pt idx="759">
                  <c:v>1.1395031359000001</c:v>
                </c:pt>
                <c:pt idx="760">
                  <c:v>1.1012759209</c:v>
                </c:pt>
                <c:pt idx="761">
                  <c:v>1.1986887815</c:v>
                </c:pt>
                <c:pt idx="762">
                  <c:v>1.2267496953000001</c:v>
                </c:pt>
                <c:pt idx="763">
                  <c:v>1.2267496953000001</c:v>
                </c:pt>
                <c:pt idx="764">
                  <c:v>1.2267496953000001</c:v>
                </c:pt>
                <c:pt idx="765">
                  <c:v>1.2410592636</c:v>
                </c:pt>
                <c:pt idx="766">
                  <c:v>1.1387799823</c:v>
                </c:pt>
                <c:pt idx="767">
                  <c:v>1.1532781333</c:v>
                </c:pt>
                <c:pt idx="768">
                  <c:v>1.223078632</c:v>
                </c:pt>
                <c:pt idx="769">
                  <c:v>1.2327092022999999</c:v>
                </c:pt>
                <c:pt idx="770">
                  <c:v>1.2327092022999999</c:v>
                </c:pt>
                <c:pt idx="771">
                  <c:v>1.2327092022999999</c:v>
                </c:pt>
                <c:pt idx="772">
                  <c:v>1.230974652</c:v>
                </c:pt>
                <c:pt idx="773">
                  <c:v>1.2113662189000001</c:v>
                </c:pt>
                <c:pt idx="774">
                  <c:v>1.2188474745</c:v>
                </c:pt>
                <c:pt idx="775">
                  <c:v>1.3622031353999999</c:v>
                </c:pt>
                <c:pt idx="776">
                  <c:v>1.4011593513</c:v>
                </c:pt>
                <c:pt idx="777">
                  <c:v>1.4011593513</c:v>
                </c:pt>
                <c:pt idx="778">
                  <c:v>1.4011593513</c:v>
                </c:pt>
                <c:pt idx="779">
                  <c:v>1.3507017587000001</c:v>
                </c:pt>
                <c:pt idx="780">
                  <c:v>1.335153</c:v>
                </c:pt>
                <c:pt idx="781">
                  <c:v>1.2579937473</c:v>
                </c:pt>
                <c:pt idx="782">
                  <c:v>1.2359571351</c:v>
                </c:pt>
                <c:pt idx="783">
                  <c:v>1.2639274782000001</c:v>
                </c:pt>
                <c:pt idx="784">
                  <c:v>1.2639274782000001</c:v>
                </c:pt>
                <c:pt idx="785">
                  <c:v>1.2639274782000001</c:v>
                </c:pt>
                <c:pt idx="786">
                  <c:v>1.2969029776000001</c:v>
                </c:pt>
                <c:pt idx="787">
                  <c:v>1.2494956689000001</c:v>
                </c:pt>
                <c:pt idx="788">
                  <c:v>1.2498449142000001</c:v>
                </c:pt>
                <c:pt idx="789">
                  <c:v>1.2451693556000001</c:v>
                </c:pt>
                <c:pt idx="790">
                  <c:v>1.2451693556000001</c:v>
                </c:pt>
                <c:pt idx="791">
                  <c:v>1.2451693556000001</c:v>
                </c:pt>
                <c:pt idx="792">
                  <c:v>1.2451693556000001</c:v>
                </c:pt>
                <c:pt idx="793">
                  <c:v>1.2663513189</c:v>
                </c:pt>
                <c:pt idx="794">
                  <c:v>1.2865136346999999</c:v>
                </c:pt>
                <c:pt idx="795">
                  <c:v>1.2450061721000001</c:v>
                </c:pt>
                <c:pt idx="796">
                  <c:v>1.1771648123</c:v>
                </c:pt>
                <c:pt idx="797">
                  <c:v>1.2110903528000001</c:v>
                </c:pt>
                <c:pt idx="798">
                  <c:v>1.2110903528000001</c:v>
                </c:pt>
                <c:pt idx="799">
                  <c:v>1.2110903528000001</c:v>
                </c:pt>
                <c:pt idx="800">
                  <c:v>1.2041577695000001</c:v>
                </c:pt>
                <c:pt idx="801">
                  <c:v>1.2175119461999999</c:v>
                </c:pt>
                <c:pt idx="802">
                  <c:v>1.2187179535999999</c:v>
                </c:pt>
                <c:pt idx="803">
                  <c:v>1.1865036777</c:v>
                </c:pt>
                <c:pt idx="804">
                  <c:v>1.1314334176</c:v>
                </c:pt>
                <c:pt idx="805">
                  <c:v>1.1314334176</c:v>
                </c:pt>
                <c:pt idx="806">
                  <c:v>1.1314334176</c:v>
                </c:pt>
                <c:pt idx="807">
                  <c:v>1.2237949598</c:v>
                </c:pt>
                <c:pt idx="808">
                  <c:v>1.3046040984</c:v>
                </c:pt>
                <c:pt idx="809">
                  <c:v>1.3497211566</c:v>
                </c:pt>
                <c:pt idx="810">
                  <c:v>1.3549998083999999</c:v>
                </c:pt>
                <c:pt idx="811">
                  <c:v>1.3468437918</c:v>
                </c:pt>
                <c:pt idx="812">
                  <c:v>1.3468437918</c:v>
                </c:pt>
                <c:pt idx="813">
                  <c:v>1.3468437918</c:v>
                </c:pt>
                <c:pt idx="814">
                  <c:v>1.3084059831999999</c:v>
                </c:pt>
                <c:pt idx="815">
                  <c:v>1.2639796075</c:v>
                </c:pt>
                <c:pt idx="816">
                  <c:v>1.2664987512000001</c:v>
                </c:pt>
                <c:pt idx="817">
                  <c:v>1.2479474868</c:v>
                </c:pt>
                <c:pt idx="818">
                  <c:v>1.2829598760000001</c:v>
                </c:pt>
                <c:pt idx="819">
                  <c:v>1.2829598760000001</c:v>
                </c:pt>
                <c:pt idx="820">
                  <c:v>1.2829598760000001</c:v>
                </c:pt>
                <c:pt idx="821">
                  <c:v>1.3009788524999999</c:v>
                </c:pt>
                <c:pt idx="822">
                  <c:v>1.292992562</c:v>
                </c:pt>
                <c:pt idx="823">
                  <c:v>1.3336623545999999</c:v>
                </c:pt>
                <c:pt idx="824">
                  <c:v>1.2943787977000001</c:v>
                </c:pt>
                <c:pt idx="825">
                  <c:v>1.2943787977000001</c:v>
                </c:pt>
                <c:pt idx="826">
                  <c:v>1.2943787977000001</c:v>
                </c:pt>
                <c:pt idx="827">
                  <c:v>1.2943787977000001</c:v>
                </c:pt>
                <c:pt idx="828">
                  <c:v>1.3010176088000001</c:v>
                </c:pt>
                <c:pt idx="829">
                  <c:v>1.3940497650000001</c:v>
                </c:pt>
                <c:pt idx="830">
                  <c:v>1.4285232844</c:v>
                </c:pt>
                <c:pt idx="831">
                  <c:v>1.4135661348999999</c:v>
                </c:pt>
                <c:pt idx="832">
                  <c:v>1.4577818900999999</c:v>
                </c:pt>
                <c:pt idx="833">
                  <c:v>1.4577818900999999</c:v>
                </c:pt>
                <c:pt idx="834">
                  <c:v>1.4577818900999999</c:v>
                </c:pt>
                <c:pt idx="835">
                  <c:v>1.4499306961</c:v>
                </c:pt>
                <c:pt idx="836">
                  <c:v>1.373605397</c:v>
                </c:pt>
                <c:pt idx="837">
                  <c:v>1.4304349964</c:v>
                </c:pt>
                <c:pt idx="838">
                  <c:v>1.4304349964</c:v>
                </c:pt>
                <c:pt idx="839">
                  <c:v>1.4304349964</c:v>
                </c:pt>
                <c:pt idx="840">
                  <c:v>1.4304349964</c:v>
                </c:pt>
                <c:pt idx="841">
                  <c:v>1.4304349964</c:v>
                </c:pt>
                <c:pt idx="842">
                  <c:v>1.4747985619999999</c:v>
                </c:pt>
                <c:pt idx="843">
                  <c:v>1.4062232519</c:v>
                </c:pt>
                <c:pt idx="844">
                  <c:v>1.3908794875999999</c:v>
                </c:pt>
                <c:pt idx="845">
                  <c:v>1.3776113212000001</c:v>
                </c:pt>
                <c:pt idx="846">
                  <c:v>1.3267459133999999</c:v>
                </c:pt>
                <c:pt idx="847">
                  <c:v>1.3267459133999999</c:v>
                </c:pt>
                <c:pt idx="848">
                  <c:v>1.3267459133999999</c:v>
                </c:pt>
                <c:pt idx="849">
                  <c:v>1.3695771688</c:v>
                </c:pt>
                <c:pt idx="850">
                  <c:v>1.3132219494999999</c:v>
                </c:pt>
                <c:pt idx="851">
                  <c:v>1.3313435615</c:v>
                </c:pt>
                <c:pt idx="852">
                  <c:v>1.3462498868999999</c:v>
                </c:pt>
                <c:pt idx="853">
                  <c:v>1.3351273694000001</c:v>
                </c:pt>
                <c:pt idx="854">
                  <c:v>1.3351273694000001</c:v>
                </c:pt>
                <c:pt idx="855">
                  <c:v>1.3351273694000001</c:v>
                </c:pt>
                <c:pt idx="856">
                  <c:v>1.3534127615</c:v>
                </c:pt>
                <c:pt idx="857">
                  <c:v>1.4311980074999999</c:v>
                </c:pt>
                <c:pt idx="858">
                  <c:v>1.4047950657999999</c:v>
                </c:pt>
                <c:pt idx="859">
                  <c:v>1.4371467211</c:v>
                </c:pt>
                <c:pt idx="860">
                  <c:v>1.3838483941999999</c:v>
                </c:pt>
                <c:pt idx="861">
                  <c:v>1.3838483941999999</c:v>
                </c:pt>
                <c:pt idx="862">
                  <c:v>1.3838483941999999</c:v>
                </c:pt>
                <c:pt idx="863">
                  <c:v>1.3966200752</c:v>
                </c:pt>
                <c:pt idx="864">
                  <c:v>1.4623680358</c:v>
                </c:pt>
                <c:pt idx="865">
                  <c:v>1.4887746665999999</c:v>
                </c:pt>
                <c:pt idx="866">
                  <c:v>1.5403198564</c:v>
                </c:pt>
                <c:pt idx="867">
                  <c:v>1.522161106</c:v>
                </c:pt>
                <c:pt idx="868">
                  <c:v>1.522161106</c:v>
                </c:pt>
                <c:pt idx="869">
                  <c:v>1.522161106</c:v>
                </c:pt>
                <c:pt idx="870">
                  <c:v>1.522161106</c:v>
                </c:pt>
                <c:pt idx="871">
                  <c:v>1.5093928498</c:v>
                </c:pt>
                <c:pt idx="872">
                  <c:v>1.5090203339999999</c:v>
                </c:pt>
                <c:pt idx="873">
                  <c:v>1.4507163957</c:v>
                </c:pt>
                <c:pt idx="874">
                  <c:v>1.4833795594000001</c:v>
                </c:pt>
                <c:pt idx="875">
                  <c:v>1.4833795594000001</c:v>
                </c:pt>
                <c:pt idx="876">
                  <c:v>1.4833795594000001</c:v>
                </c:pt>
                <c:pt idx="877">
                  <c:v>1.4350257097000001</c:v>
                </c:pt>
                <c:pt idx="878">
                  <c:v>1.3840601975</c:v>
                </c:pt>
                <c:pt idx="879">
                  <c:v>1.3112938206</c:v>
                </c:pt>
                <c:pt idx="880">
                  <c:v>1.3048498545</c:v>
                </c:pt>
                <c:pt idx="881">
                  <c:v>1.3397747283999999</c:v>
                </c:pt>
                <c:pt idx="882">
                  <c:v>1.3397747283999999</c:v>
                </c:pt>
                <c:pt idx="883">
                  <c:v>1.3397747283999999</c:v>
                </c:pt>
                <c:pt idx="884">
                  <c:v>1.3579068806000001</c:v>
                </c:pt>
                <c:pt idx="885">
                  <c:v>1.3730604844000001</c:v>
                </c:pt>
                <c:pt idx="886">
                  <c:v>1.4171070715</c:v>
                </c:pt>
                <c:pt idx="887">
                  <c:v>1.3747231633999999</c:v>
                </c:pt>
                <c:pt idx="888">
                  <c:v>1.3739265091999999</c:v>
                </c:pt>
                <c:pt idx="889">
                  <c:v>1.3739265091999999</c:v>
                </c:pt>
                <c:pt idx="890">
                  <c:v>1.3739265091999999</c:v>
                </c:pt>
                <c:pt idx="891">
                  <c:v>1.3755994506</c:v>
                </c:pt>
                <c:pt idx="892">
                  <c:v>1.4490218442</c:v>
                </c:pt>
                <c:pt idx="893">
                  <c:v>1.4453255193000001</c:v>
                </c:pt>
                <c:pt idx="894">
                  <c:v>1.4464022449</c:v>
                </c:pt>
                <c:pt idx="895">
                  <c:v>1.4879392725</c:v>
                </c:pt>
                <c:pt idx="896">
                  <c:v>1.4879392725</c:v>
                </c:pt>
                <c:pt idx="897">
                  <c:v>1.4879392725</c:v>
                </c:pt>
                <c:pt idx="898">
                  <c:v>1.4843513590999999</c:v>
                </c:pt>
                <c:pt idx="899">
                  <c:v>1.5630682272</c:v>
                </c:pt>
                <c:pt idx="900">
                  <c:v>1.7677705988000001</c:v>
                </c:pt>
                <c:pt idx="901">
                  <c:v>1.6572763301</c:v>
                </c:pt>
                <c:pt idx="902">
                  <c:v>1.6313895582</c:v>
                </c:pt>
                <c:pt idx="903">
                  <c:v>1.6313895582</c:v>
                </c:pt>
                <c:pt idx="904">
                  <c:v>1.6313895582</c:v>
                </c:pt>
                <c:pt idx="905">
                  <c:v>1.6667685865999999</c:v>
                </c:pt>
                <c:pt idx="906">
                  <c:v>1.6281826141</c:v>
                </c:pt>
                <c:pt idx="907">
                  <c:v>1.5005990091000001</c:v>
                </c:pt>
                <c:pt idx="908">
                  <c:v>1.4671582567000001</c:v>
                </c:pt>
                <c:pt idx="909">
                  <c:v>1.4556502874999999</c:v>
                </c:pt>
                <c:pt idx="910">
                  <c:v>1.4556502874999999</c:v>
                </c:pt>
                <c:pt idx="911">
                  <c:v>1.4556502874999999</c:v>
                </c:pt>
                <c:pt idx="912">
                  <c:v>1.4435965979000001</c:v>
                </c:pt>
                <c:pt idx="913">
                  <c:v>1.5418990419</c:v>
                </c:pt>
                <c:pt idx="914">
                  <c:v>1.5507893532999999</c:v>
                </c:pt>
                <c:pt idx="915">
                  <c:v>1.5275157876000001</c:v>
                </c:pt>
                <c:pt idx="916">
                  <c:v>1.4364754251</c:v>
                </c:pt>
                <c:pt idx="917">
                  <c:v>1.4364754251</c:v>
                </c:pt>
                <c:pt idx="918">
                  <c:v>1.4364754251</c:v>
                </c:pt>
                <c:pt idx="919">
                  <c:v>1.4555733874000001</c:v>
                </c:pt>
                <c:pt idx="920">
                  <c:v>1.3968855985999999</c:v>
                </c:pt>
                <c:pt idx="921">
                  <c:v>1.3750598814999999</c:v>
                </c:pt>
                <c:pt idx="922">
                  <c:v>1.4143770169000001</c:v>
                </c:pt>
                <c:pt idx="923">
                  <c:v>1.4492109759</c:v>
                </c:pt>
                <c:pt idx="924">
                  <c:v>1.4492109759</c:v>
                </c:pt>
                <c:pt idx="925">
                  <c:v>1.4492109759</c:v>
                </c:pt>
                <c:pt idx="926">
                  <c:v>1.4647677521</c:v>
                </c:pt>
                <c:pt idx="927">
                  <c:v>1.5540583450000001</c:v>
                </c:pt>
                <c:pt idx="928">
                  <c:v>1.5555518016000001</c:v>
                </c:pt>
                <c:pt idx="929">
                  <c:v>1.5577787854</c:v>
                </c:pt>
                <c:pt idx="930">
                  <c:v>1.5997610293</c:v>
                </c:pt>
                <c:pt idx="931">
                  <c:v>1.5997610293</c:v>
                </c:pt>
                <c:pt idx="932">
                  <c:v>1.5997610293</c:v>
                </c:pt>
                <c:pt idx="933">
                  <c:v>1.5997610293</c:v>
                </c:pt>
                <c:pt idx="934">
                  <c:v>1.5623647946000001</c:v>
                </c:pt>
                <c:pt idx="935">
                  <c:v>1.5931390644000001</c:v>
                </c:pt>
                <c:pt idx="936">
                  <c:v>1.6447302725999999</c:v>
                </c:pt>
                <c:pt idx="937">
                  <c:v>1.6356380604</c:v>
                </c:pt>
                <c:pt idx="938">
                  <c:v>1.6356380604</c:v>
                </c:pt>
                <c:pt idx="939">
                  <c:v>1.6356380604</c:v>
                </c:pt>
                <c:pt idx="940">
                  <c:v>1.5610875351</c:v>
                </c:pt>
                <c:pt idx="941">
                  <c:v>1.5669004208999999</c:v>
                </c:pt>
                <c:pt idx="942">
                  <c:v>1.5744603395000001</c:v>
                </c:pt>
                <c:pt idx="943">
                  <c:v>1.5828179516000001</c:v>
                </c:pt>
                <c:pt idx="944">
                  <c:v>1.590057775</c:v>
                </c:pt>
                <c:pt idx="945">
                  <c:v>1.590057775</c:v>
                </c:pt>
                <c:pt idx="946">
                  <c:v>1.590057775</c:v>
                </c:pt>
                <c:pt idx="947">
                  <c:v>1.5705011176999999</c:v>
                </c:pt>
                <c:pt idx="948">
                  <c:v>1.6043411984</c:v>
                </c:pt>
                <c:pt idx="949">
                  <c:v>1.5684033797000001</c:v>
                </c:pt>
                <c:pt idx="950">
                  <c:v>1.5404755182000001</c:v>
                </c:pt>
                <c:pt idx="951">
                  <c:v>1.5451132524</c:v>
                </c:pt>
                <c:pt idx="952">
                  <c:v>1.5451132524</c:v>
                </c:pt>
                <c:pt idx="953">
                  <c:v>1.5451132524</c:v>
                </c:pt>
                <c:pt idx="954">
                  <c:v>1.5372197342</c:v>
                </c:pt>
                <c:pt idx="955">
                  <c:v>1.6384643287</c:v>
                </c:pt>
                <c:pt idx="956">
                  <c:v>1.6839946522</c:v>
                </c:pt>
                <c:pt idx="957">
                  <c:v>1.6887727187999999</c:v>
                </c:pt>
                <c:pt idx="958">
                  <c:v>1.7087768987</c:v>
                </c:pt>
                <c:pt idx="959">
                  <c:v>1.7087768987</c:v>
                </c:pt>
                <c:pt idx="960">
                  <c:v>1.7087768987</c:v>
                </c:pt>
                <c:pt idx="961">
                  <c:v>1.6643869136</c:v>
                </c:pt>
                <c:pt idx="962">
                  <c:v>1.7156691256000001</c:v>
                </c:pt>
                <c:pt idx="963">
                  <c:v>1.6878484976000001</c:v>
                </c:pt>
                <c:pt idx="964">
                  <c:v>1.6299672014</c:v>
                </c:pt>
                <c:pt idx="965">
                  <c:v>1.6435640502</c:v>
                </c:pt>
                <c:pt idx="966">
                  <c:v>1.6435640502</c:v>
                </c:pt>
                <c:pt idx="967">
                  <c:v>1.6435640502</c:v>
                </c:pt>
                <c:pt idx="968">
                  <c:v>1.6261529153000001</c:v>
                </c:pt>
                <c:pt idx="969">
                  <c:v>1.6865195877000001</c:v>
                </c:pt>
                <c:pt idx="970">
                  <c:v>1.6378258444</c:v>
                </c:pt>
                <c:pt idx="971">
                  <c:v>1.6214289120000001</c:v>
                </c:pt>
                <c:pt idx="972">
                  <c:v>1.6667125876</c:v>
                </c:pt>
                <c:pt idx="973">
                  <c:v>1.6667125876</c:v>
                </c:pt>
                <c:pt idx="974">
                  <c:v>1.6667125876</c:v>
                </c:pt>
                <c:pt idx="975">
                  <c:v>1.7052108694999999</c:v>
                </c:pt>
                <c:pt idx="976">
                  <c:v>1.671199793</c:v>
                </c:pt>
                <c:pt idx="977">
                  <c:v>1.7040963164</c:v>
                </c:pt>
                <c:pt idx="978">
                  <c:v>1.6373237596000001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1.6012926274999999</c:v>
                </c:pt>
                <c:pt idx="986">
                  <c:v>1.6217934403000001</c:v>
                </c:pt>
                <c:pt idx="987">
                  <c:v>1.6217934403000001</c:v>
                </c:pt>
                <c:pt idx="988">
                  <c:v>1.6217934403000001</c:v>
                </c:pt>
                <c:pt idx="989">
                  <c:v>1.5342567351</c:v>
                </c:pt>
                <c:pt idx="990">
                  <c:v>1.5217215296</c:v>
                </c:pt>
                <c:pt idx="991">
                  <c:v>1.5217215296</c:v>
                </c:pt>
                <c:pt idx="992">
                  <c:v>1.5217215296</c:v>
                </c:pt>
                <c:pt idx="993">
                  <c:v>1.5479859493999999</c:v>
                </c:pt>
                <c:pt idx="994">
                  <c:v>1.5479859493999999</c:v>
                </c:pt>
                <c:pt idx="995">
                  <c:v>1.5479859493999999</c:v>
                </c:pt>
                <c:pt idx="996">
                  <c:v>1.5479859493999999</c:v>
                </c:pt>
                <c:pt idx="997">
                  <c:v>1.5479859493999999</c:v>
                </c:pt>
                <c:pt idx="998">
                  <c:v>1.6381254352000001</c:v>
                </c:pt>
                <c:pt idx="999">
                  <c:v>1.6271949787</c:v>
                </c:pt>
                <c:pt idx="1000">
                  <c:v>1.6452060340000001</c:v>
                </c:pt>
                <c:pt idx="1001">
                  <c:v>1.6452060340000001</c:v>
                </c:pt>
                <c:pt idx="1002">
                  <c:v>1.6452060340000001</c:v>
                </c:pt>
                <c:pt idx="1003">
                  <c:v>1.6452060340000001</c:v>
                </c:pt>
                <c:pt idx="1004">
                  <c:v>1.6452060340000001</c:v>
                </c:pt>
                <c:pt idx="1005">
                  <c:v>1.6616710357</c:v>
                </c:pt>
                <c:pt idx="1006">
                  <c:v>1.6813842056999999</c:v>
                </c:pt>
                <c:pt idx="1007">
                  <c:v>1.6779208818</c:v>
                </c:pt>
                <c:pt idx="1008">
                  <c:v>1.6779208818</c:v>
                </c:pt>
                <c:pt idx="1009">
                  <c:v>1.6779208818</c:v>
                </c:pt>
                <c:pt idx="1010">
                  <c:v>1.6691315136</c:v>
                </c:pt>
                <c:pt idx="1011">
                  <c:v>1.6568405744000001</c:v>
                </c:pt>
                <c:pt idx="1012">
                  <c:v>1.6579174002999999</c:v>
                </c:pt>
                <c:pt idx="1013">
                  <c:v>1.6615477948999999</c:v>
                </c:pt>
                <c:pt idx="1014">
                  <c:v>1.6681546526</c:v>
                </c:pt>
                <c:pt idx="1015">
                  <c:v>1.6681546526</c:v>
                </c:pt>
                <c:pt idx="1016">
                  <c:v>1.6681546526</c:v>
                </c:pt>
                <c:pt idx="1017">
                  <c:v>1.6537356567999999</c:v>
                </c:pt>
                <c:pt idx="1018">
                  <c:v>1.6259366480999999</c:v>
                </c:pt>
                <c:pt idx="1019">
                  <c:v>1.7040183537</c:v>
                </c:pt>
                <c:pt idx="1020">
                  <c:v>1.6928070873000001</c:v>
                </c:pt>
                <c:pt idx="1021">
                  <c:v>1.6917390296000001</c:v>
                </c:pt>
                <c:pt idx="1022">
                  <c:v>1.6917390296000001</c:v>
                </c:pt>
                <c:pt idx="1023">
                  <c:v>1.6917390296000001</c:v>
                </c:pt>
                <c:pt idx="1024">
                  <c:v>1.6694427719</c:v>
                </c:pt>
                <c:pt idx="1025">
                  <c:v>1.6748476218999999</c:v>
                </c:pt>
                <c:pt idx="1026">
                  <c:v>1.6637372656</c:v>
                </c:pt>
                <c:pt idx="1027">
                  <c:v>1.6419272453</c:v>
                </c:pt>
                <c:pt idx="1028">
                  <c:v>1.6709276948</c:v>
                </c:pt>
                <c:pt idx="1029">
                  <c:v>1.6709276948</c:v>
                </c:pt>
                <c:pt idx="1030">
                  <c:v>1.6709276948</c:v>
                </c:pt>
                <c:pt idx="1031">
                  <c:v>1.6499095354</c:v>
                </c:pt>
                <c:pt idx="1032">
                  <c:v>1.6502659828999999</c:v>
                </c:pt>
                <c:pt idx="1033">
                  <c:v>1.6502659828999999</c:v>
                </c:pt>
                <c:pt idx="1034">
                  <c:v>1.6704373722000001</c:v>
                </c:pt>
                <c:pt idx="1035">
                  <c:v>1.6367962909</c:v>
                </c:pt>
                <c:pt idx="1036">
                  <c:v>1.6367962909</c:v>
                </c:pt>
                <c:pt idx="1037">
                  <c:v>1.6367962909</c:v>
                </c:pt>
                <c:pt idx="1038">
                  <c:v>1.6647997537000001</c:v>
                </c:pt>
                <c:pt idx="1039">
                  <c:v>1.6587493826999999</c:v>
                </c:pt>
                <c:pt idx="1040">
                  <c:v>1.6380094126</c:v>
                </c:pt>
                <c:pt idx="1041">
                  <c:v>1.656870834</c:v>
                </c:pt>
                <c:pt idx="1042">
                  <c:v>1.6092823101</c:v>
                </c:pt>
                <c:pt idx="1043">
                  <c:v>1.6092823101</c:v>
                </c:pt>
                <c:pt idx="1044">
                  <c:v>1.6092823101</c:v>
                </c:pt>
                <c:pt idx="1045">
                  <c:v>1.5033103995999999</c:v>
                </c:pt>
                <c:pt idx="1046">
                  <c:v>1.5523377872999999</c:v>
                </c:pt>
                <c:pt idx="1047">
                  <c:v>1.6112120259</c:v>
                </c:pt>
                <c:pt idx="1048">
                  <c:v>1.5569859085</c:v>
                </c:pt>
                <c:pt idx="1049">
                  <c:v>1.5777434478000001</c:v>
                </c:pt>
                <c:pt idx="1050">
                  <c:v>1.5777434478000001</c:v>
                </c:pt>
                <c:pt idx="1051">
                  <c:v>1.5777434478000001</c:v>
                </c:pt>
                <c:pt idx="1052">
                  <c:v>1.5022695136999999</c:v>
                </c:pt>
                <c:pt idx="1053">
                  <c:v>1.4512151756</c:v>
                </c:pt>
                <c:pt idx="1054">
                  <c:v>1.4582950817</c:v>
                </c:pt>
                <c:pt idx="1055">
                  <c:v>1.4934832907</c:v>
                </c:pt>
                <c:pt idx="1056">
                  <c:v>1.4396741645</c:v>
                </c:pt>
                <c:pt idx="1057">
                  <c:v>1.4396741645</c:v>
                </c:pt>
                <c:pt idx="1058">
                  <c:v>1.4396741645</c:v>
                </c:pt>
                <c:pt idx="1059">
                  <c:v>1.4046221016</c:v>
                </c:pt>
                <c:pt idx="1060">
                  <c:v>1.4910189787000001</c:v>
                </c:pt>
                <c:pt idx="1061">
                  <c:v>1.4818457311</c:v>
                </c:pt>
                <c:pt idx="1062">
                  <c:v>1.4736748658000001</c:v>
                </c:pt>
                <c:pt idx="1063">
                  <c:v>1.4407126474</c:v>
                </c:pt>
                <c:pt idx="1064">
                  <c:v>1.4407126474</c:v>
                </c:pt>
                <c:pt idx="1065">
                  <c:v>1.4407126474</c:v>
                </c:pt>
                <c:pt idx="1066">
                  <c:v>1.3960245662999999</c:v>
                </c:pt>
                <c:pt idx="1067">
                  <c:v>1.4486615031000001</c:v>
                </c:pt>
                <c:pt idx="1068">
                  <c:v>1.5170051759000001</c:v>
                </c:pt>
                <c:pt idx="1069">
                  <c:v>1.5261972770000001</c:v>
                </c:pt>
                <c:pt idx="1070">
                  <c:v>1.5853175407</c:v>
                </c:pt>
                <c:pt idx="1071">
                  <c:v>1.5853175407</c:v>
                </c:pt>
                <c:pt idx="1072">
                  <c:v>1.5853175407</c:v>
                </c:pt>
                <c:pt idx="1073">
                  <c:v>1.5591717812999999</c:v>
                </c:pt>
                <c:pt idx="1074">
                  <c:v>1.5142723063000001</c:v>
                </c:pt>
                <c:pt idx="1075">
                  <c:v>1.5341839313000001</c:v>
                </c:pt>
                <c:pt idx="1076">
                  <c:v>1.6417139775</c:v>
                </c:pt>
                <c:pt idx="1077">
                  <c:v>1.6670018635999999</c:v>
                </c:pt>
                <c:pt idx="1078">
                  <c:v>1.6670018635999999</c:v>
                </c:pt>
                <c:pt idx="1079">
                  <c:v>1.6670018635999999</c:v>
                </c:pt>
                <c:pt idx="1080">
                  <c:v>1.7050975549</c:v>
                </c:pt>
                <c:pt idx="1081">
                  <c:v>1.6362816733000001</c:v>
                </c:pt>
                <c:pt idx="1082">
                  <c:v>1.5751598821999999</c:v>
                </c:pt>
                <c:pt idx="1083">
                  <c:v>1.5402478396999999</c:v>
                </c:pt>
                <c:pt idx="1084">
                  <c:v>1.5185880950999999</c:v>
                </c:pt>
                <c:pt idx="1085">
                  <c:v>1.5185880950999999</c:v>
                </c:pt>
                <c:pt idx="1086">
                  <c:v>1.5185880950999999</c:v>
                </c:pt>
                <c:pt idx="1087">
                  <c:v>1.5139517266</c:v>
                </c:pt>
                <c:pt idx="1088">
                  <c:v>1.5229441776999999</c:v>
                </c:pt>
                <c:pt idx="1089">
                  <c:v>1.5312318859</c:v>
                </c:pt>
                <c:pt idx="1090">
                  <c:v>1.4653511055999999</c:v>
                </c:pt>
                <c:pt idx="1091">
                  <c:v>1.4667864063</c:v>
                </c:pt>
                <c:pt idx="1092">
                  <c:v>1.4667864063</c:v>
                </c:pt>
                <c:pt idx="1093">
                  <c:v>1.4667864063</c:v>
                </c:pt>
                <c:pt idx="1094">
                  <c:v>1.4310871623999999</c:v>
                </c:pt>
                <c:pt idx="1095">
                  <c:v>1.5232795292000001</c:v>
                </c:pt>
                <c:pt idx="1096">
                  <c:v>1.4776173114</c:v>
                </c:pt>
                <c:pt idx="1097">
                  <c:v>1.5527720117999999</c:v>
                </c:pt>
                <c:pt idx="1098">
                  <c:v>1.5043838521999999</c:v>
                </c:pt>
                <c:pt idx="1099">
                  <c:v>1.5043838521999999</c:v>
                </c:pt>
                <c:pt idx="1100">
                  <c:v>1.5043838521999999</c:v>
                </c:pt>
                <c:pt idx="1101">
                  <c:v>1.5355700215999999</c:v>
                </c:pt>
                <c:pt idx="1102">
                  <c:v>1.5348900279</c:v>
                </c:pt>
                <c:pt idx="1103">
                  <c:v>1.5936217197</c:v>
                </c:pt>
                <c:pt idx="1104">
                  <c:v>1.550305204</c:v>
                </c:pt>
                <c:pt idx="1105">
                  <c:v>1.5319384987</c:v>
                </c:pt>
                <c:pt idx="1106">
                  <c:v>1.5319384987</c:v>
                </c:pt>
                <c:pt idx="1107">
                  <c:v>1.5319384987</c:v>
                </c:pt>
                <c:pt idx="1108">
                  <c:v>1.5784151393000001</c:v>
                </c:pt>
                <c:pt idx="1109">
                  <c:v>1.6670958845999999</c:v>
                </c:pt>
                <c:pt idx="1110">
                  <c:v>1.6900535001000001</c:v>
                </c:pt>
                <c:pt idx="1111">
                  <c:v>1.6431884331</c:v>
                </c:pt>
                <c:pt idx="1112">
                  <c:v>1.6371601989</c:v>
                </c:pt>
                <c:pt idx="1113">
                  <c:v>1.6371601989</c:v>
                </c:pt>
                <c:pt idx="1114">
                  <c:v>1.6371601989</c:v>
                </c:pt>
                <c:pt idx="1115">
                  <c:v>1.6018747887</c:v>
                </c:pt>
                <c:pt idx="1116">
                  <c:v>1.5795167510000001</c:v>
                </c:pt>
                <c:pt idx="1117">
                  <c:v>1.5836532715</c:v>
                </c:pt>
                <c:pt idx="1118">
                  <c:v>1.5909428086999999</c:v>
                </c:pt>
                <c:pt idx="1119">
                  <c:v>1.5620381364</c:v>
                </c:pt>
                <c:pt idx="1120">
                  <c:v>1.5620381364</c:v>
                </c:pt>
                <c:pt idx="1121">
                  <c:v>1.5620381364</c:v>
                </c:pt>
                <c:pt idx="1122">
                  <c:v>1.5946381864000001</c:v>
                </c:pt>
                <c:pt idx="1123">
                  <c:v>1.6316948625000001</c:v>
                </c:pt>
                <c:pt idx="1124">
                  <c:v>1.6140288611</c:v>
                </c:pt>
                <c:pt idx="1125">
                  <c:v>1.4996828182999999</c:v>
                </c:pt>
                <c:pt idx="1126">
                  <c:v>1.5256818124</c:v>
                </c:pt>
                <c:pt idx="1127">
                  <c:v>1.5256818124</c:v>
                </c:pt>
                <c:pt idx="1128">
                  <c:v>1.5256818124</c:v>
                </c:pt>
                <c:pt idx="1129">
                  <c:v>1.6072834462000001</c:v>
                </c:pt>
                <c:pt idx="1130">
                  <c:v>1.6171385225999999</c:v>
                </c:pt>
                <c:pt idx="1131">
                  <c:v>1.5811294332000001</c:v>
                </c:pt>
                <c:pt idx="1132">
                  <c:v>1.5828263646</c:v>
                </c:pt>
                <c:pt idx="1133">
                  <c:v>1.6236873916000001</c:v>
                </c:pt>
                <c:pt idx="1134">
                  <c:v>1.6236873916000001</c:v>
                </c:pt>
                <c:pt idx="1135">
                  <c:v>1.6236873916000001</c:v>
                </c:pt>
                <c:pt idx="1136">
                  <c:v>1.6019050793</c:v>
                </c:pt>
                <c:pt idx="1137">
                  <c:v>1.6513705686</c:v>
                </c:pt>
                <c:pt idx="1138">
                  <c:v>1.6501115481999999</c:v>
                </c:pt>
                <c:pt idx="1139">
                  <c:v>1.6261559556</c:v>
                </c:pt>
                <c:pt idx="1140">
                  <c:v>1.6301195050999999</c:v>
                </c:pt>
                <c:pt idx="1141">
                  <c:v>1.6301195050999999</c:v>
                </c:pt>
                <c:pt idx="1142">
                  <c:v>1.6301195050999999</c:v>
                </c:pt>
                <c:pt idx="1143">
                  <c:v>1.7374066684</c:v>
                </c:pt>
                <c:pt idx="1144">
                  <c:v>1.7194211149</c:v>
                </c:pt>
                <c:pt idx="1145">
                  <c:v>1.7145923511000001</c:v>
                </c:pt>
                <c:pt idx="1146">
                  <c:v>1.6993588856999999</c:v>
                </c:pt>
                <c:pt idx="1147">
                  <c:v>1.6992019897999999</c:v>
                </c:pt>
                <c:pt idx="1148">
                  <c:v>1.6992019897999999</c:v>
                </c:pt>
                <c:pt idx="1149">
                  <c:v>1.6992019897999999</c:v>
                </c:pt>
                <c:pt idx="1150">
                  <c:v>1.6339101371</c:v>
                </c:pt>
                <c:pt idx="1151">
                  <c:v>1.5491384627</c:v>
                </c:pt>
                <c:pt idx="1152">
                  <c:v>1.5598911600000001</c:v>
                </c:pt>
                <c:pt idx="1153">
                  <c:v>1.5873758665</c:v>
                </c:pt>
                <c:pt idx="1154">
                  <c:v>1.6101950998000001</c:v>
                </c:pt>
                <c:pt idx="1155">
                  <c:v>1.6101950998000001</c:v>
                </c:pt>
                <c:pt idx="1156">
                  <c:v>1.6101950998000001</c:v>
                </c:pt>
                <c:pt idx="1157">
                  <c:v>1.5687064732</c:v>
                </c:pt>
                <c:pt idx="1158">
                  <c:v>1.6347324043</c:v>
                </c:pt>
                <c:pt idx="1159">
                  <c:v>1.6017342156000001</c:v>
                </c:pt>
                <c:pt idx="1160">
                  <c:v>1.6271450197999999</c:v>
                </c:pt>
                <c:pt idx="1161">
                  <c:v>1.6267822971000001</c:v>
                </c:pt>
                <c:pt idx="1162">
                  <c:v>1.6267822971000001</c:v>
                </c:pt>
                <c:pt idx="1163">
                  <c:v>1.6267822971000001</c:v>
                </c:pt>
                <c:pt idx="1164">
                  <c:v>1.6670016167999999</c:v>
                </c:pt>
                <c:pt idx="1165">
                  <c:v>1.6743145102999999</c:v>
                </c:pt>
                <c:pt idx="1166">
                  <c:v>1.6384049842999999</c:v>
                </c:pt>
                <c:pt idx="1167">
                  <c:v>1.6423449623999999</c:v>
                </c:pt>
                <c:pt idx="1168">
                  <c:v>1.6168207793</c:v>
                </c:pt>
                <c:pt idx="1169">
                  <c:v>1.6168207793</c:v>
                </c:pt>
                <c:pt idx="1170">
                  <c:v>1.6168207793</c:v>
                </c:pt>
                <c:pt idx="1171">
                  <c:v>1.6775719705000001</c:v>
                </c:pt>
                <c:pt idx="1172">
                  <c:v>1.6754961967999999</c:v>
                </c:pt>
                <c:pt idx="1173">
                  <c:v>1.6626034893999999</c:v>
                </c:pt>
                <c:pt idx="1174">
                  <c:v>1.6471804092</c:v>
                </c:pt>
                <c:pt idx="1175">
                  <c:v>1.6471804092</c:v>
                </c:pt>
                <c:pt idx="1176">
                  <c:v>1.6471804092</c:v>
                </c:pt>
                <c:pt idx="1177">
                  <c:v>1.6471804092</c:v>
                </c:pt>
                <c:pt idx="1178">
                  <c:v>1.7201914836000001</c:v>
                </c:pt>
                <c:pt idx="1179">
                  <c:v>1.6874348749999999</c:v>
                </c:pt>
                <c:pt idx="1180">
                  <c:v>1.6680026306</c:v>
                </c:pt>
                <c:pt idx="1181">
                  <c:v>1.5334541737</c:v>
                </c:pt>
                <c:pt idx="1182">
                  <c:v>1.508966268</c:v>
                </c:pt>
                <c:pt idx="1183">
                  <c:v>1.508966268</c:v>
                </c:pt>
                <c:pt idx="1184">
                  <c:v>1.508966268</c:v>
                </c:pt>
                <c:pt idx="1185">
                  <c:v>1.5752854468999999</c:v>
                </c:pt>
                <c:pt idx="1186">
                  <c:v>1.5732663411000001</c:v>
                </c:pt>
                <c:pt idx="1187">
                  <c:v>1.5731762065999999</c:v>
                </c:pt>
                <c:pt idx="1188">
                  <c:v>1.5775641344</c:v>
                </c:pt>
                <c:pt idx="1189">
                  <c:v>1.5651516275999999</c:v>
                </c:pt>
                <c:pt idx="1190">
                  <c:v>1.5651516275999999</c:v>
                </c:pt>
                <c:pt idx="1191">
                  <c:v>1.5651516275999999</c:v>
                </c:pt>
                <c:pt idx="1192">
                  <c:v>1.6041881550999999</c:v>
                </c:pt>
                <c:pt idx="1193">
                  <c:v>1.5734409373</c:v>
                </c:pt>
                <c:pt idx="1194">
                  <c:v>1.5734409373</c:v>
                </c:pt>
                <c:pt idx="1195">
                  <c:v>1.5932236161</c:v>
                </c:pt>
                <c:pt idx="1196">
                  <c:v>1.6131671505</c:v>
                </c:pt>
                <c:pt idx="1197">
                  <c:v>1.6131671505</c:v>
                </c:pt>
                <c:pt idx="1198">
                  <c:v>1.6131671505</c:v>
                </c:pt>
                <c:pt idx="1199">
                  <c:v>1.6617561237</c:v>
                </c:pt>
                <c:pt idx="1200">
                  <c:v>1.5800766388</c:v>
                </c:pt>
                <c:pt idx="1201">
                  <c:v>1.5862434432000001</c:v>
                </c:pt>
                <c:pt idx="1202">
                  <c:v>1.5592525695999999</c:v>
                </c:pt>
                <c:pt idx="1203">
                  <c:v>1.5923007048</c:v>
                </c:pt>
                <c:pt idx="1204">
                  <c:v>1.5923007048</c:v>
                </c:pt>
                <c:pt idx="1205">
                  <c:v>1.5923007048</c:v>
                </c:pt>
                <c:pt idx="1206">
                  <c:v>1.6125584152000001</c:v>
                </c:pt>
                <c:pt idx="1207">
                  <c:v>1.6075558502</c:v>
                </c:pt>
                <c:pt idx="1208">
                  <c:v>1.6648123053999999</c:v>
                </c:pt>
                <c:pt idx="1209">
                  <c:v>1.6808566138000001</c:v>
                </c:pt>
                <c:pt idx="1210">
                  <c:v>1.6808566138000001</c:v>
                </c:pt>
                <c:pt idx="1211">
                  <c:v>1.6808566138000001</c:v>
                </c:pt>
                <c:pt idx="1212">
                  <c:v>1.6808566138000001</c:v>
                </c:pt>
                <c:pt idx="1213">
                  <c:v>1.6727218948</c:v>
                </c:pt>
                <c:pt idx="1214">
                  <c:v>1.6474562269999999</c:v>
                </c:pt>
                <c:pt idx="1215">
                  <c:v>1.6216024260999999</c:v>
                </c:pt>
                <c:pt idx="1216">
                  <c:v>1.6192727976000001</c:v>
                </c:pt>
                <c:pt idx="1217">
                  <c:v>1.5998630178</c:v>
                </c:pt>
                <c:pt idx="1218">
                  <c:v>1.5998630178</c:v>
                </c:pt>
                <c:pt idx="1219">
                  <c:v>1.5998630178</c:v>
                </c:pt>
                <c:pt idx="1220">
                  <c:v>1.5909864153</c:v>
                </c:pt>
                <c:pt idx="1221">
                  <c:v>1.6035013535</c:v>
                </c:pt>
                <c:pt idx="1222">
                  <c:v>1.6297108140000001</c:v>
                </c:pt>
                <c:pt idx="1223">
                  <c:v>1.6297108140000001</c:v>
                </c:pt>
                <c:pt idx="1224">
                  <c:v>1.6297108140000001</c:v>
                </c:pt>
                <c:pt idx="1225">
                  <c:v>1.6297108140000001</c:v>
                </c:pt>
                <c:pt idx="1226">
                  <c:v>1.6297108140000001</c:v>
                </c:pt>
                <c:pt idx="1227">
                  <c:v>1.6378480197</c:v>
                </c:pt>
                <c:pt idx="1228">
                  <c:v>1.6528795514000001</c:v>
                </c:pt>
                <c:pt idx="1229">
                  <c:v>1.6387151385000001</c:v>
                </c:pt>
                <c:pt idx="1230">
                  <c:v>1.6368982967000001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1.5383568325999999</c:v>
                </c:pt>
                <c:pt idx="1235">
                  <c:v>1.4989988211</c:v>
                </c:pt>
                <c:pt idx="1236">
                  <c:v>1.5223678814999999</c:v>
                </c:pt>
                <c:pt idx="1237">
                  <c:v>1.586247253</c:v>
                </c:pt>
                <c:pt idx="1238">
                  <c:v>1.5945204197</c:v>
                </c:pt>
                <c:pt idx="1239">
                  <c:v>1.5945204197</c:v>
                </c:pt>
                <c:pt idx="1240">
                  <c:v>1.5945204197</c:v>
                </c:pt>
                <c:pt idx="1241">
                  <c:v>1.5968026757</c:v>
                </c:pt>
                <c:pt idx="1242">
                  <c:v>1.6262550903999999</c:v>
                </c:pt>
                <c:pt idx="1243">
                  <c:v>1.648867565</c:v>
                </c:pt>
                <c:pt idx="1244">
                  <c:v>1.6777053597</c:v>
                </c:pt>
                <c:pt idx="1245">
                  <c:v>1.6603128536</c:v>
                </c:pt>
                <c:pt idx="1246">
                  <c:v>1.6603128536</c:v>
                </c:pt>
                <c:pt idx="1247">
                  <c:v>1.6603128536</c:v>
                </c:pt>
                <c:pt idx="1248">
                  <c:v>1.6945742415</c:v>
                </c:pt>
                <c:pt idx="1249">
                  <c:v>1.7098105768</c:v>
                </c:pt>
                <c:pt idx="1250">
                  <c:v>1.7032638025</c:v>
                </c:pt>
                <c:pt idx="1251">
                  <c:v>1.7354766290999999</c:v>
                </c:pt>
                <c:pt idx="1252">
                  <c:v>1.7322574934999999</c:v>
                </c:pt>
                <c:pt idx="1253">
                  <c:v>1.7322574934999999</c:v>
                </c:pt>
                <c:pt idx="1254">
                  <c:v>1.7322574934999999</c:v>
                </c:pt>
                <c:pt idx="1255">
                  <c:v>1.7322574934999999</c:v>
                </c:pt>
                <c:pt idx="1256">
                  <c:v>1.7142812556</c:v>
                </c:pt>
                <c:pt idx="1257">
                  <c:v>1.7333474323</c:v>
                </c:pt>
                <c:pt idx="1258">
                  <c:v>1.740046169</c:v>
                </c:pt>
                <c:pt idx="1259">
                  <c:v>1.6812554225</c:v>
                </c:pt>
                <c:pt idx="1260">
                  <c:v>1.6812554225</c:v>
                </c:pt>
                <c:pt idx="1261">
                  <c:v>1.6812554225</c:v>
                </c:pt>
                <c:pt idx="1262">
                  <c:v>1.6779146954999999</c:v>
                </c:pt>
                <c:pt idx="1263">
                  <c:v>1.6837649652</c:v>
                </c:pt>
                <c:pt idx="1264">
                  <c:v>1.6644144465999999</c:v>
                </c:pt>
                <c:pt idx="1265">
                  <c:v>1.634737487</c:v>
                </c:pt>
                <c:pt idx="1266">
                  <c:v>1.6194823205</c:v>
                </c:pt>
                <c:pt idx="1267">
                  <c:v>1.6194823205</c:v>
                </c:pt>
                <c:pt idx="1268">
                  <c:v>1.6194823205</c:v>
                </c:pt>
                <c:pt idx="1269">
                  <c:v>1.5460432121000001</c:v>
                </c:pt>
                <c:pt idx="1270">
                  <c:v>1.6256270745000001</c:v>
                </c:pt>
                <c:pt idx="1271">
                  <c:v>1.5932824427000001</c:v>
                </c:pt>
                <c:pt idx="1272">
                  <c:v>1.5819961428</c:v>
                </c:pt>
                <c:pt idx="1273">
                  <c:v>1.5792379525</c:v>
                </c:pt>
                <c:pt idx="1274">
                  <c:v>1.5792379525</c:v>
                </c:pt>
                <c:pt idx="1275">
                  <c:v>1.5792379525</c:v>
                </c:pt>
                <c:pt idx="1276">
                  <c:v>1.6165924329000001</c:v>
                </c:pt>
                <c:pt idx="1277">
                  <c:v>1.6015117205</c:v>
                </c:pt>
                <c:pt idx="1278">
                  <c:v>1.6257122949</c:v>
                </c:pt>
                <c:pt idx="1279">
                  <c:v>1.5677278290000001</c:v>
                </c:pt>
                <c:pt idx="1280">
                  <c:v>1.5099978638</c:v>
                </c:pt>
                <c:pt idx="1281">
                  <c:v>1.5099978638</c:v>
                </c:pt>
                <c:pt idx="1282">
                  <c:v>1.5099978638</c:v>
                </c:pt>
                <c:pt idx="1283">
                  <c:v>1.5104968523</c:v>
                </c:pt>
                <c:pt idx="1284">
                  <c:v>1.5067733345000001</c:v>
                </c:pt>
                <c:pt idx="1285">
                  <c:v>1.5670927620999999</c:v>
                </c:pt>
                <c:pt idx="1286">
                  <c:v>1.6244139935999999</c:v>
                </c:pt>
                <c:pt idx="1287">
                  <c:v>1.5937283820000001</c:v>
                </c:pt>
                <c:pt idx="1288">
                  <c:v>1.5937283820000001</c:v>
                </c:pt>
                <c:pt idx="1289">
                  <c:v>1.5937283820000001</c:v>
                </c:pt>
                <c:pt idx="1290">
                  <c:v>1.619826644</c:v>
                </c:pt>
                <c:pt idx="1291">
                  <c:v>1.6195222637</c:v>
                </c:pt>
                <c:pt idx="1292">
                  <c:v>1.6582567910999999</c:v>
                </c:pt>
                <c:pt idx="1293">
                  <c:v>1.6466061901</c:v>
                </c:pt>
                <c:pt idx="1294">
                  <c:v>1.6822973835999999</c:v>
                </c:pt>
                <c:pt idx="1295">
                  <c:v>1.6822973835999999</c:v>
                </c:pt>
                <c:pt idx="1296">
                  <c:v>1.6822973835999999</c:v>
                </c:pt>
                <c:pt idx="1297">
                  <c:v>1.6791887813999999</c:v>
                </c:pt>
                <c:pt idx="1298">
                  <c:v>1.7137878876999999</c:v>
                </c:pt>
                <c:pt idx="1299">
                  <c:v>1.623317726</c:v>
                </c:pt>
                <c:pt idx="1300">
                  <c:v>1.5621985703000001</c:v>
                </c:pt>
                <c:pt idx="1301">
                  <c:v>1.597694052</c:v>
                </c:pt>
                <c:pt idx="1302">
                  <c:v>1.597694052</c:v>
                </c:pt>
                <c:pt idx="1303">
                  <c:v>1.597694052</c:v>
                </c:pt>
                <c:pt idx="1304">
                  <c:v>1.6287506366</c:v>
                </c:pt>
                <c:pt idx="1305">
                  <c:v>1.6693284566</c:v>
                </c:pt>
                <c:pt idx="1306">
                  <c:v>1.6893490104</c:v>
                </c:pt>
                <c:pt idx="1307">
                  <c:v>1.7687449315999999</c:v>
                </c:pt>
                <c:pt idx="1308">
                  <c:v>1.6437939188999999</c:v>
                </c:pt>
                <c:pt idx="1309">
                  <c:v>1.6437939188999999</c:v>
                </c:pt>
                <c:pt idx="1310">
                  <c:v>1.6437939188999999</c:v>
                </c:pt>
                <c:pt idx="1311">
                  <c:v>1.544754218</c:v>
                </c:pt>
                <c:pt idx="1312">
                  <c:v>1.4443817048000001</c:v>
                </c:pt>
                <c:pt idx="1313">
                  <c:v>1.4563710634</c:v>
                </c:pt>
                <c:pt idx="1314">
                  <c:v>1.4160536913999999</c:v>
                </c:pt>
                <c:pt idx="1315">
                  <c:v>1.4800898892000001</c:v>
                </c:pt>
                <c:pt idx="1316">
                  <c:v>1.4800898892000001</c:v>
                </c:pt>
                <c:pt idx="1317">
                  <c:v>1.4800898892000001</c:v>
                </c:pt>
                <c:pt idx="1318">
                  <c:v>1.4800898892000001</c:v>
                </c:pt>
                <c:pt idx="1319">
                  <c:v>1.4992467762999999</c:v>
                </c:pt>
                <c:pt idx="1320">
                  <c:v>1.4772539035000001</c:v>
                </c:pt>
                <c:pt idx="1321">
                  <c:v>1.4033021962000001</c:v>
                </c:pt>
                <c:pt idx="1322">
                  <c:v>1.3579926925000001</c:v>
                </c:pt>
                <c:pt idx="1323">
                  <c:v>1.3579926925000001</c:v>
                </c:pt>
                <c:pt idx="1324">
                  <c:v>1.3579926925000001</c:v>
                </c:pt>
                <c:pt idx="1325">
                  <c:v>1.3427775049999999</c:v>
                </c:pt>
                <c:pt idx="1326">
                  <c:v>1.3582677937000001</c:v>
                </c:pt>
                <c:pt idx="1327">
                  <c:v>1.3256781043000001</c:v>
                </c:pt>
                <c:pt idx="1328">
                  <c:v>1.4450340961000001</c:v>
                </c:pt>
                <c:pt idx="1329">
                  <c:v>1.4017723692999999</c:v>
                </c:pt>
                <c:pt idx="1330">
                  <c:v>1.4017723692999999</c:v>
                </c:pt>
                <c:pt idx="1331">
                  <c:v>1.4017723692999999</c:v>
                </c:pt>
                <c:pt idx="1332">
                  <c:v>1.3829603903000001</c:v>
                </c:pt>
                <c:pt idx="1333">
                  <c:v>1.3427346335000001</c:v>
                </c:pt>
                <c:pt idx="1334">
                  <c:v>1.334742745</c:v>
                </c:pt>
                <c:pt idx="1335">
                  <c:v>1.3495527592000001</c:v>
                </c:pt>
                <c:pt idx="1336">
                  <c:v>1.3327611192</c:v>
                </c:pt>
                <c:pt idx="1337">
                  <c:v>1.3327611192</c:v>
                </c:pt>
                <c:pt idx="1338">
                  <c:v>1.3327611192</c:v>
                </c:pt>
                <c:pt idx="1339">
                  <c:v>1.4030238057</c:v>
                </c:pt>
                <c:pt idx="1340">
                  <c:v>1.4476920811</c:v>
                </c:pt>
                <c:pt idx="1341">
                  <c:v>1.4351821283999999</c:v>
                </c:pt>
                <c:pt idx="1342">
                  <c:v>1.4486944915</c:v>
                </c:pt>
                <c:pt idx="1343">
                  <c:v>1.4621446175999999</c:v>
                </c:pt>
                <c:pt idx="1344">
                  <c:v>1.4621446175999999</c:v>
                </c:pt>
                <c:pt idx="1345">
                  <c:v>1.4621446175999999</c:v>
                </c:pt>
                <c:pt idx="1346">
                  <c:v>1.4874684698</c:v>
                </c:pt>
                <c:pt idx="1347">
                  <c:v>1.4287763206999999</c:v>
                </c:pt>
                <c:pt idx="1348">
                  <c:v>1.3908805149000001</c:v>
                </c:pt>
                <c:pt idx="1349">
                  <c:v>1.3254753507999999</c:v>
                </c:pt>
                <c:pt idx="1350">
                  <c:v>1.3264974651999999</c:v>
                </c:pt>
                <c:pt idx="1351">
                  <c:v>1.3264974651999999</c:v>
                </c:pt>
                <c:pt idx="1352">
                  <c:v>1.3264974651999999</c:v>
                </c:pt>
                <c:pt idx="1353">
                  <c:v>1.4029037939</c:v>
                </c:pt>
                <c:pt idx="1354">
                  <c:v>1.4967163726999999</c:v>
                </c:pt>
                <c:pt idx="1355">
                  <c:v>1.4967163726999999</c:v>
                </c:pt>
                <c:pt idx="1356">
                  <c:v>1.4422804362999999</c:v>
                </c:pt>
                <c:pt idx="1357">
                  <c:v>1.5201620975000001</c:v>
                </c:pt>
                <c:pt idx="1358">
                  <c:v>1.5201620975000001</c:v>
                </c:pt>
                <c:pt idx="1359">
                  <c:v>1.5201620975000001</c:v>
                </c:pt>
                <c:pt idx="1360">
                  <c:v>1.5579710147000001</c:v>
                </c:pt>
                <c:pt idx="1361">
                  <c:v>1.6241616025000001</c:v>
                </c:pt>
                <c:pt idx="1362">
                  <c:v>1.6220608327999999</c:v>
                </c:pt>
                <c:pt idx="1363">
                  <c:v>1.5441432614999999</c:v>
                </c:pt>
                <c:pt idx="1364">
                  <c:v>1.5641176811999999</c:v>
                </c:pt>
                <c:pt idx="1365">
                  <c:v>1.5641176811999999</c:v>
                </c:pt>
                <c:pt idx="1366">
                  <c:v>1.5641176811999999</c:v>
                </c:pt>
                <c:pt idx="1367">
                  <c:v>1.5641176811999999</c:v>
                </c:pt>
                <c:pt idx="1368">
                  <c:v>1.5641176811999999</c:v>
                </c:pt>
                <c:pt idx="1369">
                  <c:v>1.5641176811999999</c:v>
                </c:pt>
                <c:pt idx="1370">
                  <c:v>1.6224875414</c:v>
                </c:pt>
                <c:pt idx="1371">
                  <c:v>1.6360508287</c:v>
                </c:pt>
                <c:pt idx="1372">
                  <c:v>1.6360508287</c:v>
                </c:pt>
                <c:pt idx="1373">
                  <c:v>1.6360508287</c:v>
                </c:pt>
                <c:pt idx="1374">
                  <c:v>1.6125611854999999</c:v>
                </c:pt>
                <c:pt idx="1375">
                  <c:v>1.5762009284</c:v>
                </c:pt>
                <c:pt idx="1376">
                  <c:v>1.5762009284</c:v>
                </c:pt>
                <c:pt idx="1377">
                  <c:v>1.5762009284</c:v>
                </c:pt>
                <c:pt idx="1378">
                  <c:v>1.4860207509000001</c:v>
                </c:pt>
                <c:pt idx="1379">
                  <c:v>1.4860207509000001</c:v>
                </c:pt>
                <c:pt idx="1380">
                  <c:v>1.4860207509000001</c:v>
                </c:pt>
                <c:pt idx="1381">
                  <c:v>1.4860207509000001</c:v>
                </c:pt>
                <c:pt idx="1382">
                  <c:v>1.4860207509000001</c:v>
                </c:pt>
                <c:pt idx="1383">
                  <c:v>1.4992527097999999</c:v>
                </c:pt>
                <c:pt idx="1384">
                  <c:v>1.4907354316999999</c:v>
                </c:pt>
                <c:pt idx="1385">
                  <c:v>1.4686867433999999</c:v>
                </c:pt>
                <c:pt idx="1386">
                  <c:v>1.4686867433999999</c:v>
                </c:pt>
                <c:pt idx="1387">
                  <c:v>1.4686867433999999</c:v>
                </c:pt>
                <c:pt idx="1388">
                  <c:v>1.4686867433999999</c:v>
                </c:pt>
                <c:pt idx="1389">
                  <c:v>1.4686867433999999</c:v>
                </c:pt>
                <c:pt idx="1390">
                  <c:v>1.4810916401000001</c:v>
                </c:pt>
                <c:pt idx="1391">
                  <c:v>1.5058316104</c:v>
                </c:pt>
                <c:pt idx="1392">
                  <c:v>1.4587464454000001</c:v>
                </c:pt>
                <c:pt idx="1393">
                  <c:v>1.4587464454000001</c:v>
                </c:pt>
                <c:pt idx="1394">
                  <c:v>1.4587464454000001</c:v>
                </c:pt>
                <c:pt idx="1395">
                  <c:v>1.439346013</c:v>
                </c:pt>
                <c:pt idx="1396">
                  <c:v>1.4638444206000001</c:v>
                </c:pt>
                <c:pt idx="1397">
                  <c:v>1.4769213924</c:v>
                </c:pt>
                <c:pt idx="1398">
                  <c:v>1.4951309614999999</c:v>
                </c:pt>
                <c:pt idx="1399">
                  <c:v>1.5054965705000001</c:v>
                </c:pt>
                <c:pt idx="1400">
                  <c:v>1.5054965705000001</c:v>
                </c:pt>
                <c:pt idx="1401">
                  <c:v>1.5054965705000001</c:v>
                </c:pt>
                <c:pt idx="1402">
                  <c:v>1.5213079506</c:v>
                </c:pt>
                <c:pt idx="1403">
                  <c:v>1.5323899092</c:v>
                </c:pt>
                <c:pt idx="1404">
                  <c:v>1.4852665541000001</c:v>
                </c:pt>
                <c:pt idx="1405">
                  <c:v>1.4886074531</c:v>
                </c:pt>
                <c:pt idx="1406">
                  <c:v>1.5084089989</c:v>
                </c:pt>
                <c:pt idx="1407">
                  <c:v>1.5084089989</c:v>
                </c:pt>
                <c:pt idx="1408">
                  <c:v>1.5084089989</c:v>
                </c:pt>
                <c:pt idx="1409">
                  <c:v>1.4903788254000001</c:v>
                </c:pt>
                <c:pt idx="1410">
                  <c:v>1.4934039754999999</c:v>
                </c:pt>
                <c:pt idx="1411">
                  <c:v>1.4764248047999999</c:v>
                </c:pt>
                <c:pt idx="1412">
                  <c:v>1.4658507906</c:v>
                </c:pt>
                <c:pt idx="1413">
                  <c:v>1.4918598872</c:v>
                </c:pt>
                <c:pt idx="1414">
                  <c:v>1.4918598872</c:v>
                </c:pt>
                <c:pt idx="1415">
                  <c:v>1.4918598872</c:v>
                </c:pt>
                <c:pt idx="1416">
                  <c:v>1.4874898304999999</c:v>
                </c:pt>
                <c:pt idx="1417">
                  <c:v>1.4666149126000001</c:v>
                </c:pt>
                <c:pt idx="1418">
                  <c:v>1.4404882049000001</c:v>
                </c:pt>
                <c:pt idx="1419">
                  <c:v>1.3542230768000001</c:v>
                </c:pt>
                <c:pt idx="1420">
                  <c:v>1.3565083203999999</c:v>
                </c:pt>
                <c:pt idx="1421">
                  <c:v>1.3565083203999999</c:v>
                </c:pt>
                <c:pt idx="1422">
                  <c:v>1.3565083203999999</c:v>
                </c:pt>
                <c:pt idx="1423">
                  <c:v>1.3298267700999999</c:v>
                </c:pt>
                <c:pt idx="1424">
                  <c:v>1.3154866943000001</c:v>
                </c:pt>
                <c:pt idx="1425">
                  <c:v>1.2662038205999999</c:v>
                </c:pt>
                <c:pt idx="1426">
                  <c:v>1.3519756495999999</c:v>
                </c:pt>
                <c:pt idx="1427">
                  <c:v>1.3481534499000001</c:v>
                </c:pt>
                <c:pt idx="1428">
                  <c:v>1.3481534499000001</c:v>
                </c:pt>
                <c:pt idx="1429">
                  <c:v>1.3481534499000001</c:v>
                </c:pt>
                <c:pt idx="1430">
                  <c:v>1.4352640918999999</c:v>
                </c:pt>
                <c:pt idx="1431">
                  <c:v>1.3699192255999999</c:v>
                </c:pt>
                <c:pt idx="1432">
                  <c:v>1.3581259946999999</c:v>
                </c:pt>
                <c:pt idx="1433">
                  <c:v>1.3207548335999999</c:v>
                </c:pt>
                <c:pt idx="1434">
                  <c:v>1.2951578254</c:v>
                </c:pt>
                <c:pt idx="1435">
                  <c:v>1.2951578254</c:v>
                </c:pt>
                <c:pt idx="1436">
                  <c:v>1.2951578254</c:v>
                </c:pt>
                <c:pt idx="1437">
                  <c:v>1.2653155386999999</c:v>
                </c:pt>
                <c:pt idx="1438">
                  <c:v>1.2633114065</c:v>
                </c:pt>
                <c:pt idx="1439">
                  <c:v>1.2946210151999999</c:v>
                </c:pt>
                <c:pt idx="1440">
                  <c:v>1.3336968950999999</c:v>
                </c:pt>
                <c:pt idx="1441">
                  <c:v>1.3521474796999999</c:v>
                </c:pt>
                <c:pt idx="1442">
                  <c:v>1.3521474796999999</c:v>
                </c:pt>
                <c:pt idx="1443">
                  <c:v>1.3521474796999999</c:v>
                </c:pt>
                <c:pt idx="1444">
                  <c:v>1.3797964973000001</c:v>
                </c:pt>
                <c:pt idx="1445">
                  <c:v>1.2994962091</c:v>
                </c:pt>
                <c:pt idx="1446">
                  <c:v>1.2835779037999999</c:v>
                </c:pt>
                <c:pt idx="1447">
                  <c:v>1.3140137592000001</c:v>
                </c:pt>
                <c:pt idx="1448">
                  <c:v>1.2760438946999999</c:v>
                </c:pt>
                <c:pt idx="1449">
                  <c:v>1.2760438946999999</c:v>
                </c:pt>
                <c:pt idx="1450">
                  <c:v>1.2760438946999999</c:v>
                </c:pt>
                <c:pt idx="1451">
                  <c:v>1.3069754568</c:v>
                </c:pt>
                <c:pt idx="1452">
                  <c:v>1.2792184906999999</c:v>
                </c:pt>
                <c:pt idx="1453">
                  <c:v>1.2762513017999999</c:v>
                </c:pt>
                <c:pt idx="1454">
                  <c:v>1.2610024379</c:v>
                </c:pt>
                <c:pt idx="1455">
                  <c:v>1.2426186109999999</c:v>
                </c:pt>
                <c:pt idx="1456">
                  <c:v>1.2426186109999999</c:v>
                </c:pt>
                <c:pt idx="1457">
                  <c:v>1.2426186109999999</c:v>
                </c:pt>
                <c:pt idx="1458">
                  <c:v>1.2826468102999999</c:v>
                </c:pt>
                <c:pt idx="1459">
                  <c:v>1.3349954855999999</c:v>
                </c:pt>
                <c:pt idx="1460">
                  <c:v>1.4041273652999999</c:v>
                </c:pt>
                <c:pt idx="1461">
                  <c:v>1.4269918832999999</c:v>
                </c:pt>
                <c:pt idx="1462">
                  <c:v>1.4042352659999999</c:v>
                </c:pt>
                <c:pt idx="1463">
                  <c:v>1.4042352659999999</c:v>
                </c:pt>
                <c:pt idx="1464">
                  <c:v>1.4042352659999999</c:v>
                </c:pt>
                <c:pt idx="1465">
                  <c:v>1.4623121673999999</c:v>
                </c:pt>
                <c:pt idx="1466">
                  <c:v>1.4531361197999999</c:v>
                </c:pt>
                <c:pt idx="1467">
                  <c:v>1.4341253512000001</c:v>
                </c:pt>
                <c:pt idx="1468">
                  <c:v>1.4499548127999999</c:v>
                </c:pt>
                <c:pt idx="1469">
                  <c:v>1.4386622153999999</c:v>
                </c:pt>
                <c:pt idx="1470">
                  <c:v>1.4386622153999999</c:v>
                </c:pt>
                <c:pt idx="1471">
                  <c:v>1.4386622153999999</c:v>
                </c:pt>
                <c:pt idx="1472">
                  <c:v>1.4341093873999999</c:v>
                </c:pt>
                <c:pt idx="1473">
                  <c:v>1.4059149235999999</c:v>
                </c:pt>
                <c:pt idx="1474">
                  <c:v>1.4059756485999999</c:v>
                </c:pt>
                <c:pt idx="1475">
                  <c:v>1.4186816798999999</c:v>
                </c:pt>
                <c:pt idx="1476">
                  <c:v>1.4165057961</c:v>
                </c:pt>
                <c:pt idx="1477">
                  <c:v>1.4165057961</c:v>
                </c:pt>
                <c:pt idx="1478">
                  <c:v>1.4165057961</c:v>
                </c:pt>
                <c:pt idx="1479">
                  <c:v>1.4046434259</c:v>
                </c:pt>
                <c:pt idx="1480">
                  <c:v>1.4491049624000001</c:v>
                </c:pt>
                <c:pt idx="1481">
                  <c:v>1.3900815421999999</c:v>
                </c:pt>
                <c:pt idx="1482">
                  <c:v>1.3588257772000001</c:v>
                </c:pt>
                <c:pt idx="1483">
                  <c:v>1.3792087562999999</c:v>
                </c:pt>
                <c:pt idx="1484">
                  <c:v>1.3792087562999999</c:v>
                </c:pt>
                <c:pt idx="1485">
                  <c:v>1.3792087562999999</c:v>
                </c:pt>
                <c:pt idx="1486">
                  <c:v>1.3565150088</c:v>
                </c:pt>
                <c:pt idx="1487">
                  <c:v>1.2878247254999999</c:v>
                </c:pt>
                <c:pt idx="1488">
                  <c:v>1.3069946574</c:v>
                </c:pt>
                <c:pt idx="1489">
                  <c:v>1.3545022242</c:v>
                </c:pt>
                <c:pt idx="1490">
                  <c:v>1.2966732733999999</c:v>
                </c:pt>
                <c:pt idx="1491">
                  <c:v>1.2966732733999999</c:v>
                </c:pt>
                <c:pt idx="1492">
                  <c:v>1.2966732733999999</c:v>
                </c:pt>
                <c:pt idx="1493">
                  <c:v>1.3320032798999999</c:v>
                </c:pt>
                <c:pt idx="1494">
                  <c:v>1.3161068477</c:v>
                </c:pt>
                <c:pt idx="1495">
                  <c:v>1.3633615692000001</c:v>
                </c:pt>
                <c:pt idx="1496">
                  <c:v>1.3714238699000001</c:v>
                </c:pt>
                <c:pt idx="1497">
                  <c:v>1.3533799318999999</c:v>
                </c:pt>
                <c:pt idx="1498">
                  <c:v>1.3533799318999999</c:v>
                </c:pt>
                <c:pt idx="1499">
                  <c:v>1.3533799318999999</c:v>
                </c:pt>
                <c:pt idx="1500">
                  <c:v>1.3452664383999999</c:v>
                </c:pt>
                <c:pt idx="1501">
                  <c:v>1.3209802065</c:v>
                </c:pt>
                <c:pt idx="1502">
                  <c:v>1.3217249181999999</c:v>
                </c:pt>
                <c:pt idx="1503">
                  <c:v>1.3028450948000001</c:v>
                </c:pt>
                <c:pt idx="1504">
                  <c:v>1.3242110226999999</c:v>
                </c:pt>
                <c:pt idx="1505">
                  <c:v>1.3242110226999999</c:v>
                </c:pt>
                <c:pt idx="1506">
                  <c:v>1.3242110226999999</c:v>
                </c:pt>
                <c:pt idx="1507">
                  <c:v>1.2739438686</c:v>
                </c:pt>
                <c:pt idx="1508">
                  <c:v>1.3201156779000001</c:v>
                </c:pt>
                <c:pt idx="1509">
                  <c:v>1.3280578038999999</c:v>
                </c:pt>
                <c:pt idx="1510">
                  <c:v>1.3144717453999999</c:v>
                </c:pt>
                <c:pt idx="1511">
                  <c:v>1.3294163948</c:v>
                </c:pt>
                <c:pt idx="1512">
                  <c:v>1.3294163948</c:v>
                </c:pt>
                <c:pt idx="1513">
                  <c:v>1.3294163948</c:v>
                </c:pt>
                <c:pt idx="1514">
                  <c:v>1.3414178830000001</c:v>
                </c:pt>
                <c:pt idx="1515">
                  <c:v>1.3211258105000001</c:v>
                </c:pt>
                <c:pt idx="1516">
                  <c:v>1.2730987022</c:v>
                </c:pt>
                <c:pt idx="1517">
                  <c:v>1.3075483741</c:v>
                </c:pt>
                <c:pt idx="1518">
                  <c:v>1.3263401223</c:v>
                </c:pt>
                <c:pt idx="1519">
                  <c:v>1.3263401223</c:v>
                </c:pt>
                <c:pt idx="1520">
                  <c:v>1.3263401223</c:v>
                </c:pt>
                <c:pt idx="1521">
                  <c:v>1.3198100669999999</c:v>
                </c:pt>
                <c:pt idx="1522">
                  <c:v>1.3198100669999999</c:v>
                </c:pt>
                <c:pt idx="1523">
                  <c:v>1.1904459090999999</c:v>
                </c:pt>
                <c:pt idx="1524">
                  <c:v>1.1862472841</c:v>
                </c:pt>
                <c:pt idx="1525">
                  <c:v>1.1342707138999999</c:v>
                </c:pt>
                <c:pt idx="1526">
                  <c:v>1.1342707138999999</c:v>
                </c:pt>
                <c:pt idx="1527">
                  <c:v>1.1342707138999999</c:v>
                </c:pt>
                <c:pt idx="1528">
                  <c:v>1.0817482199999999</c:v>
                </c:pt>
                <c:pt idx="1529">
                  <c:v>0.97026074920000005</c:v>
                </c:pt>
                <c:pt idx="1530">
                  <c:v>0.97026074920000005</c:v>
                </c:pt>
                <c:pt idx="1531">
                  <c:v>0.90992136410000002</c:v>
                </c:pt>
                <c:pt idx="1532">
                  <c:v>0.87999069590000001</c:v>
                </c:pt>
                <c:pt idx="1533">
                  <c:v>0.87999069590000001</c:v>
                </c:pt>
                <c:pt idx="1534">
                  <c:v>0.87999069590000001</c:v>
                </c:pt>
                <c:pt idx="1535">
                  <c:v>0.90892386280000004</c:v>
                </c:pt>
                <c:pt idx="1536">
                  <c:v>0.57080893379999997</c:v>
                </c:pt>
                <c:pt idx="1537">
                  <c:v>0.53289434899999999</c:v>
                </c:pt>
                <c:pt idx="1538">
                  <c:v>0.4480558469</c:v>
                </c:pt>
                <c:pt idx="1539">
                  <c:v>0.52277826059999999</c:v>
                </c:pt>
                <c:pt idx="1540">
                  <c:v>0.52277826059999999</c:v>
                </c:pt>
                <c:pt idx="1541">
                  <c:v>0.52277826059999999</c:v>
                </c:pt>
                <c:pt idx="1542">
                  <c:v>0.51576835229999995</c:v>
                </c:pt>
                <c:pt idx="1543">
                  <c:v>0.67854457479999997</c:v>
                </c:pt>
                <c:pt idx="1544">
                  <c:v>0.82004025899999999</c:v>
                </c:pt>
                <c:pt idx="1545">
                  <c:v>0.99956345440000005</c:v>
                </c:pt>
                <c:pt idx="1546">
                  <c:v>1.1488927065000001</c:v>
                </c:pt>
                <c:pt idx="1547">
                  <c:v>1.1488927065000001</c:v>
                </c:pt>
                <c:pt idx="1548">
                  <c:v>1.1488927065000001</c:v>
                </c:pt>
                <c:pt idx="1549">
                  <c:v>1.1489056562</c:v>
                </c:pt>
                <c:pt idx="1550">
                  <c:v>1.1483109001</c:v>
                </c:pt>
                <c:pt idx="1551">
                  <c:v>1.3413809275999999</c:v>
                </c:pt>
                <c:pt idx="1552">
                  <c:v>1.3201684304000001</c:v>
                </c:pt>
                <c:pt idx="1553">
                  <c:v>1.2498442609</c:v>
                </c:pt>
                <c:pt idx="1554">
                  <c:v>1.2498442609</c:v>
                </c:pt>
                <c:pt idx="1555">
                  <c:v>1.2498442609</c:v>
                </c:pt>
                <c:pt idx="1556">
                  <c:v>1.21974765</c:v>
                </c:pt>
                <c:pt idx="1557">
                  <c:v>1.1958338216</c:v>
                </c:pt>
                <c:pt idx="1558">
                  <c:v>1.2737820526999999</c:v>
                </c:pt>
                <c:pt idx="1559">
                  <c:v>1.2737820526999999</c:v>
                </c:pt>
                <c:pt idx="1560">
                  <c:v>1.2737820526999999</c:v>
                </c:pt>
                <c:pt idx="1561">
                  <c:v>1.2737820526999999</c:v>
                </c:pt>
                <c:pt idx="1562">
                  <c:v>1.2737820526999999</c:v>
                </c:pt>
                <c:pt idx="1563">
                  <c:v>1.2975766169</c:v>
                </c:pt>
                <c:pt idx="1564">
                  <c:v>1.3347990277999999</c:v>
                </c:pt>
                <c:pt idx="1565">
                  <c:v>1.3347990277999999</c:v>
                </c:pt>
                <c:pt idx="1566">
                  <c:v>1.3347990277999999</c:v>
                </c:pt>
                <c:pt idx="1567">
                  <c:v>1.2369926916</c:v>
                </c:pt>
                <c:pt idx="1568">
                  <c:v>1.2369926916</c:v>
                </c:pt>
                <c:pt idx="1569">
                  <c:v>1.2369926916</c:v>
                </c:pt>
                <c:pt idx="1570">
                  <c:v>1.2716724752999999</c:v>
                </c:pt>
                <c:pt idx="1571">
                  <c:v>1.4163744198999999</c:v>
                </c:pt>
                <c:pt idx="1572">
                  <c:v>1.3399108115</c:v>
                </c:pt>
                <c:pt idx="1573">
                  <c:v>1.3758096547000001</c:v>
                </c:pt>
                <c:pt idx="1574">
                  <c:v>1.3584940306</c:v>
                </c:pt>
                <c:pt idx="1575">
                  <c:v>1.3584940306</c:v>
                </c:pt>
                <c:pt idx="1576">
                  <c:v>1.3584940306</c:v>
                </c:pt>
                <c:pt idx="1577">
                  <c:v>1.3445028075000001</c:v>
                </c:pt>
                <c:pt idx="1578">
                  <c:v>1.4376196686</c:v>
                </c:pt>
                <c:pt idx="1579">
                  <c:v>1.4376196686</c:v>
                </c:pt>
                <c:pt idx="1580">
                  <c:v>1.4376196686</c:v>
                </c:pt>
                <c:pt idx="1581">
                  <c:v>1.3863491238000001</c:v>
                </c:pt>
                <c:pt idx="1582">
                  <c:v>1.3863491238000001</c:v>
                </c:pt>
                <c:pt idx="1583">
                  <c:v>1.3863491238000001</c:v>
                </c:pt>
                <c:pt idx="1584">
                  <c:v>1.3683105003</c:v>
                </c:pt>
                <c:pt idx="1585">
                  <c:v>1.3268807412000001</c:v>
                </c:pt>
                <c:pt idx="1586">
                  <c:v>1.3678144757999999</c:v>
                </c:pt>
                <c:pt idx="1587">
                  <c:v>1.3727379664999999</c:v>
                </c:pt>
                <c:pt idx="1588">
                  <c:v>1.3399962584</c:v>
                </c:pt>
                <c:pt idx="1589">
                  <c:v>1.3399962584</c:v>
                </c:pt>
                <c:pt idx="1590">
                  <c:v>1.3399962584</c:v>
                </c:pt>
                <c:pt idx="1591">
                  <c:v>1.3465424823000001</c:v>
                </c:pt>
                <c:pt idx="1592">
                  <c:v>1.4088018142000001</c:v>
                </c:pt>
                <c:pt idx="1593">
                  <c:v>1.4360823900999999</c:v>
                </c:pt>
                <c:pt idx="1594">
                  <c:v>1.420639057</c:v>
                </c:pt>
                <c:pt idx="1595">
                  <c:v>1.3811434679000001</c:v>
                </c:pt>
                <c:pt idx="1596">
                  <c:v>1.3811434679000001</c:v>
                </c:pt>
                <c:pt idx="1597">
                  <c:v>1.3811434679000001</c:v>
                </c:pt>
                <c:pt idx="1598">
                  <c:v>1.3981184768999999</c:v>
                </c:pt>
                <c:pt idx="1599">
                  <c:v>1.4453245693000001</c:v>
                </c:pt>
                <c:pt idx="1600">
                  <c:v>1.4535425827999999</c:v>
                </c:pt>
                <c:pt idx="1601">
                  <c:v>1.4341463883000001</c:v>
                </c:pt>
                <c:pt idx="1602">
                  <c:v>1.4206667720999999</c:v>
                </c:pt>
                <c:pt idx="1603">
                  <c:v>1.4206667720999999</c:v>
                </c:pt>
                <c:pt idx="1604">
                  <c:v>1.4206667720999999</c:v>
                </c:pt>
                <c:pt idx="1605">
                  <c:v>1.4109225751000001</c:v>
                </c:pt>
                <c:pt idx="1606">
                  <c:v>1.4368566904</c:v>
                </c:pt>
                <c:pt idx="1607">
                  <c:v>1.4137111025</c:v>
                </c:pt>
                <c:pt idx="1608">
                  <c:v>1.3683107977</c:v>
                </c:pt>
                <c:pt idx="1609">
                  <c:v>1.3683107977</c:v>
                </c:pt>
                <c:pt idx="1610">
                  <c:v>1.3683107977</c:v>
                </c:pt>
                <c:pt idx="1611">
                  <c:v>1.3683107977</c:v>
                </c:pt>
                <c:pt idx="1612">
                  <c:v>1.3187894939</c:v>
                </c:pt>
                <c:pt idx="1613">
                  <c:v>1.2962707791999999</c:v>
                </c:pt>
                <c:pt idx="1614">
                  <c:v>1.2910203018999999</c:v>
                </c:pt>
                <c:pt idx="1615">
                  <c:v>1.2802877905000001</c:v>
                </c:pt>
                <c:pt idx="1616">
                  <c:v>1.2617458736</c:v>
                </c:pt>
                <c:pt idx="1617">
                  <c:v>1.2617458736</c:v>
                </c:pt>
                <c:pt idx="1618">
                  <c:v>1.2617458736</c:v>
                </c:pt>
                <c:pt idx="1619">
                  <c:v>1.2617458736</c:v>
                </c:pt>
                <c:pt idx="1620">
                  <c:v>1.2572740165</c:v>
                </c:pt>
                <c:pt idx="1621">
                  <c:v>1.3254616564999999</c:v>
                </c:pt>
                <c:pt idx="1622">
                  <c:v>1.3396583208999999</c:v>
                </c:pt>
                <c:pt idx="1623">
                  <c:v>1.3638844959</c:v>
                </c:pt>
                <c:pt idx="1624">
                  <c:v>1.3638844959</c:v>
                </c:pt>
                <c:pt idx="1625">
                  <c:v>1.3638844959</c:v>
                </c:pt>
                <c:pt idx="1626">
                  <c:v>1.3630456858</c:v>
                </c:pt>
                <c:pt idx="1627">
                  <c:v>1.3343770657</c:v>
                </c:pt>
                <c:pt idx="1628">
                  <c:v>1.2929262491</c:v>
                </c:pt>
                <c:pt idx="1629">
                  <c:v>1.2841005587000001</c:v>
                </c:pt>
                <c:pt idx="1630">
                  <c:v>1.2330198479000001</c:v>
                </c:pt>
                <c:pt idx="1631">
                  <c:v>1.2330198479000001</c:v>
                </c:pt>
                <c:pt idx="1632">
                  <c:v>1.2330198479000001</c:v>
                </c:pt>
                <c:pt idx="1633">
                  <c:v>1.2106348853</c:v>
                </c:pt>
                <c:pt idx="1634">
                  <c:v>1.1717475414</c:v>
                </c:pt>
                <c:pt idx="1635">
                  <c:v>1.1824991798</c:v>
                </c:pt>
                <c:pt idx="1636">
                  <c:v>1.1860465116000001</c:v>
                </c:pt>
                <c:pt idx="1637">
                  <c:v>1.1745225438</c:v>
                </c:pt>
                <c:pt idx="1638">
                  <c:v>1.1745225438</c:v>
                </c:pt>
                <c:pt idx="1639">
                  <c:v>1.1745225438</c:v>
                </c:pt>
                <c:pt idx="1640">
                  <c:v>1.1452518276999999</c:v>
                </c:pt>
                <c:pt idx="1641">
                  <c:v>1.1293734044999999</c:v>
                </c:pt>
                <c:pt idx="1642">
                  <c:v>1.1358026668000001</c:v>
                </c:pt>
                <c:pt idx="1643">
                  <c:v>1.0884214366</c:v>
                </c:pt>
                <c:pt idx="1644">
                  <c:v>1.0218109895</c:v>
                </c:pt>
                <c:pt idx="1645">
                  <c:v>1.0218109895</c:v>
                </c:pt>
                <c:pt idx="1646">
                  <c:v>1.0218109895</c:v>
                </c:pt>
                <c:pt idx="1647">
                  <c:v>1.0038126893999999</c:v>
                </c:pt>
                <c:pt idx="1648">
                  <c:v>0.92080121020000005</c:v>
                </c:pt>
                <c:pt idx="1649">
                  <c:v>0.91325169829999997</c:v>
                </c:pt>
                <c:pt idx="1650">
                  <c:v>0.93412764189999997</c:v>
                </c:pt>
                <c:pt idx="1651">
                  <c:v>0.87018263979999999</c:v>
                </c:pt>
                <c:pt idx="1652">
                  <c:v>0.87018263979999999</c:v>
                </c:pt>
                <c:pt idx="1653">
                  <c:v>0.87018263979999999</c:v>
                </c:pt>
                <c:pt idx="1654">
                  <c:v>0.88890398930000003</c:v>
                </c:pt>
                <c:pt idx="1655">
                  <c:v>0.84723406960000003</c:v>
                </c:pt>
                <c:pt idx="1656">
                  <c:v>0.8401151402</c:v>
                </c:pt>
                <c:pt idx="1657">
                  <c:v>0.89056472760000005</c:v>
                </c:pt>
                <c:pt idx="1658">
                  <c:v>0.85421684760000005</c:v>
                </c:pt>
                <c:pt idx="1659">
                  <c:v>0.85421684760000005</c:v>
                </c:pt>
                <c:pt idx="1660">
                  <c:v>0.85421684760000005</c:v>
                </c:pt>
                <c:pt idx="1661">
                  <c:v>0.8240460839</c:v>
                </c:pt>
                <c:pt idx="1662">
                  <c:v>0.87552654500000004</c:v>
                </c:pt>
                <c:pt idx="1663">
                  <c:v>0.90036188500000003</c:v>
                </c:pt>
                <c:pt idx="1664">
                  <c:v>0.93181523659999999</c:v>
                </c:pt>
                <c:pt idx="1665">
                  <c:v>0.98070680089999995</c:v>
                </c:pt>
                <c:pt idx="1666">
                  <c:v>0.98070680089999995</c:v>
                </c:pt>
                <c:pt idx="1667">
                  <c:v>0.98070680089999995</c:v>
                </c:pt>
                <c:pt idx="1668">
                  <c:v>0.99028300810000003</c:v>
                </c:pt>
                <c:pt idx="1669">
                  <c:v>0.97855435189999995</c:v>
                </c:pt>
                <c:pt idx="1670">
                  <c:v>1.0369672695000001</c:v>
                </c:pt>
                <c:pt idx="1671">
                  <c:v>1.0134387380000001</c:v>
                </c:pt>
                <c:pt idx="1672">
                  <c:v>1.0134387380000001</c:v>
                </c:pt>
                <c:pt idx="1673">
                  <c:v>1.0134387380000001</c:v>
                </c:pt>
                <c:pt idx="1674">
                  <c:v>1.0134387380000001</c:v>
                </c:pt>
                <c:pt idx="1675">
                  <c:v>1.0267284994999999</c:v>
                </c:pt>
                <c:pt idx="1676">
                  <c:v>0.96105130699999997</c:v>
                </c:pt>
                <c:pt idx="1677">
                  <c:v>0.95858057870000002</c:v>
                </c:pt>
                <c:pt idx="1678">
                  <c:v>1.0196826305</c:v>
                </c:pt>
                <c:pt idx="1679">
                  <c:v>1.0571228893</c:v>
                </c:pt>
                <c:pt idx="1680">
                  <c:v>1.0571228893</c:v>
                </c:pt>
                <c:pt idx="1681">
                  <c:v>1.0571228893</c:v>
                </c:pt>
                <c:pt idx="1682">
                  <c:v>1.0337884370999999</c:v>
                </c:pt>
                <c:pt idx="1683">
                  <c:v>1.0780963074000001</c:v>
                </c:pt>
                <c:pt idx="1684">
                  <c:v>1.1792081025000001</c:v>
                </c:pt>
                <c:pt idx="1685">
                  <c:v>1.2353504595</c:v>
                </c:pt>
                <c:pt idx="1686">
                  <c:v>1.2206901984</c:v>
                </c:pt>
                <c:pt idx="1687">
                  <c:v>1.2206901984</c:v>
                </c:pt>
                <c:pt idx="1688">
                  <c:v>1.2206901984</c:v>
                </c:pt>
                <c:pt idx="1689">
                  <c:v>1.2829443572999999</c:v>
                </c:pt>
                <c:pt idx="1690">
                  <c:v>1.2981195002000001</c:v>
                </c:pt>
                <c:pt idx="1691">
                  <c:v>1.3133426921</c:v>
                </c:pt>
                <c:pt idx="1692">
                  <c:v>1.2982109580000001</c:v>
                </c:pt>
                <c:pt idx="1693">
                  <c:v>1.2847152806</c:v>
                </c:pt>
                <c:pt idx="1694">
                  <c:v>1.2847152806</c:v>
                </c:pt>
                <c:pt idx="1695">
                  <c:v>1.2847152806</c:v>
                </c:pt>
                <c:pt idx="1696">
                  <c:v>1.3448702378999999</c:v>
                </c:pt>
                <c:pt idx="1697">
                  <c:v>1.3449717269999999</c:v>
                </c:pt>
                <c:pt idx="1698">
                  <c:v>1.3632940316</c:v>
                </c:pt>
                <c:pt idx="1699">
                  <c:v>1.3886790422999999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1.3769910346000001</c:v>
                </c:pt>
                <c:pt idx="1704">
                  <c:v>1.4010808388</c:v>
                </c:pt>
                <c:pt idx="1705">
                  <c:v>1.4274328492999999</c:v>
                </c:pt>
                <c:pt idx="1706">
                  <c:v>1.4176548142000001</c:v>
                </c:pt>
                <c:pt idx="1707">
                  <c:v>1.3338068516999999</c:v>
                </c:pt>
                <c:pt idx="1708">
                  <c:v>1.3338068516999999</c:v>
                </c:pt>
                <c:pt idx="1709">
                  <c:v>1.3338068516999999</c:v>
                </c:pt>
                <c:pt idx="1710">
                  <c:v>1.3060555988</c:v>
                </c:pt>
                <c:pt idx="1711">
                  <c:v>1.3242971687</c:v>
                </c:pt>
                <c:pt idx="1712">
                  <c:v>1.3941764177</c:v>
                </c:pt>
                <c:pt idx="1713">
                  <c:v>1.4059701520000001</c:v>
                </c:pt>
                <c:pt idx="1714">
                  <c:v>1.3793597880999999</c:v>
                </c:pt>
                <c:pt idx="1715">
                  <c:v>1.3793597880999999</c:v>
                </c:pt>
                <c:pt idx="1716">
                  <c:v>1.3793597880999999</c:v>
                </c:pt>
                <c:pt idx="1717">
                  <c:v>1.3601006387000001</c:v>
                </c:pt>
                <c:pt idx="1718">
                  <c:v>1.3098379159</c:v>
                </c:pt>
                <c:pt idx="1719">
                  <c:v>1.3284654588</c:v>
                </c:pt>
                <c:pt idx="1720">
                  <c:v>1.3758997771000001</c:v>
                </c:pt>
                <c:pt idx="1721">
                  <c:v>1.3270055693</c:v>
                </c:pt>
                <c:pt idx="1722">
                  <c:v>1.3270055693</c:v>
                </c:pt>
                <c:pt idx="1723">
                  <c:v>1.3270055693</c:v>
                </c:pt>
                <c:pt idx="1724">
                  <c:v>1.3270055693</c:v>
                </c:pt>
                <c:pt idx="1725">
                  <c:v>1.2879163533</c:v>
                </c:pt>
                <c:pt idx="1726">
                  <c:v>1.2331170795999999</c:v>
                </c:pt>
                <c:pt idx="1727">
                  <c:v>1.1998648409999999</c:v>
                </c:pt>
                <c:pt idx="1728">
                  <c:v>1.1536575982999999</c:v>
                </c:pt>
                <c:pt idx="1729">
                  <c:v>1.1536575982999999</c:v>
                </c:pt>
                <c:pt idx="1730">
                  <c:v>1.1536575982999999</c:v>
                </c:pt>
                <c:pt idx="1731">
                  <c:v>1.1536575982999999</c:v>
                </c:pt>
                <c:pt idx="1732">
                  <c:v>1.1536575982999999</c:v>
                </c:pt>
                <c:pt idx="1733">
                  <c:v>1.3050309549000001</c:v>
                </c:pt>
                <c:pt idx="1734">
                  <c:v>1.1100507127999999</c:v>
                </c:pt>
                <c:pt idx="1735">
                  <c:v>1.1958072169</c:v>
                </c:pt>
                <c:pt idx="1736">
                  <c:v>1.1958072169</c:v>
                </c:pt>
                <c:pt idx="1737">
                  <c:v>1.1958072169</c:v>
                </c:pt>
                <c:pt idx="1738">
                  <c:v>1.2337294258</c:v>
                </c:pt>
                <c:pt idx="1739">
                  <c:v>1.2459547506999999</c:v>
                </c:pt>
                <c:pt idx="1740">
                  <c:v>1.2760383161</c:v>
                </c:pt>
                <c:pt idx="1741">
                  <c:v>1.2564777402</c:v>
                </c:pt>
                <c:pt idx="1742">
                  <c:v>1.2469269498</c:v>
                </c:pt>
                <c:pt idx="1743">
                  <c:v>1.2469269498</c:v>
                </c:pt>
                <c:pt idx="1744">
                  <c:v>1.2469269498</c:v>
                </c:pt>
                <c:pt idx="1745">
                  <c:v>1.2691629494000001</c:v>
                </c:pt>
                <c:pt idx="1746">
                  <c:v>1.2790445897</c:v>
                </c:pt>
                <c:pt idx="1747">
                  <c:v>1.2550457563999999</c:v>
                </c:pt>
                <c:pt idx="1748">
                  <c:v>1.2826344585</c:v>
                </c:pt>
                <c:pt idx="1749">
                  <c:v>1.2918776913000001</c:v>
                </c:pt>
                <c:pt idx="1750">
                  <c:v>1.2918776913000001</c:v>
                </c:pt>
                <c:pt idx="1751">
                  <c:v>1.2918776913000001</c:v>
                </c:pt>
                <c:pt idx="1752">
                  <c:v>1.3119736020999999</c:v>
                </c:pt>
                <c:pt idx="1753">
                  <c:v>1.2732575345999999</c:v>
                </c:pt>
                <c:pt idx="1754">
                  <c:v>1.2810574806999999</c:v>
                </c:pt>
                <c:pt idx="1755">
                  <c:v>1.2935873617</c:v>
                </c:pt>
                <c:pt idx="1756">
                  <c:v>1.2215659949</c:v>
                </c:pt>
                <c:pt idx="1757">
                  <c:v>1.2215659949</c:v>
                </c:pt>
                <c:pt idx="1758">
                  <c:v>1.2215659949</c:v>
                </c:pt>
                <c:pt idx="1759">
                  <c:v>1.2293443453999999</c:v>
                </c:pt>
                <c:pt idx="1760">
                  <c:v>1.2525277092</c:v>
                </c:pt>
                <c:pt idx="1761">
                  <c:v>1.2535586504</c:v>
                </c:pt>
                <c:pt idx="1762">
                  <c:v>1.1862730991999999</c:v>
                </c:pt>
                <c:pt idx="1763">
                  <c:v>1.1813376849999999</c:v>
                </c:pt>
                <c:pt idx="1764">
                  <c:v>1.1813376849999999</c:v>
                </c:pt>
                <c:pt idx="1765">
                  <c:v>1.1813376849999999</c:v>
                </c:pt>
                <c:pt idx="1766">
                  <c:v>1.1650676692999999</c:v>
                </c:pt>
                <c:pt idx="1767">
                  <c:v>1.1594434978999999</c:v>
                </c:pt>
                <c:pt idx="1768">
                  <c:v>1.1454048888999999</c:v>
                </c:pt>
                <c:pt idx="1769">
                  <c:v>1.205088784</c:v>
                </c:pt>
                <c:pt idx="1770">
                  <c:v>1.1991840846999999</c:v>
                </c:pt>
                <c:pt idx="1771">
                  <c:v>1.1991840846999999</c:v>
                </c:pt>
                <c:pt idx="1772">
                  <c:v>1.1991840846999999</c:v>
                </c:pt>
                <c:pt idx="1773">
                  <c:v>1.2151441587</c:v>
                </c:pt>
                <c:pt idx="1774">
                  <c:v>1.1915191004000001</c:v>
                </c:pt>
                <c:pt idx="1775">
                  <c:v>1.3264523029999999</c:v>
                </c:pt>
                <c:pt idx="1776">
                  <c:v>1.3936216217999999</c:v>
                </c:pt>
                <c:pt idx="1777">
                  <c:v>1.4336585180000001</c:v>
                </c:pt>
                <c:pt idx="1778">
                  <c:v>1.4336585180000001</c:v>
                </c:pt>
                <c:pt idx="1779">
                  <c:v>1.4336585180000001</c:v>
                </c:pt>
                <c:pt idx="1780">
                  <c:v>1.4388534207999999</c:v>
                </c:pt>
                <c:pt idx="1781">
                  <c:v>1.4901499310999999</c:v>
                </c:pt>
                <c:pt idx="1782">
                  <c:v>1.4744494966999999</c:v>
                </c:pt>
                <c:pt idx="1783">
                  <c:v>1.4677578950000001</c:v>
                </c:pt>
                <c:pt idx="1784">
                  <c:v>1.4564120387999999</c:v>
                </c:pt>
                <c:pt idx="1785">
                  <c:v>1.4564120387999999</c:v>
                </c:pt>
                <c:pt idx="1786">
                  <c:v>1.4564120387999999</c:v>
                </c:pt>
                <c:pt idx="1787">
                  <c:v>1.4156565289</c:v>
                </c:pt>
                <c:pt idx="1788">
                  <c:v>1.4302399904</c:v>
                </c:pt>
                <c:pt idx="1789">
                  <c:v>1.4559170266000001</c:v>
                </c:pt>
                <c:pt idx="1790">
                  <c:v>1.4696803898999999</c:v>
                </c:pt>
                <c:pt idx="1791">
                  <c:v>1.5271511285999999</c:v>
                </c:pt>
                <c:pt idx="1792">
                  <c:v>1.5271511285999999</c:v>
                </c:pt>
                <c:pt idx="1793">
                  <c:v>1.5271511285999999</c:v>
                </c:pt>
                <c:pt idx="1794">
                  <c:v>1.4648901588000001</c:v>
                </c:pt>
                <c:pt idx="1795">
                  <c:v>1.4672076115999999</c:v>
                </c:pt>
                <c:pt idx="1796">
                  <c:v>1.4275577037</c:v>
                </c:pt>
                <c:pt idx="1797">
                  <c:v>1.4592785223</c:v>
                </c:pt>
                <c:pt idx="1798">
                  <c:v>1.4370700822</c:v>
                </c:pt>
                <c:pt idx="1799">
                  <c:v>1.4370700822</c:v>
                </c:pt>
                <c:pt idx="1800">
                  <c:v>1.4370700822</c:v>
                </c:pt>
                <c:pt idx="1801">
                  <c:v>1.4149492947</c:v>
                </c:pt>
                <c:pt idx="1802">
                  <c:v>1.3926163197000001</c:v>
                </c:pt>
                <c:pt idx="1803">
                  <c:v>1.3995536229000001</c:v>
                </c:pt>
                <c:pt idx="1804">
                  <c:v>1.3898896608</c:v>
                </c:pt>
                <c:pt idx="1805">
                  <c:v>1.396252083</c:v>
                </c:pt>
                <c:pt idx="1806">
                  <c:v>1.396252083</c:v>
                </c:pt>
                <c:pt idx="1807">
                  <c:v>1.396252083</c:v>
                </c:pt>
                <c:pt idx="1808">
                  <c:v>1.3974367388</c:v>
                </c:pt>
                <c:pt idx="1809">
                  <c:v>1.4674449628999999</c:v>
                </c:pt>
                <c:pt idx="1810">
                  <c:v>1.5189642642000001</c:v>
                </c:pt>
                <c:pt idx="1811">
                  <c:v>1.5139053443999999</c:v>
                </c:pt>
                <c:pt idx="1812">
                  <c:v>1.5252644688000001</c:v>
                </c:pt>
                <c:pt idx="1813">
                  <c:v>1.5252644688000001</c:v>
                </c:pt>
                <c:pt idx="1814">
                  <c:v>1.5252644688000001</c:v>
                </c:pt>
                <c:pt idx="1815">
                  <c:v>1.5296033277000001</c:v>
                </c:pt>
                <c:pt idx="1816">
                  <c:v>1.4690568739000001</c:v>
                </c:pt>
                <c:pt idx="1817">
                  <c:v>1.4977293743</c:v>
                </c:pt>
                <c:pt idx="1818">
                  <c:v>1.5083330922</c:v>
                </c:pt>
                <c:pt idx="1819">
                  <c:v>1.5044041526</c:v>
                </c:pt>
                <c:pt idx="1820">
                  <c:v>1.5044041526</c:v>
                </c:pt>
                <c:pt idx="1821">
                  <c:v>1.5044041526</c:v>
                </c:pt>
                <c:pt idx="1822">
                  <c:v>1.5578794920000001</c:v>
                </c:pt>
                <c:pt idx="1823">
                  <c:v>1.5737913574</c:v>
                </c:pt>
                <c:pt idx="1824">
                  <c:v>1.5807551923000001</c:v>
                </c:pt>
                <c:pt idx="1825">
                  <c:v>1.5792884973000001</c:v>
                </c:pt>
                <c:pt idx="1826">
                  <c:v>1.5777840334</c:v>
                </c:pt>
                <c:pt idx="1827">
                  <c:v>1.5777840334</c:v>
                </c:pt>
                <c:pt idx="1828">
                  <c:v>1.5777840334</c:v>
                </c:pt>
                <c:pt idx="1829">
                  <c:v>1.5802115192999999</c:v>
                </c:pt>
                <c:pt idx="1830">
                  <c:v>1.5891424620000001</c:v>
                </c:pt>
                <c:pt idx="1831">
                  <c:v>1.6237101707999999</c:v>
                </c:pt>
                <c:pt idx="1832">
                  <c:v>1.623965246</c:v>
                </c:pt>
                <c:pt idx="1833">
                  <c:v>1.5849671875</c:v>
                </c:pt>
                <c:pt idx="1834">
                  <c:v>1.5849671875</c:v>
                </c:pt>
                <c:pt idx="1835">
                  <c:v>1.5849671875</c:v>
                </c:pt>
                <c:pt idx="1836">
                  <c:v>1.5857086939</c:v>
                </c:pt>
                <c:pt idx="1837">
                  <c:v>1.5692842252999999</c:v>
                </c:pt>
                <c:pt idx="1838">
                  <c:v>1.5897175975</c:v>
                </c:pt>
                <c:pt idx="1839">
                  <c:v>1.5405064770000001</c:v>
                </c:pt>
                <c:pt idx="1840">
                  <c:v>1.4979755733</c:v>
                </c:pt>
                <c:pt idx="1841">
                  <c:v>1.4979755733</c:v>
                </c:pt>
                <c:pt idx="1842">
                  <c:v>1.4979755733</c:v>
                </c:pt>
                <c:pt idx="1843">
                  <c:v>1.4569238735000001</c:v>
                </c:pt>
                <c:pt idx="1844">
                  <c:v>1.5259970177</c:v>
                </c:pt>
                <c:pt idx="1845">
                  <c:v>1.5445148023999999</c:v>
                </c:pt>
                <c:pt idx="1846">
                  <c:v>1.4933927378</c:v>
                </c:pt>
                <c:pt idx="1847">
                  <c:v>1.5634526564</c:v>
                </c:pt>
                <c:pt idx="1848">
                  <c:v>1.5634526564</c:v>
                </c:pt>
                <c:pt idx="1849">
                  <c:v>1.5634526564</c:v>
                </c:pt>
                <c:pt idx="1850">
                  <c:v>1.5407168032</c:v>
                </c:pt>
                <c:pt idx="1851">
                  <c:v>1.5730701181</c:v>
                </c:pt>
                <c:pt idx="1852">
                  <c:v>1.5462363581</c:v>
                </c:pt>
                <c:pt idx="1853">
                  <c:v>1.5257784617000001</c:v>
                </c:pt>
                <c:pt idx="1854">
                  <c:v>1.5402405499</c:v>
                </c:pt>
                <c:pt idx="1855">
                  <c:v>1.5402405499</c:v>
                </c:pt>
                <c:pt idx="1856">
                  <c:v>1.5402405499</c:v>
                </c:pt>
                <c:pt idx="1857">
                  <c:v>1.4814754098</c:v>
                </c:pt>
                <c:pt idx="1858">
                  <c:v>1.4718055455000001</c:v>
                </c:pt>
                <c:pt idx="1859">
                  <c:v>1.5031497357000001</c:v>
                </c:pt>
                <c:pt idx="1860">
                  <c:v>1.5416730805000001</c:v>
                </c:pt>
                <c:pt idx="1861">
                  <c:v>1.5857822974</c:v>
                </c:pt>
                <c:pt idx="1862">
                  <c:v>1.5857822974</c:v>
                </c:pt>
                <c:pt idx="1863">
                  <c:v>1.5857822974</c:v>
                </c:pt>
                <c:pt idx="1864">
                  <c:v>1.5495940132999999</c:v>
                </c:pt>
                <c:pt idx="1865">
                  <c:v>1.5870516879000001</c:v>
                </c:pt>
                <c:pt idx="1866">
                  <c:v>1.5737278627</c:v>
                </c:pt>
                <c:pt idx="1867">
                  <c:v>1.5620745890000001</c:v>
                </c:pt>
                <c:pt idx="1868">
                  <c:v>1.5366261094</c:v>
                </c:pt>
                <c:pt idx="1869">
                  <c:v>1.5366261094</c:v>
                </c:pt>
                <c:pt idx="1870">
                  <c:v>1.5366261094</c:v>
                </c:pt>
                <c:pt idx="1871">
                  <c:v>1.5451112074</c:v>
                </c:pt>
                <c:pt idx="1872">
                  <c:v>1.5710187105</c:v>
                </c:pt>
                <c:pt idx="1873">
                  <c:v>1.5723674569999999</c:v>
                </c:pt>
                <c:pt idx="1874">
                  <c:v>1.5468180086000001</c:v>
                </c:pt>
                <c:pt idx="1875">
                  <c:v>1.4768411616999999</c:v>
                </c:pt>
                <c:pt idx="1876">
                  <c:v>1.4768411616999999</c:v>
                </c:pt>
                <c:pt idx="1877">
                  <c:v>1.4768411616999999</c:v>
                </c:pt>
                <c:pt idx="1878">
                  <c:v>1.4542817781999999</c:v>
                </c:pt>
                <c:pt idx="1879">
                  <c:v>1.4747714812999999</c:v>
                </c:pt>
                <c:pt idx="1880">
                  <c:v>1.5760960008</c:v>
                </c:pt>
                <c:pt idx="1881">
                  <c:v>1.6167927325</c:v>
                </c:pt>
                <c:pt idx="1882">
                  <c:v>1.6499206239999999</c:v>
                </c:pt>
                <c:pt idx="1883">
                  <c:v>1.6499206239999999</c:v>
                </c:pt>
                <c:pt idx="1884">
                  <c:v>1.6499206239999999</c:v>
                </c:pt>
                <c:pt idx="1885">
                  <c:v>1.7104795162999999</c:v>
                </c:pt>
                <c:pt idx="1886">
                  <c:v>1.7647773582999999</c:v>
                </c:pt>
                <c:pt idx="1887">
                  <c:v>1.794665958</c:v>
                </c:pt>
                <c:pt idx="1888">
                  <c:v>1.7406345425</c:v>
                </c:pt>
                <c:pt idx="1889">
                  <c:v>1.7185753067</c:v>
                </c:pt>
                <c:pt idx="1890">
                  <c:v>1.7185753067</c:v>
                </c:pt>
                <c:pt idx="1891">
                  <c:v>1.7185753067</c:v>
                </c:pt>
                <c:pt idx="1892">
                  <c:v>1.7041324824999999</c:v>
                </c:pt>
                <c:pt idx="1893">
                  <c:v>1.7549683827</c:v>
                </c:pt>
                <c:pt idx="1894">
                  <c:v>1.7469174911000001</c:v>
                </c:pt>
                <c:pt idx="1895">
                  <c:v>1.6404533993999999</c:v>
                </c:pt>
                <c:pt idx="1896">
                  <c:v>1.5740778492</c:v>
                </c:pt>
                <c:pt idx="1897">
                  <c:v>1.5740778492</c:v>
                </c:pt>
                <c:pt idx="1898">
                  <c:v>1.5740778492</c:v>
                </c:pt>
                <c:pt idx="1899">
                  <c:v>1.5374822312</c:v>
                </c:pt>
                <c:pt idx="1900">
                  <c:v>1.576651164</c:v>
                </c:pt>
                <c:pt idx="1901">
                  <c:v>1.7613171864999999</c:v>
                </c:pt>
                <c:pt idx="1902">
                  <c:v>1.7506656447</c:v>
                </c:pt>
                <c:pt idx="1903">
                  <c:v>1.7318958348</c:v>
                </c:pt>
                <c:pt idx="1904">
                  <c:v>1.7318958348</c:v>
                </c:pt>
                <c:pt idx="1905">
                  <c:v>1.7318958348</c:v>
                </c:pt>
                <c:pt idx="1906">
                  <c:v>1.7318958348</c:v>
                </c:pt>
                <c:pt idx="1907">
                  <c:v>1.7010452565</c:v>
                </c:pt>
                <c:pt idx="1908">
                  <c:v>1.7010452565</c:v>
                </c:pt>
                <c:pt idx="1909">
                  <c:v>1.7448185452</c:v>
                </c:pt>
                <c:pt idx="1910">
                  <c:v>1.7309587322</c:v>
                </c:pt>
                <c:pt idx="1911">
                  <c:v>1.7309587322</c:v>
                </c:pt>
                <c:pt idx="1912">
                  <c:v>1.7309587322</c:v>
                </c:pt>
                <c:pt idx="1913">
                  <c:v>1.7309587322</c:v>
                </c:pt>
                <c:pt idx="1914">
                  <c:v>1.7079192926</c:v>
                </c:pt>
                <c:pt idx="1915">
                  <c:v>1.6171713076000001</c:v>
                </c:pt>
                <c:pt idx="1916">
                  <c:v>1.5977789414000001</c:v>
                </c:pt>
                <c:pt idx="1917">
                  <c:v>1.6106556170999999</c:v>
                </c:pt>
                <c:pt idx="1918">
                  <c:v>1.6106556170999999</c:v>
                </c:pt>
                <c:pt idx="1919">
                  <c:v>1.6106556170999999</c:v>
                </c:pt>
                <c:pt idx="1920">
                  <c:v>1.6641908726000001</c:v>
                </c:pt>
                <c:pt idx="1921">
                  <c:v>1.6053857225999999</c:v>
                </c:pt>
                <c:pt idx="1922">
                  <c:v>1.6150928244</c:v>
                </c:pt>
                <c:pt idx="1923">
                  <c:v>1.6026951595000001</c:v>
                </c:pt>
                <c:pt idx="1924">
                  <c:v>1.5801600515000001</c:v>
                </c:pt>
                <c:pt idx="1925">
                  <c:v>1.5801600515000001</c:v>
                </c:pt>
                <c:pt idx="1926">
                  <c:v>1.5801600515000001</c:v>
                </c:pt>
                <c:pt idx="1927">
                  <c:v>1.5560407843999999</c:v>
                </c:pt>
                <c:pt idx="1928">
                  <c:v>1.6111394911000001</c:v>
                </c:pt>
                <c:pt idx="1929">
                  <c:v>1.6494920931999999</c:v>
                </c:pt>
                <c:pt idx="1930">
                  <c:v>1.6494920931999999</c:v>
                </c:pt>
                <c:pt idx="1931">
                  <c:v>1.6494920931999999</c:v>
                </c:pt>
                <c:pt idx="1932">
                  <c:v>1.6494920931999999</c:v>
                </c:pt>
                <c:pt idx="1933">
                  <c:v>1.6494920931999999</c:v>
                </c:pt>
                <c:pt idx="1934">
                  <c:v>1.6754158009</c:v>
                </c:pt>
                <c:pt idx="1935">
                  <c:v>1.7224641662</c:v>
                </c:pt>
                <c:pt idx="1936">
                  <c:v>1.6799300100000001</c:v>
                </c:pt>
                <c:pt idx="1937">
                  <c:v>1.6415014147</c:v>
                </c:pt>
                <c:pt idx="1938">
                  <c:v>1.6879084068000001</c:v>
                </c:pt>
                <c:pt idx="1939">
                  <c:v>1.6879084068000001</c:v>
                </c:pt>
                <c:pt idx="1940">
                  <c:v>1.6879084068000001</c:v>
                </c:pt>
                <c:pt idx="1941">
                  <c:v>1.7624469731000001</c:v>
                </c:pt>
                <c:pt idx="1942">
                  <c:v>1.7651501035999999</c:v>
                </c:pt>
                <c:pt idx="1943">
                  <c:v>1.7364543684</c:v>
                </c:pt>
                <c:pt idx="1944">
                  <c:v>1.7020917485</c:v>
                </c:pt>
                <c:pt idx="1945">
                  <c:v>1.6934158668999999</c:v>
                </c:pt>
                <c:pt idx="1946">
                  <c:v>1.6934158668999999</c:v>
                </c:pt>
                <c:pt idx="1947">
                  <c:v>1.6934158668999999</c:v>
                </c:pt>
                <c:pt idx="1948">
                  <c:v>1.7750715258</c:v>
                </c:pt>
                <c:pt idx="1949">
                  <c:v>1.8706054355999999</c:v>
                </c:pt>
                <c:pt idx="1950">
                  <c:v>1.9111865020000001</c:v>
                </c:pt>
                <c:pt idx="1951">
                  <c:v>1.9682550206</c:v>
                </c:pt>
                <c:pt idx="1952">
                  <c:v>1.94122503</c:v>
                </c:pt>
                <c:pt idx="1953">
                  <c:v>1.94122503</c:v>
                </c:pt>
                <c:pt idx="1954">
                  <c:v>1.94122503</c:v>
                </c:pt>
                <c:pt idx="1955">
                  <c:v>1.9957454501</c:v>
                </c:pt>
                <c:pt idx="1956">
                  <c:v>2.1302276079000002</c:v>
                </c:pt>
                <c:pt idx="1957">
                  <c:v>2.1526018499999999</c:v>
                </c:pt>
                <c:pt idx="1958">
                  <c:v>2.2647660633000002</c:v>
                </c:pt>
                <c:pt idx="1959">
                  <c:v>2.3320421495999999</c:v>
                </c:pt>
                <c:pt idx="1960">
                  <c:v>2.3320421495999999</c:v>
                </c:pt>
                <c:pt idx="1961">
                  <c:v>2.3320421495999999</c:v>
                </c:pt>
                <c:pt idx="1962">
                  <c:v>2.3320421495999999</c:v>
                </c:pt>
                <c:pt idx="1963">
                  <c:v>2.3320421495999999</c:v>
                </c:pt>
                <c:pt idx="1964">
                  <c:v>2.1237037598000001</c:v>
                </c:pt>
                <c:pt idx="1965">
                  <c:v>2.1116081618</c:v>
                </c:pt>
                <c:pt idx="1966">
                  <c:v>2.0123884163999999</c:v>
                </c:pt>
                <c:pt idx="1967">
                  <c:v>2.0123884163999999</c:v>
                </c:pt>
                <c:pt idx="1968">
                  <c:v>2.0123884163999999</c:v>
                </c:pt>
                <c:pt idx="1969">
                  <c:v>2.0490516378999999</c:v>
                </c:pt>
                <c:pt idx="1970">
                  <c:v>2.0601580361999998</c:v>
                </c:pt>
                <c:pt idx="1971">
                  <c:v>2.0202853060999999</c:v>
                </c:pt>
                <c:pt idx="1972">
                  <c:v>1.9710963592999999</c:v>
                </c:pt>
                <c:pt idx="1973">
                  <c:v>1.9169433616</c:v>
                </c:pt>
                <c:pt idx="1974">
                  <c:v>1.9169433616</c:v>
                </c:pt>
                <c:pt idx="1975">
                  <c:v>1.9169433616</c:v>
                </c:pt>
                <c:pt idx="1976">
                  <c:v>1.9503696696999999</c:v>
                </c:pt>
                <c:pt idx="1977">
                  <c:v>1.9810312745000001</c:v>
                </c:pt>
                <c:pt idx="1978">
                  <c:v>2.1130787229000001</c:v>
                </c:pt>
                <c:pt idx="1979">
                  <c:v>2.1163772049</c:v>
                </c:pt>
                <c:pt idx="1980">
                  <c:v>2.1252031414000001</c:v>
                </c:pt>
                <c:pt idx="1981">
                  <c:v>2.1252031414000001</c:v>
                </c:pt>
                <c:pt idx="1982">
                  <c:v>2.1252031414000001</c:v>
                </c:pt>
                <c:pt idx="1983">
                  <c:v>2.1104303478999999</c:v>
                </c:pt>
                <c:pt idx="1984">
                  <c:v>2.1673400284</c:v>
                </c:pt>
                <c:pt idx="1985">
                  <c:v>2.1112640419000002</c:v>
                </c:pt>
                <c:pt idx="1986">
                  <c:v>2.0847899785999999</c:v>
                </c:pt>
                <c:pt idx="1987">
                  <c:v>2.1116544636999999</c:v>
                </c:pt>
                <c:pt idx="1988">
                  <c:v>2.1116544636999999</c:v>
                </c:pt>
                <c:pt idx="1989">
                  <c:v>2.1116544636999999</c:v>
                </c:pt>
                <c:pt idx="1990">
                  <c:v>2.1498278480000002</c:v>
                </c:pt>
                <c:pt idx="1991">
                  <c:v>2.1731811079000001</c:v>
                </c:pt>
                <c:pt idx="1992">
                  <c:v>2.1744349341999998</c:v>
                </c:pt>
                <c:pt idx="1993">
                  <c:v>2.0370843866000001</c:v>
                </c:pt>
                <c:pt idx="1994">
                  <c:v>1.8949843324</c:v>
                </c:pt>
                <c:pt idx="1995">
                  <c:v>1.8949843324</c:v>
                </c:pt>
                <c:pt idx="1996">
                  <c:v>1.8949843324</c:v>
                </c:pt>
                <c:pt idx="1997">
                  <c:v>1.7683648665</c:v>
                </c:pt>
                <c:pt idx="1998">
                  <c:v>1.8184178878999999</c:v>
                </c:pt>
                <c:pt idx="1999">
                  <c:v>1.8200424637999999</c:v>
                </c:pt>
                <c:pt idx="2000">
                  <c:v>1.8551946442</c:v>
                </c:pt>
                <c:pt idx="2001">
                  <c:v>1.8040658665</c:v>
                </c:pt>
                <c:pt idx="2002">
                  <c:v>1.8040658665</c:v>
                </c:pt>
                <c:pt idx="2003">
                  <c:v>1.8040658665</c:v>
                </c:pt>
                <c:pt idx="2004">
                  <c:v>1.8352506768000001</c:v>
                </c:pt>
                <c:pt idx="2005">
                  <c:v>1.8669943681000001</c:v>
                </c:pt>
                <c:pt idx="2006">
                  <c:v>1.8243061298000001</c:v>
                </c:pt>
                <c:pt idx="2007">
                  <c:v>1.8360544473</c:v>
                </c:pt>
                <c:pt idx="2008">
                  <c:v>1.8610804128</c:v>
                </c:pt>
                <c:pt idx="2009">
                  <c:v>1.8610804128</c:v>
                </c:pt>
                <c:pt idx="2010">
                  <c:v>1.8610804128</c:v>
                </c:pt>
                <c:pt idx="2011">
                  <c:v>1.9315886221</c:v>
                </c:pt>
                <c:pt idx="2012">
                  <c:v>1.9793277181</c:v>
                </c:pt>
                <c:pt idx="2013">
                  <c:v>1.9857298003999999</c:v>
                </c:pt>
                <c:pt idx="2014">
                  <c:v>2.0160281186</c:v>
                </c:pt>
                <c:pt idx="2015">
                  <c:v>1.9221504417999999</c:v>
                </c:pt>
                <c:pt idx="2016">
                  <c:v>1.9221504417999999</c:v>
                </c:pt>
                <c:pt idx="2017">
                  <c:v>1.9221504417999999</c:v>
                </c:pt>
                <c:pt idx="2018">
                  <c:v>1.9460013748</c:v>
                </c:pt>
                <c:pt idx="2019">
                  <c:v>1.9876111515999999</c:v>
                </c:pt>
                <c:pt idx="2020">
                  <c:v>1.9772417721</c:v>
                </c:pt>
                <c:pt idx="2021">
                  <c:v>2.0193145737</c:v>
                </c:pt>
                <c:pt idx="2022">
                  <c:v>2.0289257547999999</c:v>
                </c:pt>
                <c:pt idx="2023">
                  <c:v>2.0289257547999999</c:v>
                </c:pt>
                <c:pt idx="2024">
                  <c:v>2.0289257547999999</c:v>
                </c:pt>
                <c:pt idx="2025">
                  <c:v>2.0289257547999999</c:v>
                </c:pt>
                <c:pt idx="2026">
                  <c:v>1.890440651</c:v>
                </c:pt>
                <c:pt idx="2027">
                  <c:v>1.8576698089999999</c:v>
                </c:pt>
                <c:pt idx="2028">
                  <c:v>1.8215558153</c:v>
                </c:pt>
                <c:pt idx="2029">
                  <c:v>1.8987337345999999</c:v>
                </c:pt>
                <c:pt idx="2030">
                  <c:v>1.8987337345999999</c:v>
                </c:pt>
                <c:pt idx="2031">
                  <c:v>1.8987337345999999</c:v>
                </c:pt>
                <c:pt idx="2032">
                  <c:v>1.91779962</c:v>
                </c:pt>
                <c:pt idx="2033">
                  <c:v>1.919932755</c:v>
                </c:pt>
                <c:pt idx="2034">
                  <c:v>1.9224244384</c:v>
                </c:pt>
                <c:pt idx="2035">
                  <c:v>1.9792547451</c:v>
                </c:pt>
                <c:pt idx="2036">
                  <c:v>1.8314706513000001</c:v>
                </c:pt>
                <c:pt idx="2037">
                  <c:v>1.8314706513000001</c:v>
                </c:pt>
                <c:pt idx="2038">
                  <c:v>1.8314706513000001</c:v>
                </c:pt>
                <c:pt idx="2039">
                  <c:v>1.9404288304999999</c:v>
                </c:pt>
                <c:pt idx="2040">
                  <c:v>2.0380575419000002</c:v>
                </c:pt>
                <c:pt idx="2041">
                  <c:v>2.0996602174999999</c:v>
                </c:pt>
                <c:pt idx="2042">
                  <c:v>2.0789895975000001</c:v>
                </c:pt>
                <c:pt idx="2043">
                  <c:v>2.0286310026000001</c:v>
                </c:pt>
                <c:pt idx="2044">
                  <c:v>2.0286310026000001</c:v>
                </c:pt>
                <c:pt idx="2045">
                  <c:v>2.0286310026000001</c:v>
                </c:pt>
                <c:pt idx="2046">
                  <c:v>2.0599326337999999</c:v>
                </c:pt>
                <c:pt idx="2047">
                  <c:v>2.0603271197000002</c:v>
                </c:pt>
                <c:pt idx="2048">
                  <c:v>2.0528590157000002</c:v>
                </c:pt>
                <c:pt idx="2049">
                  <c:v>2.1259060859000001</c:v>
                </c:pt>
                <c:pt idx="2050">
                  <c:v>2.0847767107999999</c:v>
                </c:pt>
                <c:pt idx="2051">
                  <c:v>2.0847767107999999</c:v>
                </c:pt>
                <c:pt idx="2052">
                  <c:v>2.0847767107999999</c:v>
                </c:pt>
                <c:pt idx="2053">
                  <c:v>2.0984600818999999</c:v>
                </c:pt>
                <c:pt idx="2054">
                  <c:v>2.1149832280999998</c:v>
                </c:pt>
                <c:pt idx="2055">
                  <c:v>2.1255015721000001</c:v>
                </c:pt>
                <c:pt idx="2056">
                  <c:v>2.1419746457</c:v>
                </c:pt>
                <c:pt idx="2057">
                  <c:v>2.0920788739999998</c:v>
                </c:pt>
                <c:pt idx="2058">
                  <c:v>2.0920788739999998</c:v>
                </c:pt>
                <c:pt idx="2059">
                  <c:v>2.0920788739999998</c:v>
                </c:pt>
                <c:pt idx="2060">
                  <c:v>2.0715490087999999</c:v>
                </c:pt>
                <c:pt idx="2061">
                  <c:v>2.0553965586</c:v>
                </c:pt>
                <c:pt idx="2062">
                  <c:v>2.1244632849</c:v>
                </c:pt>
                <c:pt idx="2063">
                  <c:v>2.0974588547000002</c:v>
                </c:pt>
                <c:pt idx="2064">
                  <c:v>2.1108698041</c:v>
                </c:pt>
                <c:pt idx="2065">
                  <c:v>2.1108698041</c:v>
                </c:pt>
                <c:pt idx="2066">
                  <c:v>2.1108698041</c:v>
                </c:pt>
                <c:pt idx="2067">
                  <c:v>2.1385163741</c:v>
                </c:pt>
                <c:pt idx="2068">
                  <c:v>2.1143366861000001</c:v>
                </c:pt>
                <c:pt idx="2069">
                  <c:v>2.1519856192</c:v>
                </c:pt>
                <c:pt idx="2070">
                  <c:v>2.1822595187</c:v>
                </c:pt>
                <c:pt idx="2071">
                  <c:v>2.2593831931000001</c:v>
                </c:pt>
                <c:pt idx="2072">
                  <c:v>2.2593831931000001</c:v>
                </c:pt>
                <c:pt idx="2073">
                  <c:v>2.2593831931000001</c:v>
                </c:pt>
                <c:pt idx="2074">
                  <c:v>2.2560365357999999</c:v>
                </c:pt>
                <c:pt idx="2075">
                  <c:v>2.2560365357999999</c:v>
                </c:pt>
                <c:pt idx="2076">
                  <c:v>2.2560365357999999</c:v>
                </c:pt>
                <c:pt idx="2077">
                  <c:v>2.2560365357999999</c:v>
                </c:pt>
                <c:pt idx="2078">
                  <c:v>2.2794279245000002</c:v>
                </c:pt>
                <c:pt idx="2079">
                  <c:v>2.2794279245000002</c:v>
                </c:pt>
                <c:pt idx="2080">
                  <c:v>2.2794279245000002</c:v>
                </c:pt>
                <c:pt idx="2081">
                  <c:v>2.3080287966999999</c:v>
                </c:pt>
                <c:pt idx="2082">
                  <c:v>2.3379353584999998</c:v>
                </c:pt>
                <c:pt idx="2083">
                  <c:v>2.3976867246000002</c:v>
                </c:pt>
                <c:pt idx="2084">
                  <c:v>2.3976867246000002</c:v>
                </c:pt>
                <c:pt idx="2085">
                  <c:v>2.3976867246000002</c:v>
                </c:pt>
                <c:pt idx="2086">
                  <c:v>2.3976867246000002</c:v>
                </c:pt>
                <c:pt idx="2087">
                  <c:v>2.3976867246000002</c:v>
                </c:pt>
                <c:pt idx="2088">
                  <c:v>2.3787930192000002</c:v>
                </c:pt>
                <c:pt idx="2089">
                  <c:v>2.3787930192000002</c:v>
                </c:pt>
                <c:pt idx="2090">
                  <c:v>2.3787930192000002</c:v>
                </c:pt>
                <c:pt idx="2091">
                  <c:v>2.4294044720999999</c:v>
                </c:pt>
                <c:pt idx="2092">
                  <c:v>2.4400873886999999</c:v>
                </c:pt>
                <c:pt idx="2093">
                  <c:v>2.4400873886999999</c:v>
                </c:pt>
                <c:pt idx="2094">
                  <c:v>2.4400873886999999</c:v>
                </c:pt>
                <c:pt idx="2095">
                  <c:v>2.6556499335999999</c:v>
                </c:pt>
                <c:pt idx="2096">
                  <c:v>2.6556499335999999</c:v>
                </c:pt>
                <c:pt idx="2097">
                  <c:v>2.6556499335999999</c:v>
                </c:pt>
                <c:pt idx="2098">
                  <c:v>2.4997468805</c:v>
                </c:pt>
                <c:pt idx="2099">
                  <c:v>2.5548386051</c:v>
                </c:pt>
                <c:pt idx="2100">
                  <c:v>2.5548386051</c:v>
                </c:pt>
                <c:pt idx="2101">
                  <c:v>2.5548386051</c:v>
                </c:pt>
                <c:pt idx="2102">
                  <c:v>2.5311378759999998</c:v>
                </c:pt>
                <c:pt idx="2103">
                  <c:v>2.5536008805999999</c:v>
                </c:pt>
                <c:pt idx="2104">
                  <c:v>2.5273277047999998</c:v>
                </c:pt>
                <c:pt idx="2105">
                  <c:v>2.5087864758</c:v>
                </c:pt>
                <c:pt idx="2106">
                  <c:v>2.4680621106</c:v>
                </c:pt>
                <c:pt idx="2107">
                  <c:v>2.4680621106</c:v>
                </c:pt>
                <c:pt idx="2108">
                  <c:v>2.4680621106</c:v>
                </c:pt>
                <c:pt idx="2109">
                  <c:v>2.5351913607999998</c:v>
                </c:pt>
                <c:pt idx="2110">
                  <c:v>2.5408644234</c:v>
                </c:pt>
                <c:pt idx="2111">
                  <c:v>2.5273989809000001</c:v>
                </c:pt>
                <c:pt idx="2112">
                  <c:v>2.5762482849000001</c:v>
                </c:pt>
                <c:pt idx="2113">
                  <c:v>2.6104989239999998</c:v>
                </c:pt>
                <c:pt idx="2114">
                  <c:v>2.6104989239999998</c:v>
                </c:pt>
                <c:pt idx="2115">
                  <c:v>2.6104989239999998</c:v>
                </c:pt>
                <c:pt idx="2116">
                  <c:v>2.6666609896</c:v>
                </c:pt>
                <c:pt idx="2117">
                  <c:v>2.6485096004000002</c:v>
                </c:pt>
                <c:pt idx="2118">
                  <c:v>2.6236690114000001</c:v>
                </c:pt>
                <c:pt idx="2119">
                  <c:v>2.6474314712</c:v>
                </c:pt>
                <c:pt idx="2120">
                  <c:v>2.6252168494000001</c:v>
                </c:pt>
                <c:pt idx="2121">
                  <c:v>2.6252168494000001</c:v>
                </c:pt>
                <c:pt idx="2122">
                  <c:v>2.6252168494000001</c:v>
                </c:pt>
                <c:pt idx="2123">
                  <c:v>2.7720684982999999</c:v>
                </c:pt>
                <c:pt idx="2124">
                  <c:v>2.8950616431</c:v>
                </c:pt>
                <c:pt idx="2125">
                  <c:v>2.9832974447999998</c:v>
                </c:pt>
                <c:pt idx="2126">
                  <c:v>2.9399290974999999</c:v>
                </c:pt>
                <c:pt idx="2127">
                  <c:v>2.9145374630999998</c:v>
                </c:pt>
                <c:pt idx="2128">
                  <c:v>2.9145374630999998</c:v>
                </c:pt>
                <c:pt idx="2129">
                  <c:v>2.9145374630999998</c:v>
                </c:pt>
                <c:pt idx="2130">
                  <c:v>2.8644470503999999</c:v>
                </c:pt>
                <c:pt idx="2131">
                  <c:v>3.0084288633999998</c:v>
                </c:pt>
                <c:pt idx="2132">
                  <c:v>2.9265921435000002</c:v>
                </c:pt>
                <c:pt idx="2133">
                  <c:v>2.8392968644000001</c:v>
                </c:pt>
                <c:pt idx="2134">
                  <c:v>2.8871039776999998</c:v>
                </c:pt>
                <c:pt idx="2135">
                  <c:v>2.8871039776999998</c:v>
                </c:pt>
                <c:pt idx="2136">
                  <c:v>2.8871039776999998</c:v>
                </c:pt>
                <c:pt idx="2137">
                  <c:v>2.8051209868</c:v>
                </c:pt>
                <c:pt idx="2138">
                  <c:v>2.7065497636</c:v>
                </c:pt>
                <c:pt idx="2139">
                  <c:v>2.6457598376</c:v>
                </c:pt>
                <c:pt idx="2140">
                  <c:v>2.6843159978000002</c:v>
                </c:pt>
                <c:pt idx="2141">
                  <c:v>2.7569705865</c:v>
                </c:pt>
                <c:pt idx="2142">
                  <c:v>2.7569705865</c:v>
                </c:pt>
                <c:pt idx="2143">
                  <c:v>2.7569705865</c:v>
                </c:pt>
                <c:pt idx="2144">
                  <c:v>2.7146129401999999</c:v>
                </c:pt>
                <c:pt idx="2145">
                  <c:v>2.6705163427</c:v>
                </c:pt>
                <c:pt idx="2146">
                  <c:v>2.6798296415</c:v>
                </c:pt>
                <c:pt idx="2147">
                  <c:v>2.6301379721</c:v>
                </c:pt>
                <c:pt idx="2148">
                  <c:v>2.5655014752</c:v>
                </c:pt>
                <c:pt idx="2149">
                  <c:v>2.5655014752</c:v>
                </c:pt>
                <c:pt idx="2150">
                  <c:v>2.5655014752</c:v>
                </c:pt>
                <c:pt idx="2151">
                  <c:v>2.5365592707000002</c:v>
                </c:pt>
                <c:pt idx="2152">
                  <c:v>2.5126435984</c:v>
                </c:pt>
                <c:pt idx="2153">
                  <c:v>2.5486122634999999</c:v>
                </c:pt>
                <c:pt idx="2154">
                  <c:v>2.5840170542999998</c:v>
                </c:pt>
                <c:pt idx="2155">
                  <c:v>2.6217725280000002</c:v>
                </c:pt>
                <c:pt idx="2156">
                  <c:v>2.6217725280000002</c:v>
                </c:pt>
                <c:pt idx="2157">
                  <c:v>2.6217725280000002</c:v>
                </c:pt>
                <c:pt idx="2158">
                  <c:v>2.5848853132</c:v>
                </c:pt>
                <c:pt idx="2159">
                  <c:v>2.5529996726999999</c:v>
                </c:pt>
                <c:pt idx="2160">
                  <c:v>2.5351922815000001</c:v>
                </c:pt>
                <c:pt idx="2161">
                  <c:v>2.559249603</c:v>
                </c:pt>
                <c:pt idx="2162">
                  <c:v>2.4933976352</c:v>
                </c:pt>
                <c:pt idx="2163">
                  <c:v>2.4933976352</c:v>
                </c:pt>
                <c:pt idx="2164">
                  <c:v>2.4933976352</c:v>
                </c:pt>
                <c:pt idx="2165">
                  <c:v>2.4855681306999999</c:v>
                </c:pt>
                <c:pt idx="2166">
                  <c:v>2.4836187958</c:v>
                </c:pt>
                <c:pt idx="2167">
                  <c:v>2.5550431638000002</c:v>
                </c:pt>
                <c:pt idx="2168">
                  <c:v>2.6018184724000002</c:v>
                </c:pt>
                <c:pt idx="2169">
                  <c:v>2.6625167133000001</c:v>
                </c:pt>
                <c:pt idx="2170">
                  <c:v>2.6625167133000001</c:v>
                </c:pt>
                <c:pt idx="2171">
                  <c:v>2.6625167133000001</c:v>
                </c:pt>
                <c:pt idx="2172">
                  <c:v>2.6773664584999999</c:v>
                </c:pt>
                <c:pt idx="2173">
                  <c:v>2.7335652161000001</c:v>
                </c:pt>
                <c:pt idx="2174">
                  <c:v>2.8670144928000001</c:v>
                </c:pt>
                <c:pt idx="2175">
                  <c:v>2.7870636709999999</c:v>
                </c:pt>
                <c:pt idx="2176">
                  <c:v>2.7268704230999998</c:v>
                </c:pt>
                <c:pt idx="2177">
                  <c:v>2.7268704230999998</c:v>
                </c:pt>
                <c:pt idx="2178">
                  <c:v>2.7268704230999998</c:v>
                </c:pt>
                <c:pt idx="2179">
                  <c:v>2.7443990423</c:v>
                </c:pt>
                <c:pt idx="2180">
                  <c:v>2.6502484113000002</c:v>
                </c:pt>
                <c:pt idx="2181">
                  <c:v>2.6762387467000002</c:v>
                </c:pt>
                <c:pt idx="2182">
                  <c:v>2.6601010600000001</c:v>
                </c:pt>
                <c:pt idx="2183">
                  <c:v>2.6854801443</c:v>
                </c:pt>
                <c:pt idx="2184">
                  <c:v>2.6854801443</c:v>
                </c:pt>
                <c:pt idx="2185">
                  <c:v>2.6854801443</c:v>
                </c:pt>
                <c:pt idx="2186">
                  <c:v>2.7065875132000001</c:v>
                </c:pt>
                <c:pt idx="2187">
                  <c:v>2.6480091978</c:v>
                </c:pt>
                <c:pt idx="2188">
                  <c:v>2.6099991365999999</c:v>
                </c:pt>
                <c:pt idx="2189">
                  <c:v>2.6651583197000002</c:v>
                </c:pt>
                <c:pt idx="2190">
                  <c:v>2.6886860873999998</c:v>
                </c:pt>
                <c:pt idx="2191">
                  <c:v>2.6886860873999998</c:v>
                </c:pt>
                <c:pt idx="2192">
                  <c:v>2.6886860873999998</c:v>
                </c:pt>
                <c:pt idx="2193">
                  <c:v>2.6998241376999998</c:v>
                </c:pt>
                <c:pt idx="2194">
                  <c:v>2.7579342333999999</c:v>
                </c:pt>
                <c:pt idx="2195">
                  <c:v>2.7929414692000001</c:v>
                </c:pt>
                <c:pt idx="2196">
                  <c:v>2.7851593902</c:v>
                </c:pt>
                <c:pt idx="2197">
                  <c:v>2.8731297153000002</c:v>
                </c:pt>
                <c:pt idx="2198">
                  <c:v>2.8731297153000002</c:v>
                </c:pt>
                <c:pt idx="2199">
                  <c:v>2.8731297153000002</c:v>
                </c:pt>
                <c:pt idx="2200">
                  <c:v>2.8598167267000001</c:v>
                </c:pt>
                <c:pt idx="2201">
                  <c:v>2.7854552466000002</c:v>
                </c:pt>
                <c:pt idx="2202">
                  <c:v>2.7399822070000002</c:v>
                </c:pt>
                <c:pt idx="2203">
                  <c:v>2.7991413594000001</c:v>
                </c:pt>
                <c:pt idx="2204">
                  <c:v>2.8348940755999998</c:v>
                </c:pt>
                <c:pt idx="2205">
                  <c:v>2.8348940755999998</c:v>
                </c:pt>
                <c:pt idx="2206">
                  <c:v>2.8348940755999998</c:v>
                </c:pt>
                <c:pt idx="2207">
                  <c:v>2.8992037471000001</c:v>
                </c:pt>
                <c:pt idx="2208">
                  <c:v>2.923008158</c:v>
                </c:pt>
                <c:pt idx="2209">
                  <c:v>2.9222264928000001</c:v>
                </c:pt>
                <c:pt idx="2210">
                  <c:v>2.8798870595000001</c:v>
                </c:pt>
                <c:pt idx="2211">
                  <c:v>2.8769195231000002</c:v>
                </c:pt>
                <c:pt idx="2212">
                  <c:v>2.8769195231000002</c:v>
                </c:pt>
                <c:pt idx="2213">
                  <c:v>2.8769195231000002</c:v>
                </c:pt>
                <c:pt idx="2214">
                  <c:v>2.8436650518</c:v>
                </c:pt>
                <c:pt idx="2215">
                  <c:v>2.8192806741999998</c:v>
                </c:pt>
                <c:pt idx="2216">
                  <c:v>2.7782109108999999</c:v>
                </c:pt>
                <c:pt idx="2217">
                  <c:v>2.7794761181999998</c:v>
                </c:pt>
                <c:pt idx="2218">
                  <c:v>2.6546950440999999</c:v>
                </c:pt>
                <c:pt idx="2219">
                  <c:v>2.6546950440999999</c:v>
                </c:pt>
                <c:pt idx="2220">
                  <c:v>2.6546950440999999</c:v>
                </c:pt>
                <c:pt idx="2221">
                  <c:v>2.6100714301000001</c:v>
                </c:pt>
                <c:pt idx="2222">
                  <c:v>2.6592516454999999</c:v>
                </c:pt>
                <c:pt idx="2223">
                  <c:v>2.5988646304</c:v>
                </c:pt>
                <c:pt idx="2224">
                  <c:v>2.6194915066000002</c:v>
                </c:pt>
                <c:pt idx="2225">
                  <c:v>2.6576566981999998</c:v>
                </c:pt>
                <c:pt idx="2226">
                  <c:v>2.6576566981999998</c:v>
                </c:pt>
                <c:pt idx="2227">
                  <c:v>2.6576566981999998</c:v>
                </c:pt>
                <c:pt idx="2228">
                  <c:v>2.6908307974999999</c:v>
                </c:pt>
                <c:pt idx="2229">
                  <c:v>2.7642415588999998</c:v>
                </c:pt>
                <c:pt idx="2230">
                  <c:v>2.7989112884999998</c:v>
                </c:pt>
                <c:pt idx="2231">
                  <c:v>2.8142935002999998</c:v>
                </c:pt>
                <c:pt idx="2232">
                  <c:v>2.9160570902999998</c:v>
                </c:pt>
                <c:pt idx="2233">
                  <c:v>2.9160570902999998</c:v>
                </c:pt>
                <c:pt idx="2234">
                  <c:v>2.9160570902999998</c:v>
                </c:pt>
                <c:pt idx="2235">
                  <c:v>3.0118052486</c:v>
                </c:pt>
                <c:pt idx="2236">
                  <c:v>2.9660949666</c:v>
                </c:pt>
                <c:pt idx="2237">
                  <c:v>2.9310787718000002</c:v>
                </c:pt>
                <c:pt idx="2238">
                  <c:v>2.9024015845000002</c:v>
                </c:pt>
                <c:pt idx="2239">
                  <c:v>2.8405196401000001</c:v>
                </c:pt>
                <c:pt idx="2240">
                  <c:v>2.8405196401000001</c:v>
                </c:pt>
                <c:pt idx="2241">
                  <c:v>2.8405196401000001</c:v>
                </c:pt>
                <c:pt idx="2242">
                  <c:v>2.9195518449</c:v>
                </c:pt>
                <c:pt idx="2243">
                  <c:v>2.9668695352999999</c:v>
                </c:pt>
                <c:pt idx="2244">
                  <c:v>2.9656141310000002</c:v>
                </c:pt>
                <c:pt idx="2245">
                  <c:v>2.9974457908000001</c:v>
                </c:pt>
                <c:pt idx="2246">
                  <c:v>3.0397644284999998</c:v>
                </c:pt>
                <c:pt idx="2247">
                  <c:v>3.0397644284999998</c:v>
                </c:pt>
                <c:pt idx="2248">
                  <c:v>3.0397644284999998</c:v>
                </c:pt>
                <c:pt idx="2249">
                  <c:v>3.1575494816999998</c:v>
                </c:pt>
                <c:pt idx="2250">
                  <c:v>3.2667989981000001</c:v>
                </c:pt>
                <c:pt idx="2251">
                  <c:v>3.2205025737000001</c:v>
                </c:pt>
                <c:pt idx="2252">
                  <c:v>3.2943745812</c:v>
                </c:pt>
                <c:pt idx="2253">
                  <c:v>3.4036788870999999</c:v>
                </c:pt>
                <c:pt idx="2254">
                  <c:v>3.4036788870999999</c:v>
                </c:pt>
                <c:pt idx="2255">
                  <c:v>3.4036788870999999</c:v>
                </c:pt>
                <c:pt idx="2256">
                  <c:v>3.6028889557000001</c:v>
                </c:pt>
                <c:pt idx="2257">
                  <c:v>3.6340178552000002</c:v>
                </c:pt>
                <c:pt idx="2258">
                  <c:v>3.5411606439000001</c:v>
                </c:pt>
                <c:pt idx="2259">
                  <c:v>3.4326036455</c:v>
                </c:pt>
                <c:pt idx="2260">
                  <c:v>3.3944673070000002</c:v>
                </c:pt>
                <c:pt idx="2261">
                  <c:v>3.3944673070000002</c:v>
                </c:pt>
                <c:pt idx="2262">
                  <c:v>3.3944673070000002</c:v>
                </c:pt>
                <c:pt idx="2263">
                  <c:v>3.5076321213999999</c:v>
                </c:pt>
                <c:pt idx="2264">
                  <c:v>3.6269174848999999</c:v>
                </c:pt>
                <c:pt idx="2265">
                  <c:v>3.5635329168999998</c:v>
                </c:pt>
                <c:pt idx="2266">
                  <c:v>3.7005040308999999</c:v>
                </c:pt>
                <c:pt idx="2267">
                  <c:v>3.7005040308999999</c:v>
                </c:pt>
                <c:pt idx="2268">
                  <c:v>3.7005040308999999</c:v>
                </c:pt>
                <c:pt idx="2269">
                  <c:v>3.7005040308999999</c:v>
                </c:pt>
                <c:pt idx="2270">
                  <c:v>3.6635425776999999</c:v>
                </c:pt>
                <c:pt idx="2271">
                  <c:v>3.6028479474999999</c:v>
                </c:pt>
                <c:pt idx="2272">
                  <c:v>3.6233053108000002</c:v>
                </c:pt>
                <c:pt idx="2273">
                  <c:v>3.6005188435000002</c:v>
                </c:pt>
                <c:pt idx="2274">
                  <c:v>3.5162805505999999</c:v>
                </c:pt>
                <c:pt idx="2275">
                  <c:v>3.5162805505999999</c:v>
                </c:pt>
                <c:pt idx="2276">
                  <c:v>3.5162805505999999</c:v>
                </c:pt>
                <c:pt idx="2277">
                  <c:v>3.4738213731999998</c:v>
                </c:pt>
                <c:pt idx="2278">
                  <c:v>3.3401360963000002</c:v>
                </c:pt>
                <c:pt idx="2279">
                  <c:v>3.2159638975</c:v>
                </c:pt>
                <c:pt idx="2280">
                  <c:v>3.1194816162999999</c:v>
                </c:pt>
                <c:pt idx="2281">
                  <c:v>3.0841150945</c:v>
                </c:pt>
                <c:pt idx="2282">
                  <c:v>3.0841150945</c:v>
                </c:pt>
                <c:pt idx="2283">
                  <c:v>3.0841150945</c:v>
                </c:pt>
                <c:pt idx="2284">
                  <c:v>3.014487532</c:v>
                </c:pt>
                <c:pt idx="2285">
                  <c:v>3.0731921967</c:v>
                </c:pt>
                <c:pt idx="2286">
                  <c:v>3.0739568000999999</c:v>
                </c:pt>
                <c:pt idx="2287">
                  <c:v>3.0363999387999998</c:v>
                </c:pt>
                <c:pt idx="2288">
                  <c:v>3.0862051923</c:v>
                </c:pt>
                <c:pt idx="2289">
                  <c:v>3.0862051923</c:v>
                </c:pt>
                <c:pt idx="2290">
                  <c:v>3.0862051923</c:v>
                </c:pt>
                <c:pt idx="2291">
                  <c:v>3.1815302193999999</c:v>
                </c:pt>
                <c:pt idx="2292">
                  <c:v>3.1927358787000002</c:v>
                </c:pt>
                <c:pt idx="2293">
                  <c:v>3.1480504666</c:v>
                </c:pt>
                <c:pt idx="2294">
                  <c:v>3.0914151664</c:v>
                </c:pt>
                <c:pt idx="2295">
                  <c:v>3.0504847638000001</c:v>
                </c:pt>
                <c:pt idx="2296">
                  <c:v>3.0504847638000001</c:v>
                </c:pt>
                <c:pt idx="2297">
                  <c:v>3.0504847638000001</c:v>
                </c:pt>
                <c:pt idx="2298">
                  <c:v>3.0635535086000001</c:v>
                </c:pt>
                <c:pt idx="2299">
                  <c:v>3.1084523525000001</c:v>
                </c:pt>
                <c:pt idx="2300">
                  <c:v>3.0332585314</c:v>
                </c:pt>
                <c:pt idx="2301">
                  <c:v>3.0383505733999998</c:v>
                </c:pt>
                <c:pt idx="2302">
                  <c:v>3.0383505733999998</c:v>
                </c:pt>
                <c:pt idx="2303">
                  <c:v>3.0383505733999998</c:v>
                </c:pt>
                <c:pt idx="2304">
                  <c:v>3.0383505733999998</c:v>
                </c:pt>
                <c:pt idx="2305">
                  <c:v>3.1268161569999999</c:v>
                </c:pt>
                <c:pt idx="2306">
                  <c:v>3.1618401849</c:v>
                </c:pt>
                <c:pt idx="2307">
                  <c:v>3.0368288682000002</c:v>
                </c:pt>
                <c:pt idx="2308">
                  <c:v>3.0688757622999998</c:v>
                </c:pt>
                <c:pt idx="2309">
                  <c:v>3.0601721100999999</c:v>
                </c:pt>
                <c:pt idx="2310">
                  <c:v>3.0601721100999999</c:v>
                </c:pt>
                <c:pt idx="2311">
                  <c:v>3.0601721100999999</c:v>
                </c:pt>
                <c:pt idx="2312">
                  <c:v>3.0915350922</c:v>
                </c:pt>
                <c:pt idx="2313">
                  <c:v>3.0596828112000001</c:v>
                </c:pt>
                <c:pt idx="2314">
                  <c:v>3.0961125213999998</c:v>
                </c:pt>
                <c:pt idx="2315">
                  <c:v>3.0961125213999998</c:v>
                </c:pt>
                <c:pt idx="2316">
                  <c:v>3.0961125213999998</c:v>
                </c:pt>
                <c:pt idx="2317">
                  <c:v>3.0961125213999998</c:v>
                </c:pt>
                <c:pt idx="2318">
                  <c:v>3.0961125213999998</c:v>
                </c:pt>
                <c:pt idx="2319">
                  <c:v>3.1250393494000002</c:v>
                </c:pt>
                <c:pt idx="2320">
                  <c:v>3.2360037396000001</c:v>
                </c:pt>
                <c:pt idx="2321">
                  <c:v>3.0746200864</c:v>
                </c:pt>
                <c:pt idx="2322">
                  <c:v>2.9500490415999998</c:v>
                </c:pt>
                <c:pt idx="2323">
                  <c:v>2.8830129679000001</c:v>
                </c:pt>
                <c:pt idx="2324">
                  <c:v>2.8830129679000001</c:v>
                </c:pt>
                <c:pt idx="2325">
                  <c:v>2.8830129679000001</c:v>
                </c:pt>
                <c:pt idx="2326">
                  <c:v>2.8066066158999998</c:v>
                </c:pt>
                <c:pt idx="2327">
                  <c:v>2.7777113645</c:v>
                </c:pt>
                <c:pt idx="2328">
                  <c:v>2.7536614155999999</c:v>
                </c:pt>
                <c:pt idx="2329">
                  <c:v>2.7275492844000002</c:v>
                </c:pt>
                <c:pt idx="2330">
                  <c:v>2.8614442405</c:v>
                </c:pt>
                <c:pt idx="2331">
                  <c:v>2.8614442405</c:v>
                </c:pt>
                <c:pt idx="2332">
                  <c:v>2.8614442405</c:v>
                </c:pt>
                <c:pt idx="2333">
                  <c:v>2.7516060027</c:v>
                </c:pt>
                <c:pt idx="2334">
                  <c:v>2.4886944434</c:v>
                </c:pt>
                <c:pt idx="2335">
                  <c:v>2.4790905482999999</c:v>
                </c:pt>
                <c:pt idx="2336">
                  <c:v>2.4518805948</c:v>
                </c:pt>
                <c:pt idx="2337">
                  <c:v>2.5364833023000002</c:v>
                </c:pt>
                <c:pt idx="2338">
                  <c:v>2.5364833023000002</c:v>
                </c:pt>
                <c:pt idx="2339">
                  <c:v>2.5364833023000002</c:v>
                </c:pt>
                <c:pt idx="2340">
                  <c:v>2.3882647256</c:v>
                </c:pt>
                <c:pt idx="2341">
                  <c:v>2.6128005718999998</c:v>
                </c:pt>
                <c:pt idx="2342">
                  <c:v>2.6807969370000002</c:v>
                </c:pt>
                <c:pt idx="2343">
                  <c:v>2.6961779558000001</c:v>
                </c:pt>
                <c:pt idx="2344">
                  <c:v>2.6916315830999999</c:v>
                </c:pt>
                <c:pt idx="2345">
                  <c:v>2.6916315830999999</c:v>
                </c:pt>
                <c:pt idx="2346">
                  <c:v>2.6916315830999999</c:v>
                </c:pt>
                <c:pt idx="2347">
                  <c:v>2.6916315830999999</c:v>
                </c:pt>
                <c:pt idx="2348">
                  <c:v>2.7990299794000002</c:v>
                </c:pt>
                <c:pt idx="2349">
                  <c:v>2.8350518033999998</c:v>
                </c:pt>
                <c:pt idx="2350">
                  <c:v>2.8067351025999998</c:v>
                </c:pt>
                <c:pt idx="2351">
                  <c:v>2.8433313294000002</c:v>
                </c:pt>
                <c:pt idx="2352">
                  <c:v>2.8433313294000002</c:v>
                </c:pt>
                <c:pt idx="2353">
                  <c:v>2.8433313294000002</c:v>
                </c:pt>
                <c:pt idx="2354">
                  <c:v>2.8075864716000001</c:v>
                </c:pt>
                <c:pt idx="2355">
                  <c:v>2.4198979659000002</c:v>
                </c:pt>
                <c:pt idx="2356">
                  <c:v>2.6297327258999998</c:v>
                </c:pt>
                <c:pt idx="2357">
                  <c:v>2.5877311116000001</c:v>
                </c:pt>
                <c:pt idx="2358">
                  <c:v>2.3842445448</c:v>
                </c:pt>
                <c:pt idx="2359">
                  <c:v>2.3842445448</c:v>
                </c:pt>
                <c:pt idx="2360">
                  <c:v>2.3842445448</c:v>
                </c:pt>
                <c:pt idx="2361">
                  <c:v>2.2463734153999999</c:v>
                </c:pt>
                <c:pt idx="2362">
                  <c:v>2.4778550563000001</c:v>
                </c:pt>
                <c:pt idx="2363">
                  <c:v>2.3246506030999998</c:v>
                </c:pt>
                <c:pt idx="2364">
                  <c:v>2.3308050068999999</c:v>
                </c:pt>
                <c:pt idx="2365">
                  <c:v>2.0565450345</c:v>
                </c:pt>
                <c:pt idx="2366">
                  <c:v>2.0565450345</c:v>
                </c:pt>
                <c:pt idx="2367">
                  <c:v>2.0565450345</c:v>
                </c:pt>
                <c:pt idx="2368">
                  <c:v>2.1608029060999998</c:v>
                </c:pt>
                <c:pt idx="2369">
                  <c:v>2.240436683</c:v>
                </c:pt>
                <c:pt idx="2370">
                  <c:v>2.4314956383999999</c:v>
                </c:pt>
                <c:pt idx="2371">
                  <c:v>2.4762750364000001</c:v>
                </c:pt>
                <c:pt idx="2372">
                  <c:v>2.5036403132</c:v>
                </c:pt>
                <c:pt idx="2373">
                  <c:v>2.5036403132</c:v>
                </c:pt>
                <c:pt idx="2374">
                  <c:v>2.5036403132</c:v>
                </c:pt>
                <c:pt idx="2375">
                  <c:v>2.4728846061</c:v>
                </c:pt>
                <c:pt idx="2376">
                  <c:v>2.3656171712999998</c:v>
                </c:pt>
                <c:pt idx="2377">
                  <c:v>2.4623633212999998</c:v>
                </c:pt>
                <c:pt idx="2378">
                  <c:v>2.4611425580000001</c:v>
                </c:pt>
                <c:pt idx="2379">
                  <c:v>2.3639831833999998</c:v>
                </c:pt>
                <c:pt idx="2380">
                  <c:v>2.3639831833999998</c:v>
                </c:pt>
                <c:pt idx="2381">
                  <c:v>2.3639831833999998</c:v>
                </c:pt>
                <c:pt idx="2382">
                  <c:v>2.4188249722999999</c:v>
                </c:pt>
                <c:pt idx="2383">
                  <c:v>2.2707958686</c:v>
                </c:pt>
                <c:pt idx="2384">
                  <c:v>2.1365739777999999</c:v>
                </c:pt>
                <c:pt idx="2385">
                  <c:v>2.2181612681999998</c:v>
                </c:pt>
                <c:pt idx="2386">
                  <c:v>2.2783150990999999</c:v>
                </c:pt>
                <c:pt idx="2387">
                  <c:v>2.2783150990999999</c:v>
                </c:pt>
                <c:pt idx="2388">
                  <c:v>2.2783150990999999</c:v>
                </c:pt>
                <c:pt idx="2389">
                  <c:v>2.4228687727999998</c:v>
                </c:pt>
                <c:pt idx="2390">
                  <c:v>2.3927745902000002</c:v>
                </c:pt>
                <c:pt idx="2391">
                  <c:v>2.5148198990999999</c:v>
                </c:pt>
                <c:pt idx="2392">
                  <c:v>2.4204886693000001</c:v>
                </c:pt>
                <c:pt idx="2393">
                  <c:v>2.4851359640999999</c:v>
                </c:pt>
                <c:pt idx="2394">
                  <c:v>2.4851359640999999</c:v>
                </c:pt>
                <c:pt idx="2395">
                  <c:v>2.4851359640999999</c:v>
                </c:pt>
                <c:pt idx="2396">
                  <c:v>2.3631815595000001</c:v>
                </c:pt>
                <c:pt idx="2397">
                  <c:v>2.3659417608000002</c:v>
                </c:pt>
                <c:pt idx="2398">
                  <c:v>2.4622800300000001</c:v>
                </c:pt>
                <c:pt idx="2399">
                  <c:v>2.4091880087000002</c:v>
                </c:pt>
                <c:pt idx="2400">
                  <c:v>2.4404657804999998</c:v>
                </c:pt>
                <c:pt idx="2401">
                  <c:v>2.4404657804999998</c:v>
                </c:pt>
                <c:pt idx="2402">
                  <c:v>2.4404657804999998</c:v>
                </c:pt>
                <c:pt idx="2403">
                  <c:v>2.5497117813000001</c:v>
                </c:pt>
                <c:pt idx="2404">
                  <c:v>2.5700206794999998</c:v>
                </c:pt>
                <c:pt idx="2405">
                  <c:v>2.5253578468</c:v>
                </c:pt>
                <c:pt idx="2406">
                  <c:v>2.6832794116000001</c:v>
                </c:pt>
                <c:pt idx="2407">
                  <c:v>2.6448912941999998</c:v>
                </c:pt>
                <c:pt idx="2408">
                  <c:v>2.6448912941999998</c:v>
                </c:pt>
                <c:pt idx="2409">
                  <c:v>2.6448912941999998</c:v>
                </c:pt>
                <c:pt idx="2410">
                  <c:v>2.6448912941999998</c:v>
                </c:pt>
                <c:pt idx="2411">
                  <c:v>2.6484793616000002</c:v>
                </c:pt>
                <c:pt idx="2412">
                  <c:v>2.5533634061999999</c:v>
                </c:pt>
                <c:pt idx="2413">
                  <c:v>2.4543475865</c:v>
                </c:pt>
                <c:pt idx="2414">
                  <c:v>2.4202527810999999</c:v>
                </c:pt>
                <c:pt idx="2415">
                  <c:v>2.4202527810999999</c:v>
                </c:pt>
                <c:pt idx="2416">
                  <c:v>2.4202527810999999</c:v>
                </c:pt>
                <c:pt idx="2417">
                  <c:v>2.4818197265999999</c:v>
                </c:pt>
                <c:pt idx="2418">
                  <c:v>2.4178702242000001</c:v>
                </c:pt>
                <c:pt idx="2419">
                  <c:v>2.5633835356999999</c:v>
                </c:pt>
                <c:pt idx="2420">
                  <c:v>2.5799659927</c:v>
                </c:pt>
                <c:pt idx="2421">
                  <c:v>2.5119404151000002</c:v>
                </c:pt>
                <c:pt idx="2422">
                  <c:v>2.5119404151000002</c:v>
                </c:pt>
                <c:pt idx="2423">
                  <c:v>2.5119404151000002</c:v>
                </c:pt>
                <c:pt idx="2424">
                  <c:v>2.5585729656999998</c:v>
                </c:pt>
                <c:pt idx="2425">
                  <c:v>2.6183126222999999</c:v>
                </c:pt>
                <c:pt idx="2426">
                  <c:v>2.7337061299999998</c:v>
                </c:pt>
                <c:pt idx="2427">
                  <c:v>2.6251554807000002</c:v>
                </c:pt>
                <c:pt idx="2428">
                  <c:v>2.6061232658</c:v>
                </c:pt>
                <c:pt idx="2429">
                  <c:v>2.6061232658</c:v>
                </c:pt>
                <c:pt idx="2430">
                  <c:v>2.6061232658</c:v>
                </c:pt>
                <c:pt idx="2431">
                  <c:v>2.5001143234000001</c:v>
                </c:pt>
                <c:pt idx="2432">
                  <c:v>2.5181467812</c:v>
                </c:pt>
                <c:pt idx="2433">
                  <c:v>2.6788843339000001</c:v>
                </c:pt>
                <c:pt idx="2434">
                  <c:v>2.5517806422999998</c:v>
                </c:pt>
                <c:pt idx="2435">
                  <c:v>2.5683247750999998</c:v>
                </c:pt>
                <c:pt idx="2436">
                  <c:v>2.5683247750999998</c:v>
                </c:pt>
                <c:pt idx="2437">
                  <c:v>2.5683247750999998</c:v>
                </c:pt>
                <c:pt idx="2438">
                  <c:v>2.5068421378000001</c:v>
                </c:pt>
                <c:pt idx="2439">
                  <c:v>2.5108296525</c:v>
                </c:pt>
                <c:pt idx="2440">
                  <c:v>2.3712336588</c:v>
                </c:pt>
                <c:pt idx="2441">
                  <c:v>2.4102156615000001</c:v>
                </c:pt>
                <c:pt idx="2442">
                  <c:v>2.4267859754000001</c:v>
                </c:pt>
                <c:pt idx="2443">
                  <c:v>2.4267859754000001</c:v>
                </c:pt>
                <c:pt idx="2444">
                  <c:v>2.4267859754000001</c:v>
                </c:pt>
                <c:pt idx="2445">
                  <c:v>2.5633981036</c:v>
                </c:pt>
                <c:pt idx="2446">
                  <c:v>2.5248095790999998</c:v>
                </c:pt>
                <c:pt idx="2447">
                  <c:v>2.5672922703999999</c:v>
                </c:pt>
                <c:pt idx="2448">
                  <c:v>2.6255938001999999</c:v>
                </c:pt>
                <c:pt idx="2449">
                  <c:v>2.5702618392000001</c:v>
                </c:pt>
                <c:pt idx="2450">
                  <c:v>2.5702618392000001</c:v>
                </c:pt>
                <c:pt idx="2451">
                  <c:v>2.5702618392000001</c:v>
                </c:pt>
                <c:pt idx="2452">
                  <c:v>2.4927660193999999</c:v>
                </c:pt>
                <c:pt idx="2453">
                  <c:v>2.4240101218999999</c:v>
                </c:pt>
                <c:pt idx="2454">
                  <c:v>2.5997590904000001</c:v>
                </c:pt>
                <c:pt idx="2455">
                  <c:v>2.7042637846000002</c:v>
                </c:pt>
                <c:pt idx="2456">
                  <c:v>2.7257180088999999</c:v>
                </c:pt>
                <c:pt idx="2457">
                  <c:v>2.7257180088999999</c:v>
                </c:pt>
                <c:pt idx="2458">
                  <c:v>2.7257180088999999</c:v>
                </c:pt>
                <c:pt idx="2459">
                  <c:v>2.7257180088999999</c:v>
                </c:pt>
                <c:pt idx="2460">
                  <c:v>2.7257180088999999</c:v>
                </c:pt>
                <c:pt idx="2461">
                  <c:v>2.7257180088999999</c:v>
                </c:pt>
                <c:pt idx="2462">
                  <c:v>2.8684295102999999</c:v>
                </c:pt>
                <c:pt idx="2463">
                  <c:v>2.5889613730000001</c:v>
                </c:pt>
                <c:pt idx="2464">
                  <c:v>2.5889613730000001</c:v>
                </c:pt>
                <c:pt idx="2465">
                  <c:v>2.5889613730000001</c:v>
                </c:pt>
                <c:pt idx="2466">
                  <c:v>2.4687518635000001</c:v>
                </c:pt>
                <c:pt idx="2467">
                  <c:v>2.3371477077999998</c:v>
                </c:pt>
                <c:pt idx="2468">
                  <c:v>2.3371477077999998</c:v>
                </c:pt>
                <c:pt idx="2469">
                  <c:v>2.3371477077999998</c:v>
                </c:pt>
                <c:pt idx="2470">
                  <c:v>2.4804207366000002</c:v>
                </c:pt>
                <c:pt idx="2471">
                  <c:v>2.4804207366000002</c:v>
                </c:pt>
                <c:pt idx="2472">
                  <c:v>2.4804207366000002</c:v>
                </c:pt>
                <c:pt idx="2473">
                  <c:v>2.4804207366000002</c:v>
                </c:pt>
                <c:pt idx="2474">
                  <c:v>2.4804207366000002</c:v>
                </c:pt>
                <c:pt idx="2475">
                  <c:v>2.5318064829</c:v>
                </c:pt>
                <c:pt idx="2476">
                  <c:v>2.5021948745999998</c:v>
                </c:pt>
                <c:pt idx="2477">
                  <c:v>2.6221425959000002</c:v>
                </c:pt>
                <c:pt idx="2478">
                  <c:v>2.6221425959000002</c:v>
                </c:pt>
                <c:pt idx="2479">
                  <c:v>2.6221425959000002</c:v>
                </c:pt>
                <c:pt idx="2480">
                  <c:v>2.6221425959000002</c:v>
                </c:pt>
                <c:pt idx="2481">
                  <c:v>2.6221425959000002</c:v>
                </c:pt>
                <c:pt idx="2482">
                  <c:v>2.7383960034000001</c:v>
                </c:pt>
                <c:pt idx="2483">
                  <c:v>2.6625623047999998</c:v>
                </c:pt>
                <c:pt idx="2484">
                  <c:v>2.6910209270999998</c:v>
                </c:pt>
                <c:pt idx="2485">
                  <c:v>2.6910209270999998</c:v>
                </c:pt>
                <c:pt idx="2486">
                  <c:v>2.6910209270999998</c:v>
                </c:pt>
                <c:pt idx="2487">
                  <c:v>2.6875579915999999</c:v>
                </c:pt>
                <c:pt idx="2488">
                  <c:v>2.6525440167999998</c:v>
                </c:pt>
                <c:pt idx="2489">
                  <c:v>2.6496687933</c:v>
                </c:pt>
                <c:pt idx="2490">
                  <c:v>2.5917121241999999</c:v>
                </c:pt>
                <c:pt idx="2491">
                  <c:v>2.6840496997000001</c:v>
                </c:pt>
                <c:pt idx="2492">
                  <c:v>2.6840496997000001</c:v>
                </c:pt>
                <c:pt idx="2493">
                  <c:v>2.6840496997000001</c:v>
                </c:pt>
                <c:pt idx="2494">
                  <c:v>2.5967148491000001</c:v>
                </c:pt>
                <c:pt idx="2495">
                  <c:v>2.5552371761999999</c:v>
                </c:pt>
                <c:pt idx="2496">
                  <c:v>2.5552371761999999</c:v>
                </c:pt>
                <c:pt idx="2497">
                  <c:v>2.8406118755</c:v>
                </c:pt>
                <c:pt idx="2498">
                  <c:v>2.8263375865999998</c:v>
                </c:pt>
                <c:pt idx="2499">
                  <c:v>2.8263375865999998</c:v>
                </c:pt>
                <c:pt idx="2500">
                  <c:v>2.8263375865999998</c:v>
                </c:pt>
                <c:pt idx="2501">
                  <c:v>2.8117071971000001</c:v>
                </c:pt>
                <c:pt idx="2502">
                  <c:v>2.7942491122000002</c:v>
                </c:pt>
                <c:pt idx="2503">
                  <c:v>2.7659667779000001</c:v>
                </c:pt>
                <c:pt idx="2504">
                  <c:v>2.8186786419000001</c:v>
                </c:pt>
                <c:pt idx="2505">
                  <c:v>2.6768506653999999</c:v>
                </c:pt>
                <c:pt idx="2506">
                  <c:v>2.6768506653999999</c:v>
                </c:pt>
                <c:pt idx="2507">
                  <c:v>2.6768506653999999</c:v>
                </c:pt>
                <c:pt idx="2508">
                  <c:v>2.6585530444000001</c:v>
                </c:pt>
                <c:pt idx="2509">
                  <c:v>2.6887893232</c:v>
                </c:pt>
                <c:pt idx="2510">
                  <c:v>2.6023663647999999</c:v>
                </c:pt>
                <c:pt idx="2511">
                  <c:v>2.6414353638999999</c:v>
                </c:pt>
                <c:pt idx="2512">
                  <c:v>2.6907812378</c:v>
                </c:pt>
                <c:pt idx="2513">
                  <c:v>2.6907812378</c:v>
                </c:pt>
                <c:pt idx="2514">
                  <c:v>2.6907812378</c:v>
                </c:pt>
                <c:pt idx="2515">
                  <c:v>2.6872774717999999</c:v>
                </c:pt>
                <c:pt idx="2516">
                  <c:v>2.6240259986000001</c:v>
                </c:pt>
                <c:pt idx="2517">
                  <c:v>2.5864332772999998</c:v>
                </c:pt>
                <c:pt idx="2518">
                  <c:v>2.6556009922000001</c:v>
                </c:pt>
                <c:pt idx="2519">
                  <c:v>2.6127516625</c:v>
                </c:pt>
                <c:pt idx="2520">
                  <c:v>2.6127516625</c:v>
                </c:pt>
                <c:pt idx="2521">
                  <c:v>2.6127516625</c:v>
                </c:pt>
                <c:pt idx="2522">
                  <c:v>2.6139107344000001</c:v>
                </c:pt>
                <c:pt idx="2523">
                  <c:v>2.6386230555000001</c:v>
                </c:pt>
                <c:pt idx="2524">
                  <c:v>2.6745972242999998</c:v>
                </c:pt>
                <c:pt idx="2525">
                  <c:v>2.7087616066</c:v>
                </c:pt>
                <c:pt idx="2526">
                  <c:v>2.7193457734000002</c:v>
                </c:pt>
                <c:pt idx="2527">
                  <c:v>2.7193457734000002</c:v>
                </c:pt>
                <c:pt idx="2528">
                  <c:v>2.7193457734000002</c:v>
                </c:pt>
                <c:pt idx="2529">
                  <c:v>2.6357975553999999</c:v>
                </c:pt>
                <c:pt idx="2530">
                  <c:v>2.5620251005000001</c:v>
                </c:pt>
                <c:pt idx="2531">
                  <c:v>2.5593180440999999</c:v>
                </c:pt>
                <c:pt idx="2532">
                  <c:v>2.5677992770000002</c:v>
                </c:pt>
                <c:pt idx="2533">
                  <c:v>2.6293009449999998</c:v>
                </c:pt>
                <c:pt idx="2534">
                  <c:v>2.6293009449999998</c:v>
                </c:pt>
                <c:pt idx="2535">
                  <c:v>2.6293009449999998</c:v>
                </c:pt>
                <c:pt idx="2536">
                  <c:v>2.6700174680000002</c:v>
                </c:pt>
                <c:pt idx="2537">
                  <c:v>2.5744541242999999</c:v>
                </c:pt>
                <c:pt idx="2538">
                  <c:v>2.5473679958000002</c:v>
                </c:pt>
                <c:pt idx="2539">
                  <c:v>2.5838056090000001</c:v>
                </c:pt>
                <c:pt idx="2540">
                  <c:v>2.6197617249</c:v>
                </c:pt>
                <c:pt idx="2541">
                  <c:v>2.6197617249</c:v>
                </c:pt>
                <c:pt idx="2542">
                  <c:v>2.6197617249</c:v>
                </c:pt>
                <c:pt idx="2543">
                  <c:v>2.7096850889000001</c:v>
                </c:pt>
                <c:pt idx="2544">
                  <c:v>2.7143338804999999</c:v>
                </c:pt>
                <c:pt idx="2545">
                  <c:v>2.6498470808999999</c:v>
                </c:pt>
                <c:pt idx="2546">
                  <c:v>2.6159859827999998</c:v>
                </c:pt>
                <c:pt idx="2547">
                  <c:v>2.6375039206999999</c:v>
                </c:pt>
                <c:pt idx="2548">
                  <c:v>2.6375039206999999</c:v>
                </c:pt>
                <c:pt idx="2549">
                  <c:v>2.6375039206999999</c:v>
                </c:pt>
                <c:pt idx="2550">
                  <c:v>2.6415737566000002</c:v>
                </c:pt>
                <c:pt idx="2551">
                  <c:v>2.6409291186999999</c:v>
                </c:pt>
                <c:pt idx="2552">
                  <c:v>2.7497591296000001</c:v>
                </c:pt>
                <c:pt idx="2553">
                  <c:v>2.9047579927</c:v>
                </c:pt>
                <c:pt idx="2554">
                  <c:v>2.8354055254000001</c:v>
                </c:pt>
                <c:pt idx="2555">
                  <c:v>2.8354055254000001</c:v>
                </c:pt>
                <c:pt idx="2556">
                  <c:v>2.8354055254000001</c:v>
                </c:pt>
                <c:pt idx="2557">
                  <c:v>2.6886844266000001</c:v>
                </c:pt>
                <c:pt idx="2558">
                  <c:v>2.7234850574</c:v>
                </c:pt>
                <c:pt idx="2559">
                  <c:v>2.7089739411</c:v>
                </c:pt>
                <c:pt idx="2560">
                  <c:v>2.6389857844</c:v>
                </c:pt>
                <c:pt idx="2561">
                  <c:v>2.5442262532000002</c:v>
                </c:pt>
                <c:pt idx="2562">
                  <c:v>2.5442262532000002</c:v>
                </c:pt>
                <c:pt idx="2563">
                  <c:v>2.5442262532000002</c:v>
                </c:pt>
                <c:pt idx="2564">
                  <c:v>2.4631690872999998</c:v>
                </c:pt>
                <c:pt idx="2565">
                  <c:v>2.4656432847</c:v>
                </c:pt>
                <c:pt idx="2566">
                  <c:v>2.4835721146999998</c:v>
                </c:pt>
                <c:pt idx="2567">
                  <c:v>2.5284254099000001</c:v>
                </c:pt>
                <c:pt idx="2568">
                  <c:v>2.3987753360999999</c:v>
                </c:pt>
                <c:pt idx="2569">
                  <c:v>2.3987753360999999</c:v>
                </c:pt>
                <c:pt idx="2570">
                  <c:v>2.3987753360999999</c:v>
                </c:pt>
                <c:pt idx="2571">
                  <c:v>2.3558015663999998</c:v>
                </c:pt>
                <c:pt idx="2572">
                  <c:v>2.4700551045000001</c:v>
                </c:pt>
                <c:pt idx="2573">
                  <c:v>2.4866378753</c:v>
                </c:pt>
                <c:pt idx="2574">
                  <c:v>2.5274531498999999</c:v>
                </c:pt>
                <c:pt idx="2575">
                  <c:v>2.5605026654</c:v>
                </c:pt>
                <c:pt idx="2576">
                  <c:v>2.5605026654</c:v>
                </c:pt>
                <c:pt idx="2577">
                  <c:v>2.5605026654</c:v>
                </c:pt>
                <c:pt idx="2578">
                  <c:v>2.6029367434999999</c:v>
                </c:pt>
                <c:pt idx="2579">
                  <c:v>2.6568174537</c:v>
                </c:pt>
                <c:pt idx="2580">
                  <c:v>2.6661340232000001</c:v>
                </c:pt>
                <c:pt idx="2581">
                  <c:v>2.484757568</c:v>
                </c:pt>
                <c:pt idx="2582">
                  <c:v>2.6530736883000001</c:v>
                </c:pt>
                <c:pt idx="2583">
                  <c:v>2.6530736883000001</c:v>
                </c:pt>
                <c:pt idx="2584">
                  <c:v>2.6530736883000001</c:v>
                </c:pt>
                <c:pt idx="2585">
                  <c:v>2.6706394511</c:v>
                </c:pt>
                <c:pt idx="2586">
                  <c:v>2.7394590351999999</c:v>
                </c:pt>
                <c:pt idx="2587">
                  <c:v>2.7661391176999999</c:v>
                </c:pt>
                <c:pt idx="2588">
                  <c:v>2.6152078253000002</c:v>
                </c:pt>
                <c:pt idx="2589">
                  <c:v>2.6627443694999999</c:v>
                </c:pt>
                <c:pt idx="2590">
                  <c:v>2.6627443694999999</c:v>
                </c:pt>
                <c:pt idx="2591">
                  <c:v>2.6627443694999999</c:v>
                </c:pt>
                <c:pt idx="2592">
                  <c:v>2.6248297897000001</c:v>
                </c:pt>
                <c:pt idx="2593">
                  <c:v>2.6659496141000001</c:v>
                </c:pt>
                <c:pt idx="2594">
                  <c:v>2.5622849891000001</c:v>
                </c:pt>
                <c:pt idx="2595">
                  <c:v>2.6571929669999999</c:v>
                </c:pt>
                <c:pt idx="2596">
                  <c:v>2.5965417209999999</c:v>
                </c:pt>
                <c:pt idx="2597">
                  <c:v>2.5965417209999999</c:v>
                </c:pt>
                <c:pt idx="2598">
                  <c:v>2.5965417209999999</c:v>
                </c:pt>
                <c:pt idx="2599">
                  <c:v>2.6645014511</c:v>
                </c:pt>
                <c:pt idx="2600">
                  <c:v>2.7304544074999999</c:v>
                </c:pt>
                <c:pt idx="2601">
                  <c:v>2.7226094309</c:v>
                </c:pt>
                <c:pt idx="2602">
                  <c:v>2.7878418453</c:v>
                </c:pt>
                <c:pt idx="2603">
                  <c:v>2.8005268815000002</c:v>
                </c:pt>
                <c:pt idx="2604">
                  <c:v>2.8005268815000002</c:v>
                </c:pt>
                <c:pt idx="2605">
                  <c:v>2.8005268815000002</c:v>
                </c:pt>
                <c:pt idx="2606">
                  <c:v>2.7976626274999998</c:v>
                </c:pt>
                <c:pt idx="2607">
                  <c:v>2.7658661637000002</c:v>
                </c:pt>
                <c:pt idx="2608">
                  <c:v>2.8434535892000001</c:v>
                </c:pt>
                <c:pt idx="2609">
                  <c:v>2.8498172246000002</c:v>
                </c:pt>
                <c:pt idx="2610">
                  <c:v>2.9170976339000001</c:v>
                </c:pt>
                <c:pt idx="2611">
                  <c:v>2.9170976339000001</c:v>
                </c:pt>
                <c:pt idx="2612">
                  <c:v>2.9170976339000001</c:v>
                </c:pt>
                <c:pt idx="2613">
                  <c:v>2.7857820047000001</c:v>
                </c:pt>
                <c:pt idx="2614">
                  <c:v>2.8166004457999998</c:v>
                </c:pt>
                <c:pt idx="2615">
                  <c:v>2.7801407773000002</c:v>
                </c:pt>
                <c:pt idx="2616">
                  <c:v>2.5605368006</c:v>
                </c:pt>
                <c:pt idx="2617">
                  <c:v>2.5440599422000001</c:v>
                </c:pt>
                <c:pt idx="2618">
                  <c:v>2.5440599422000001</c:v>
                </c:pt>
                <c:pt idx="2619">
                  <c:v>2.5440599422000001</c:v>
                </c:pt>
                <c:pt idx="2620">
                  <c:v>2.5232601132000001</c:v>
                </c:pt>
                <c:pt idx="2621">
                  <c:v>2.4636658612</c:v>
                </c:pt>
                <c:pt idx="2622">
                  <c:v>2.4636658612</c:v>
                </c:pt>
                <c:pt idx="2623">
                  <c:v>2.6405086437</c:v>
                </c:pt>
                <c:pt idx="2624">
                  <c:v>2.654558862</c:v>
                </c:pt>
                <c:pt idx="2625">
                  <c:v>2.654558862</c:v>
                </c:pt>
                <c:pt idx="2626">
                  <c:v>2.654558862</c:v>
                </c:pt>
                <c:pt idx="2627">
                  <c:v>2.5816148901</c:v>
                </c:pt>
                <c:pt idx="2628">
                  <c:v>2.5977850857</c:v>
                </c:pt>
                <c:pt idx="2629">
                  <c:v>2.7147869081999998</c:v>
                </c:pt>
                <c:pt idx="2630">
                  <c:v>2.7002126284000001</c:v>
                </c:pt>
                <c:pt idx="2631">
                  <c:v>2.8173704811000002</c:v>
                </c:pt>
                <c:pt idx="2632">
                  <c:v>2.8173704811000002</c:v>
                </c:pt>
                <c:pt idx="2633">
                  <c:v>2.8173704811000002</c:v>
                </c:pt>
                <c:pt idx="2634">
                  <c:v>2.6806094460000001</c:v>
                </c:pt>
                <c:pt idx="2635">
                  <c:v>2.7283781229000001</c:v>
                </c:pt>
                <c:pt idx="2636">
                  <c:v>2.8735044496</c:v>
                </c:pt>
                <c:pt idx="2637">
                  <c:v>2.8044019781</c:v>
                </c:pt>
                <c:pt idx="2638">
                  <c:v>2.6356599054999998</c:v>
                </c:pt>
                <c:pt idx="2639">
                  <c:v>2.6356599054999998</c:v>
                </c:pt>
                <c:pt idx="2640">
                  <c:v>2.6356599054999998</c:v>
                </c:pt>
                <c:pt idx="2641">
                  <c:v>2.5026026092999998</c:v>
                </c:pt>
                <c:pt idx="2642">
                  <c:v>2.5039916401000002</c:v>
                </c:pt>
                <c:pt idx="2643">
                  <c:v>2.4748521039</c:v>
                </c:pt>
                <c:pt idx="2644">
                  <c:v>2.7698874433</c:v>
                </c:pt>
                <c:pt idx="2645">
                  <c:v>2.6305630683999999</c:v>
                </c:pt>
                <c:pt idx="2646">
                  <c:v>2.6305630683999999</c:v>
                </c:pt>
                <c:pt idx="2647">
                  <c:v>2.6305630683999999</c:v>
                </c:pt>
                <c:pt idx="2648">
                  <c:v>2.6135489869000001</c:v>
                </c:pt>
                <c:pt idx="2649">
                  <c:v>2.5938019382999999</c:v>
                </c:pt>
                <c:pt idx="2650">
                  <c:v>2.6161192928000001</c:v>
                </c:pt>
                <c:pt idx="2651">
                  <c:v>2.6161192928000001</c:v>
                </c:pt>
                <c:pt idx="2652">
                  <c:v>2.6161192928000001</c:v>
                </c:pt>
                <c:pt idx="2653">
                  <c:v>2.6161192928000001</c:v>
                </c:pt>
                <c:pt idx="2654">
                  <c:v>2.6161192928000001</c:v>
                </c:pt>
                <c:pt idx="2655">
                  <c:v>2.5082853423999998</c:v>
                </c:pt>
                <c:pt idx="2656">
                  <c:v>2.6202032329999998</c:v>
                </c:pt>
                <c:pt idx="2657">
                  <c:v>2.6202032329999998</c:v>
                </c:pt>
                <c:pt idx="2658">
                  <c:v>2.6202032329999998</c:v>
                </c:pt>
                <c:pt idx="2659">
                  <c:v>2.6091879329999998</c:v>
                </c:pt>
                <c:pt idx="2660">
                  <c:v>2.6091879329999998</c:v>
                </c:pt>
                <c:pt idx="2661">
                  <c:v>2.6091879329999998</c:v>
                </c:pt>
                <c:pt idx="2662">
                  <c:v>2.5920532515999999</c:v>
                </c:pt>
                <c:pt idx="2663">
                  <c:v>2.6123360786999998</c:v>
                </c:pt>
                <c:pt idx="2664">
                  <c:v>2.5816901608</c:v>
                </c:pt>
                <c:pt idx="2665">
                  <c:v>2.5889333726000001</c:v>
                </c:pt>
                <c:pt idx="2666">
                  <c:v>2.6086593934</c:v>
                </c:pt>
                <c:pt idx="2667">
                  <c:v>2.6086593934</c:v>
                </c:pt>
                <c:pt idx="2668">
                  <c:v>2.6086593934</c:v>
                </c:pt>
                <c:pt idx="2669">
                  <c:v>2.6118416343000002</c:v>
                </c:pt>
                <c:pt idx="2670">
                  <c:v>2.5782945936999999</c:v>
                </c:pt>
                <c:pt idx="2671">
                  <c:v>2.5782945936999999</c:v>
                </c:pt>
                <c:pt idx="2672">
                  <c:v>2.5782945936999999</c:v>
                </c:pt>
                <c:pt idx="2673">
                  <c:v>2.6189543203999999</c:v>
                </c:pt>
                <c:pt idx="2674">
                  <c:v>2.6189543203999999</c:v>
                </c:pt>
                <c:pt idx="2675">
                  <c:v>2.6189543203999999</c:v>
                </c:pt>
                <c:pt idx="2676">
                  <c:v>2.6428291167000002</c:v>
                </c:pt>
                <c:pt idx="2677">
                  <c:v>2.5585177430999999</c:v>
                </c:pt>
                <c:pt idx="2678">
                  <c:v>2.4732189254999999</c:v>
                </c:pt>
                <c:pt idx="2679">
                  <c:v>2.5705120547</c:v>
                </c:pt>
                <c:pt idx="2680">
                  <c:v>2.5395688142999999</c:v>
                </c:pt>
                <c:pt idx="2681">
                  <c:v>2.5395688142999999</c:v>
                </c:pt>
                <c:pt idx="2682">
                  <c:v>2.5395688142999999</c:v>
                </c:pt>
                <c:pt idx="2683">
                  <c:v>2.4889876196</c:v>
                </c:pt>
                <c:pt idx="2684">
                  <c:v>2.3851226942000001</c:v>
                </c:pt>
                <c:pt idx="2685">
                  <c:v>2.5201767670000002</c:v>
                </c:pt>
                <c:pt idx="2686">
                  <c:v>2.5198539096000001</c:v>
                </c:pt>
                <c:pt idx="2687">
                  <c:v>2.5898723450999999</c:v>
                </c:pt>
                <c:pt idx="2688">
                  <c:v>2.5898723450999999</c:v>
                </c:pt>
                <c:pt idx="2689">
                  <c:v>2.5898723450999999</c:v>
                </c:pt>
                <c:pt idx="2690">
                  <c:v>2.6077427072999999</c:v>
                </c:pt>
                <c:pt idx="2691">
                  <c:v>2.6315130871000001</c:v>
                </c:pt>
                <c:pt idx="2692">
                  <c:v>2.5891273153999999</c:v>
                </c:pt>
                <c:pt idx="2693">
                  <c:v>2.5627452234999999</c:v>
                </c:pt>
                <c:pt idx="2694">
                  <c:v>2.6003482295999998</c:v>
                </c:pt>
                <c:pt idx="2695">
                  <c:v>2.6003482295999998</c:v>
                </c:pt>
                <c:pt idx="2696">
                  <c:v>2.6003482295999998</c:v>
                </c:pt>
                <c:pt idx="2697">
                  <c:v>2.6037434255999998</c:v>
                </c:pt>
                <c:pt idx="2698">
                  <c:v>2.4604388028000002</c:v>
                </c:pt>
                <c:pt idx="2699">
                  <c:v>2.4695866956999999</c:v>
                </c:pt>
                <c:pt idx="2700">
                  <c:v>2.2941333703</c:v>
                </c:pt>
                <c:pt idx="2701">
                  <c:v>2.2941333703</c:v>
                </c:pt>
                <c:pt idx="2702">
                  <c:v>2.2941333703</c:v>
                </c:pt>
                <c:pt idx="2703">
                  <c:v>2.2941333703</c:v>
                </c:pt>
                <c:pt idx="2704">
                  <c:v>2.4206090108999998</c:v>
                </c:pt>
                <c:pt idx="2705">
                  <c:v>2.4585590233999999</c:v>
                </c:pt>
                <c:pt idx="2706">
                  <c:v>2.3846201259000002</c:v>
                </c:pt>
                <c:pt idx="2707">
                  <c:v>2.4491647799999998</c:v>
                </c:pt>
                <c:pt idx="2708">
                  <c:v>2.4932309001999999</c:v>
                </c:pt>
                <c:pt idx="2709">
                  <c:v>2.4932309001999999</c:v>
                </c:pt>
                <c:pt idx="2710">
                  <c:v>2.4932309001999999</c:v>
                </c:pt>
                <c:pt idx="2711">
                  <c:v>2.5412039123999999</c:v>
                </c:pt>
                <c:pt idx="2712">
                  <c:v>2.6051919084000001</c:v>
                </c:pt>
                <c:pt idx="2713">
                  <c:v>2.6629502230000002</c:v>
                </c:pt>
                <c:pt idx="2714">
                  <c:v>2.4844182773000001</c:v>
                </c:pt>
                <c:pt idx="2715">
                  <c:v>2.6325891514999999</c:v>
                </c:pt>
                <c:pt idx="2716">
                  <c:v>2.6325891514999999</c:v>
                </c:pt>
                <c:pt idx="2717">
                  <c:v>2.6325891514999999</c:v>
                </c:pt>
                <c:pt idx="2718">
                  <c:v>2.6379009267</c:v>
                </c:pt>
                <c:pt idx="2719">
                  <c:v>2.4877962358999999</c:v>
                </c:pt>
                <c:pt idx="2720">
                  <c:v>2.3324075213</c:v>
                </c:pt>
                <c:pt idx="2721">
                  <c:v>2.4740744431000001</c:v>
                </c:pt>
                <c:pt idx="2722">
                  <c:v>2.4110243057999998</c:v>
                </c:pt>
                <c:pt idx="2723">
                  <c:v>2.4110243057999998</c:v>
                </c:pt>
                <c:pt idx="2724">
                  <c:v>2.4110243057999998</c:v>
                </c:pt>
                <c:pt idx="2725">
                  <c:v>2.4115848734999998</c:v>
                </c:pt>
                <c:pt idx="2726">
                  <c:v>2.4367520408000001</c:v>
                </c:pt>
                <c:pt idx="2727">
                  <c:v>2.4808470750999998</c:v>
                </c:pt>
                <c:pt idx="2728">
                  <c:v>2.5854964164999998</c:v>
                </c:pt>
                <c:pt idx="2729">
                  <c:v>2.6484180935000001</c:v>
                </c:pt>
                <c:pt idx="2730">
                  <c:v>2.6484180935000001</c:v>
                </c:pt>
                <c:pt idx="2731">
                  <c:v>2.6484180935000001</c:v>
                </c:pt>
                <c:pt idx="2732">
                  <c:v>2.6331573274000002</c:v>
                </c:pt>
                <c:pt idx="2733">
                  <c:v>2.4932925037999998</c:v>
                </c:pt>
                <c:pt idx="2734">
                  <c:v>2.4879963979999999</c:v>
                </c:pt>
                <c:pt idx="2735">
                  <c:v>2.5074707255000002</c:v>
                </c:pt>
                <c:pt idx="2736">
                  <c:v>2.5882210171</c:v>
                </c:pt>
                <c:pt idx="2737">
                  <c:v>2.5882210171</c:v>
                </c:pt>
                <c:pt idx="2738">
                  <c:v>2.5882210171</c:v>
                </c:pt>
                <c:pt idx="2739">
                  <c:v>2.5906644104000001</c:v>
                </c:pt>
                <c:pt idx="2740">
                  <c:v>2.5537456692</c:v>
                </c:pt>
                <c:pt idx="2741">
                  <c:v>2.6288692695</c:v>
                </c:pt>
                <c:pt idx="2742">
                  <c:v>2.6019435675000002</c:v>
                </c:pt>
                <c:pt idx="2743">
                  <c:v>2.6143069188000001</c:v>
                </c:pt>
                <c:pt idx="2744">
                  <c:v>2.6143069188000001</c:v>
                </c:pt>
                <c:pt idx="2745">
                  <c:v>2.6143069188000001</c:v>
                </c:pt>
                <c:pt idx="2746">
                  <c:v>2.5657910872</c:v>
                </c:pt>
                <c:pt idx="2747">
                  <c:v>2.5445315854000001</c:v>
                </c:pt>
                <c:pt idx="2748">
                  <c:v>2.4681732074</c:v>
                </c:pt>
                <c:pt idx="2749">
                  <c:v>2.4735319814999999</c:v>
                </c:pt>
                <c:pt idx="2750">
                  <c:v>2.4964079966999999</c:v>
                </c:pt>
                <c:pt idx="2751">
                  <c:v>2.4964079966999999</c:v>
                </c:pt>
                <c:pt idx="2752">
                  <c:v>2.4964079966999999</c:v>
                </c:pt>
                <c:pt idx="2753">
                  <c:v>2.4467321765999999</c:v>
                </c:pt>
                <c:pt idx="2754">
                  <c:v>2.6323013063</c:v>
                </c:pt>
                <c:pt idx="2755">
                  <c:v>2.6477263364999999</c:v>
                </c:pt>
                <c:pt idx="2756">
                  <c:v>2.6169558232000001</c:v>
                </c:pt>
                <c:pt idx="2757">
                  <c:v>2.7576743045000001</c:v>
                </c:pt>
                <c:pt idx="2758">
                  <c:v>2.7576743045000001</c:v>
                </c:pt>
                <c:pt idx="2759">
                  <c:v>2.7576743045000001</c:v>
                </c:pt>
                <c:pt idx="2760">
                  <c:v>2.7607806252999998</c:v>
                </c:pt>
                <c:pt idx="2761">
                  <c:v>2.7444317480999998</c:v>
                </c:pt>
                <c:pt idx="2762">
                  <c:v>2.8278963896999998</c:v>
                </c:pt>
                <c:pt idx="2763">
                  <c:v>2.7149826843999998</c:v>
                </c:pt>
                <c:pt idx="2764">
                  <c:v>2.7149826843999998</c:v>
                </c:pt>
                <c:pt idx="2765">
                  <c:v>2.7149826843999998</c:v>
                </c:pt>
                <c:pt idx="2766">
                  <c:v>2.7149826843999998</c:v>
                </c:pt>
                <c:pt idx="2767">
                  <c:v>2.6970037695000002</c:v>
                </c:pt>
                <c:pt idx="2768">
                  <c:v>2.7544935523</c:v>
                </c:pt>
                <c:pt idx="2769">
                  <c:v>2.8511720303999999</c:v>
                </c:pt>
                <c:pt idx="2770">
                  <c:v>2.8701354934999999</c:v>
                </c:pt>
                <c:pt idx="2771">
                  <c:v>2.8553235705</c:v>
                </c:pt>
                <c:pt idx="2772">
                  <c:v>2.8553235705</c:v>
                </c:pt>
                <c:pt idx="2773">
                  <c:v>2.8553235705</c:v>
                </c:pt>
                <c:pt idx="2774">
                  <c:v>2.7632628508999999</c:v>
                </c:pt>
                <c:pt idx="2775">
                  <c:v>2.7591371071999999</c:v>
                </c:pt>
                <c:pt idx="2776">
                  <c:v>2.7262241132999998</c:v>
                </c:pt>
                <c:pt idx="2777">
                  <c:v>2.7890707588999999</c:v>
                </c:pt>
                <c:pt idx="2778">
                  <c:v>2.7699870173000001</c:v>
                </c:pt>
                <c:pt idx="2779">
                  <c:v>2.7699870173000001</c:v>
                </c:pt>
                <c:pt idx="2780">
                  <c:v>2.7699870173000001</c:v>
                </c:pt>
                <c:pt idx="2781">
                  <c:v>2.7378213255000001</c:v>
                </c:pt>
                <c:pt idx="2782">
                  <c:v>2.6899944815999999</c:v>
                </c:pt>
                <c:pt idx="2783">
                  <c:v>2.6670578244000001</c:v>
                </c:pt>
                <c:pt idx="2784">
                  <c:v>2.6247969528000001</c:v>
                </c:pt>
                <c:pt idx="2785">
                  <c:v>2.5864295814</c:v>
                </c:pt>
                <c:pt idx="2786">
                  <c:v>2.5864295814</c:v>
                </c:pt>
                <c:pt idx="2787">
                  <c:v>2.5864295814</c:v>
                </c:pt>
                <c:pt idx="2788">
                  <c:v>2.6416021268000001</c:v>
                </c:pt>
                <c:pt idx="2789">
                  <c:v>2.5683928980999999</c:v>
                </c:pt>
                <c:pt idx="2790">
                  <c:v>2.5793173763000001</c:v>
                </c:pt>
                <c:pt idx="2791">
                  <c:v>2.6233489718</c:v>
                </c:pt>
                <c:pt idx="2792">
                  <c:v>2.5118279174000002</c:v>
                </c:pt>
                <c:pt idx="2793">
                  <c:v>2.5118279174000002</c:v>
                </c:pt>
                <c:pt idx="2794">
                  <c:v>2.5118279174000002</c:v>
                </c:pt>
                <c:pt idx="2795">
                  <c:v>2.5562379117999998</c:v>
                </c:pt>
                <c:pt idx="2796">
                  <c:v>2.5606670990999998</c:v>
                </c:pt>
                <c:pt idx="2797">
                  <c:v>2.4943991579999998</c:v>
                </c:pt>
                <c:pt idx="2798">
                  <c:v>2.5376773221</c:v>
                </c:pt>
                <c:pt idx="2799">
                  <c:v>2.4782158964000001</c:v>
                </c:pt>
                <c:pt idx="2800">
                  <c:v>2.4782158964000001</c:v>
                </c:pt>
                <c:pt idx="2801">
                  <c:v>2.4782158964000001</c:v>
                </c:pt>
                <c:pt idx="2802">
                  <c:v>2.5652484635000001</c:v>
                </c:pt>
                <c:pt idx="2803">
                  <c:v>2.5347168373</c:v>
                </c:pt>
                <c:pt idx="2804">
                  <c:v>2.5607470767999998</c:v>
                </c:pt>
                <c:pt idx="2805">
                  <c:v>2.5565557346999999</c:v>
                </c:pt>
                <c:pt idx="2806">
                  <c:v>2.5708242322000001</c:v>
                </c:pt>
                <c:pt idx="2807">
                  <c:v>2.5708242322000001</c:v>
                </c:pt>
                <c:pt idx="2808">
                  <c:v>2.5708242322000001</c:v>
                </c:pt>
                <c:pt idx="2809">
                  <c:v>2.5454363038999999</c:v>
                </c:pt>
                <c:pt idx="2810">
                  <c:v>2.4538873786000002</c:v>
                </c:pt>
                <c:pt idx="2811">
                  <c:v>2.4679208815</c:v>
                </c:pt>
                <c:pt idx="2812">
                  <c:v>2.4569862364000001</c:v>
                </c:pt>
                <c:pt idx="2813">
                  <c:v>2.4884104463000001</c:v>
                </c:pt>
                <c:pt idx="2814">
                  <c:v>2.4884104463000001</c:v>
                </c:pt>
                <c:pt idx="2815">
                  <c:v>2.4884104463000001</c:v>
                </c:pt>
                <c:pt idx="2816">
                  <c:v>2.4884104463000001</c:v>
                </c:pt>
                <c:pt idx="2817">
                  <c:v>2.5024549972000001</c:v>
                </c:pt>
                <c:pt idx="2818">
                  <c:v>2.5499637762999998</c:v>
                </c:pt>
                <c:pt idx="2819">
                  <c:v>2.5606696915999998</c:v>
                </c:pt>
                <c:pt idx="2820">
                  <c:v>2.4666186122</c:v>
                </c:pt>
                <c:pt idx="2821">
                  <c:v>2.4666186122</c:v>
                </c:pt>
                <c:pt idx="2822">
                  <c:v>2.4666186122</c:v>
                </c:pt>
                <c:pt idx="2823">
                  <c:v>2.4666186122</c:v>
                </c:pt>
                <c:pt idx="2824">
                  <c:v>2.4666186122</c:v>
                </c:pt>
                <c:pt idx="2825">
                  <c:v>2.5428226252999999</c:v>
                </c:pt>
                <c:pt idx="2826">
                  <c:v>2.5081726523999999</c:v>
                </c:pt>
                <c:pt idx="2827">
                  <c:v>2.7073306172999998</c:v>
                </c:pt>
                <c:pt idx="2828">
                  <c:v>2.7073306172999998</c:v>
                </c:pt>
                <c:pt idx="2829">
                  <c:v>2.7073306172999998</c:v>
                </c:pt>
                <c:pt idx="2830">
                  <c:v>2.6719290395000002</c:v>
                </c:pt>
                <c:pt idx="2831">
                  <c:v>2.6251421547999998</c:v>
                </c:pt>
                <c:pt idx="2832">
                  <c:v>2.6955870822999999</c:v>
                </c:pt>
                <c:pt idx="2833">
                  <c:v>2.7366878795999998</c:v>
                </c:pt>
                <c:pt idx="2834">
                  <c:v>2.742984731</c:v>
                </c:pt>
                <c:pt idx="2835">
                  <c:v>2.742984731</c:v>
                </c:pt>
                <c:pt idx="2836">
                  <c:v>2.742984731</c:v>
                </c:pt>
                <c:pt idx="2837">
                  <c:v>2.8209601756999998</c:v>
                </c:pt>
                <c:pt idx="2838">
                  <c:v>2.7312241862</c:v>
                </c:pt>
                <c:pt idx="2839">
                  <c:v>2.5096589346</c:v>
                </c:pt>
                <c:pt idx="2840">
                  <c:v>2.3135288675000001</c:v>
                </c:pt>
                <c:pt idx="2841">
                  <c:v>2.3141489723999999</c:v>
                </c:pt>
                <c:pt idx="2842">
                  <c:v>2.3141489723999999</c:v>
                </c:pt>
                <c:pt idx="2843">
                  <c:v>2.3141489723999999</c:v>
                </c:pt>
                <c:pt idx="2844">
                  <c:v>2.4454611452999999</c:v>
                </c:pt>
                <c:pt idx="2845">
                  <c:v>2.5686900494999998</c:v>
                </c:pt>
                <c:pt idx="2846">
                  <c:v>2.5815770226999999</c:v>
                </c:pt>
                <c:pt idx="2847">
                  <c:v>2.4987451790000001</c:v>
                </c:pt>
                <c:pt idx="2848">
                  <c:v>2.4899286423000002</c:v>
                </c:pt>
                <c:pt idx="2849">
                  <c:v>2.4899286423000002</c:v>
                </c:pt>
                <c:pt idx="2850">
                  <c:v>2.4899286423000002</c:v>
                </c:pt>
                <c:pt idx="2851">
                  <c:v>2.4457138647000001</c:v>
                </c:pt>
                <c:pt idx="2852">
                  <c:v>2.4885412366000002</c:v>
                </c:pt>
                <c:pt idx="2853">
                  <c:v>2.5087455015</c:v>
                </c:pt>
                <c:pt idx="2854">
                  <c:v>2.5878735226999998</c:v>
                </c:pt>
                <c:pt idx="2855">
                  <c:v>2.6882869584</c:v>
                </c:pt>
                <c:pt idx="2856">
                  <c:v>2.6882869584</c:v>
                </c:pt>
                <c:pt idx="2857">
                  <c:v>2.6882869584</c:v>
                </c:pt>
                <c:pt idx="2858">
                  <c:v>2.5181126569000001</c:v>
                </c:pt>
                <c:pt idx="2859">
                  <c:v>2.4079367399999998</c:v>
                </c:pt>
                <c:pt idx="2860">
                  <c:v>2.3634759535000001</c:v>
                </c:pt>
                <c:pt idx="2861">
                  <c:v>2.2288999842999999</c:v>
                </c:pt>
                <c:pt idx="2862">
                  <c:v>2.2260342736999998</c:v>
                </c:pt>
                <c:pt idx="2863">
                  <c:v>2.2260342736999998</c:v>
                </c:pt>
                <c:pt idx="2864">
                  <c:v>2.2260342736999998</c:v>
                </c:pt>
                <c:pt idx="2865">
                  <c:v>2.3096139721000002</c:v>
                </c:pt>
                <c:pt idx="2866">
                  <c:v>2.3217021523999999</c:v>
                </c:pt>
                <c:pt idx="2867">
                  <c:v>2.3556165093999999</c:v>
                </c:pt>
                <c:pt idx="2868">
                  <c:v>2.2666078047</c:v>
                </c:pt>
                <c:pt idx="2869">
                  <c:v>2.4255621609000002</c:v>
                </c:pt>
                <c:pt idx="2870">
                  <c:v>2.4255621609000002</c:v>
                </c:pt>
                <c:pt idx="2871">
                  <c:v>2.4255621609000002</c:v>
                </c:pt>
                <c:pt idx="2872">
                  <c:v>2.3898704136000002</c:v>
                </c:pt>
                <c:pt idx="2873">
                  <c:v>2.3470357793000001</c:v>
                </c:pt>
                <c:pt idx="2874">
                  <c:v>2.3111709797</c:v>
                </c:pt>
                <c:pt idx="2875">
                  <c:v>2.3669335586</c:v>
                </c:pt>
                <c:pt idx="2876">
                  <c:v>2.3343137213</c:v>
                </c:pt>
                <c:pt idx="2877">
                  <c:v>2.3343137213</c:v>
                </c:pt>
                <c:pt idx="2878">
                  <c:v>2.3343137213</c:v>
                </c:pt>
                <c:pt idx="2879">
                  <c:v>2.3364914267999999</c:v>
                </c:pt>
                <c:pt idx="2880">
                  <c:v>2.3338546295999998</c:v>
                </c:pt>
                <c:pt idx="2881">
                  <c:v>2.2805026886999999</c:v>
                </c:pt>
                <c:pt idx="2882">
                  <c:v>2.3600039255</c:v>
                </c:pt>
                <c:pt idx="2883">
                  <c:v>2.2847448252000002</c:v>
                </c:pt>
                <c:pt idx="2884">
                  <c:v>2.2847448252000002</c:v>
                </c:pt>
                <c:pt idx="2885">
                  <c:v>2.2847448252000002</c:v>
                </c:pt>
                <c:pt idx="2886">
                  <c:v>2.3183930837000002</c:v>
                </c:pt>
                <c:pt idx="2887">
                  <c:v>2.2379984990000001</c:v>
                </c:pt>
                <c:pt idx="2888">
                  <c:v>2.352023441</c:v>
                </c:pt>
                <c:pt idx="2889">
                  <c:v>2.3455496184000002</c:v>
                </c:pt>
                <c:pt idx="2890">
                  <c:v>2.4377255310999999</c:v>
                </c:pt>
                <c:pt idx="2891">
                  <c:v>2.4377255310999999</c:v>
                </c:pt>
                <c:pt idx="2892">
                  <c:v>2.4377255310999999</c:v>
                </c:pt>
                <c:pt idx="2893">
                  <c:v>2.2903277074999999</c:v>
                </c:pt>
                <c:pt idx="2894">
                  <c:v>2.2310541007000002</c:v>
                </c:pt>
                <c:pt idx="2895">
                  <c:v>2.2101156123000001</c:v>
                </c:pt>
                <c:pt idx="2896">
                  <c:v>2.290210101</c:v>
                </c:pt>
                <c:pt idx="2897">
                  <c:v>2.3347666504000002</c:v>
                </c:pt>
                <c:pt idx="2898">
                  <c:v>2.3347666504000002</c:v>
                </c:pt>
                <c:pt idx="2899">
                  <c:v>2.3347666504000002</c:v>
                </c:pt>
                <c:pt idx="2900">
                  <c:v>2.3162047023999999</c:v>
                </c:pt>
                <c:pt idx="2901">
                  <c:v>2.2632170333000001</c:v>
                </c:pt>
                <c:pt idx="2902">
                  <c:v>2.2494661662</c:v>
                </c:pt>
                <c:pt idx="2903">
                  <c:v>2.2168775935</c:v>
                </c:pt>
                <c:pt idx="2904">
                  <c:v>2.3133594413999998</c:v>
                </c:pt>
                <c:pt idx="2905">
                  <c:v>2.3133594413999998</c:v>
                </c:pt>
                <c:pt idx="2906">
                  <c:v>2.3133594413999998</c:v>
                </c:pt>
                <c:pt idx="2907">
                  <c:v>2.3128693815000001</c:v>
                </c:pt>
                <c:pt idx="2908">
                  <c:v>2.3040577075000002</c:v>
                </c:pt>
                <c:pt idx="2909">
                  <c:v>2.3549903713</c:v>
                </c:pt>
                <c:pt idx="2910">
                  <c:v>2.3293305797000001</c:v>
                </c:pt>
                <c:pt idx="2911">
                  <c:v>2.2652550131</c:v>
                </c:pt>
                <c:pt idx="2912">
                  <c:v>2.2652550131</c:v>
                </c:pt>
                <c:pt idx="2913">
                  <c:v>2.2652550131</c:v>
                </c:pt>
                <c:pt idx="2914">
                  <c:v>2.3103397565999999</c:v>
                </c:pt>
                <c:pt idx="2915">
                  <c:v>2.3249901924</c:v>
                </c:pt>
                <c:pt idx="2916">
                  <c:v>2.3135387270000001</c:v>
                </c:pt>
                <c:pt idx="2917">
                  <c:v>2.2797119126999998</c:v>
                </c:pt>
                <c:pt idx="2918">
                  <c:v>2.2532256262999999</c:v>
                </c:pt>
                <c:pt idx="2919">
                  <c:v>2.2532256262999999</c:v>
                </c:pt>
                <c:pt idx="2920">
                  <c:v>2.2532256262999999</c:v>
                </c:pt>
                <c:pt idx="2921">
                  <c:v>2.2678069934999998</c:v>
                </c:pt>
                <c:pt idx="2922">
                  <c:v>2.2620115033000001</c:v>
                </c:pt>
                <c:pt idx="2923">
                  <c:v>2.2482054184</c:v>
                </c:pt>
                <c:pt idx="2924">
                  <c:v>2.3312435390999999</c:v>
                </c:pt>
                <c:pt idx="2925">
                  <c:v>2.3726095667</c:v>
                </c:pt>
                <c:pt idx="2926">
                  <c:v>2.3726095667</c:v>
                </c:pt>
                <c:pt idx="2927">
                  <c:v>2.3726095667</c:v>
                </c:pt>
                <c:pt idx="2928">
                  <c:v>2.4195974527000002</c:v>
                </c:pt>
                <c:pt idx="2929">
                  <c:v>2.3711046156000002</c:v>
                </c:pt>
                <c:pt idx="2930">
                  <c:v>2.4291251385999999</c:v>
                </c:pt>
                <c:pt idx="2931">
                  <c:v>2.4728256255000001</c:v>
                </c:pt>
                <c:pt idx="2932">
                  <c:v>2.4218322499</c:v>
                </c:pt>
                <c:pt idx="2933">
                  <c:v>2.4218322499</c:v>
                </c:pt>
                <c:pt idx="2934">
                  <c:v>2.4218322499</c:v>
                </c:pt>
                <c:pt idx="2935">
                  <c:v>2.3793566381</c:v>
                </c:pt>
                <c:pt idx="2936">
                  <c:v>2.3751276869</c:v>
                </c:pt>
                <c:pt idx="2937">
                  <c:v>2.4720254773999999</c:v>
                </c:pt>
                <c:pt idx="2938">
                  <c:v>2.4234337680000002</c:v>
                </c:pt>
                <c:pt idx="2939">
                  <c:v>2.3174720831000002</c:v>
                </c:pt>
                <c:pt idx="2940">
                  <c:v>2.3174720831000002</c:v>
                </c:pt>
                <c:pt idx="2941">
                  <c:v>2.3174720831000002</c:v>
                </c:pt>
                <c:pt idx="2942">
                  <c:v>2.3185483741000001</c:v>
                </c:pt>
                <c:pt idx="2943">
                  <c:v>2.3120046950000002</c:v>
                </c:pt>
                <c:pt idx="2944">
                  <c:v>2.3042099350999998</c:v>
                </c:pt>
                <c:pt idx="2945">
                  <c:v>2.3354359609999999</c:v>
                </c:pt>
                <c:pt idx="2946">
                  <c:v>2.3419006517000001</c:v>
                </c:pt>
                <c:pt idx="2947">
                  <c:v>2.3419006517000001</c:v>
                </c:pt>
                <c:pt idx="2948">
                  <c:v>2.3419006517000001</c:v>
                </c:pt>
                <c:pt idx="2949">
                  <c:v>2.3600008231</c:v>
                </c:pt>
                <c:pt idx="2950">
                  <c:v>2.2851671059999998</c:v>
                </c:pt>
                <c:pt idx="2951">
                  <c:v>2.2109062530000001</c:v>
                </c:pt>
                <c:pt idx="2952">
                  <c:v>2.2020203073000002</c:v>
                </c:pt>
                <c:pt idx="2953">
                  <c:v>2.2645810159000002</c:v>
                </c:pt>
                <c:pt idx="2954">
                  <c:v>2.2645810159000002</c:v>
                </c:pt>
                <c:pt idx="2955">
                  <c:v>2.2645810159000002</c:v>
                </c:pt>
                <c:pt idx="2956">
                  <c:v>2.3171657083000001</c:v>
                </c:pt>
                <c:pt idx="2957">
                  <c:v>2.4006940466</c:v>
                </c:pt>
                <c:pt idx="2958">
                  <c:v>2.4691912478</c:v>
                </c:pt>
                <c:pt idx="2959">
                  <c:v>2.4833905204</c:v>
                </c:pt>
                <c:pt idx="2960">
                  <c:v>2.5242538017</c:v>
                </c:pt>
                <c:pt idx="2961">
                  <c:v>2.5242538017</c:v>
                </c:pt>
                <c:pt idx="2962">
                  <c:v>2.5242538017</c:v>
                </c:pt>
                <c:pt idx="2963">
                  <c:v>2.5019488553999998</c:v>
                </c:pt>
                <c:pt idx="2964">
                  <c:v>2.59517504</c:v>
                </c:pt>
                <c:pt idx="2965">
                  <c:v>2.5152105696999998</c:v>
                </c:pt>
                <c:pt idx="2966">
                  <c:v>2.4667850201000001</c:v>
                </c:pt>
                <c:pt idx="2967">
                  <c:v>2.4818097415000002</c:v>
                </c:pt>
                <c:pt idx="2968">
                  <c:v>2.4818097415000002</c:v>
                </c:pt>
                <c:pt idx="2969">
                  <c:v>2.4818097415000002</c:v>
                </c:pt>
                <c:pt idx="2970">
                  <c:v>2.4959874784</c:v>
                </c:pt>
                <c:pt idx="2971">
                  <c:v>2.5247416185999998</c:v>
                </c:pt>
                <c:pt idx="2972">
                  <c:v>2.5427354394999999</c:v>
                </c:pt>
                <c:pt idx="2973">
                  <c:v>2.6308932313</c:v>
                </c:pt>
                <c:pt idx="2974">
                  <c:v>2.6198064908999998</c:v>
                </c:pt>
                <c:pt idx="2975">
                  <c:v>2.6198064908999998</c:v>
                </c:pt>
                <c:pt idx="2976">
                  <c:v>2.6198064908999998</c:v>
                </c:pt>
                <c:pt idx="2977">
                  <c:v>2.5714598092999998</c:v>
                </c:pt>
                <c:pt idx="2978">
                  <c:v>2.4988634273999999</c:v>
                </c:pt>
                <c:pt idx="2979">
                  <c:v>2.4988634273999999</c:v>
                </c:pt>
                <c:pt idx="2980">
                  <c:v>2.497015658</c:v>
                </c:pt>
                <c:pt idx="2981">
                  <c:v>2.5643531855999999</c:v>
                </c:pt>
                <c:pt idx="2982">
                  <c:v>2.5643531855999999</c:v>
                </c:pt>
                <c:pt idx="2983">
                  <c:v>2.5643531855999999</c:v>
                </c:pt>
                <c:pt idx="2984">
                  <c:v>2.5078023263999998</c:v>
                </c:pt>
                <c:pt idx="2985">
                  <c:v>2.5572126071999999</c:v>
                </c:pt>
                <c:pt idx="2986">
                  <c:v>2.5608141351999998</c:v>
                </c:pt>
                <c:pt idx="2987">
                  <c:v>2.5418102346000002</c:v>
                </c:pt>
                <c:pt idx="2988">
                  <c:v>2.5297713163000002</c:v>
                </c:pt>
                <c:pt idx="2989">
                  <c:v>2.5297713163000002</c:v>
                </c:pt>
                <c:pt idx="2990">
                  <c:v>2.5297713163000002</c:v>
                </c:pt>
                <c:pt idx="2991">
                  <c:v>2.3896831291999998</c:v>
                </c:pt>
                <c:pt idx="2992">
                  <c:v>2.4289910534999999</c:v>
                </c:pt>
                <c:pt idx="2993">
                  <c:v>2.4366077517</c:v>
                </c:pt>
                <c:pt idx="2994">
                  <c:v>2.5821201648000001</c:v>
                </c:pt>
                <c:pt idx="2995">
                  <c:v>2.5735959794999999</c:v>
                </c:pt>
                <c:pt idx="2996">
                  <c:v>2.5735959794999999</c:v>
                </c:pt>
                <c:pt idx="2997">
                  <c:v>2.5735959794999999</c:v>
                </c:pt>
                <c:pt idx="2998">
                  <c:v>2.5305789529</c:v>
                </c:pt>
                <c:pt idx="2999">
                  <c:v>2.6347507561999999</c:v>
                </c:pt>
                <c:pt idx="3000">
                  <c:v>2.5854572016000001</c:v>
                </c:pt>
                <c:pt idx="3001">
                  <c:v>2.5516210242000001</c:v>
                </c:pt>
                <c:pt idx="3002">
                  <c:v>2.5872066151999999</c:v>
                </c:pt>
                <c:pt idx="3003">
                  <c:v>2.5872066151999999</c:v>
                </c:pt>
                <c:pt idx="3004">
                  <c:v>2.5872066151999999</c:v>
                </c:pt>
                <c:pt idx="3005">
                  <c:v>2.5872066151999999</c:v>
                </c:pt>
                <c:pt idx="3006">
                  <c:v>2.5278216745000002</c:v>
                </c:pt>
                <c:pt idx="3007">
                  <c:v>2.5618950653999999</c:v>
                </c:pt>
                <c:pt idx="3008">
                  <c:v>2.5022807373</c:v>
                </c:pt>
                <c:pt idx="3009">
                  <c:v>2.4376243032999998</c:v>
                </c:pt>
                <c:pt idx="3010">
                  <c:v>2.4376243032999998</c:v>
                </c:pt>
                <c:pt idx="3011">
                  <c:v>2.4376243032999998</c:v>
                </c:pt>
                <c:pt idx="3012">
                  <c:v>2.4476598425999998</c:v>
                </c:pt>
                <c:pt idx="3013">
                  <c:v>2.4427204369000002</c:v>
                </c:pt>
                <c:pt idx="3014">
                  <c:v>2.4873501062000001</c:v>
                </c:pt>
                <c:pt idx="3015">
                  <c:v>2.4613424899999998</c:v>
                </c:pt>
                <c:pt idx="3016">
                  <c:v>2.4240767825999998</c:v>
                </c:pt>
                <c:pt idx="3017">
                  <c:v>2.4240767825999998</c:v>
                </c:pt>
                <c:pt idx="3018">
                  <c:v>2.4240767825999998</c:v>
                </c:pt>
                <c:pt idx="3019">
                  <c:v>2.4873984605000001</c:v>
                </c:pt>
                <c:pt idx="3020">
                  <c:v>2.5312173785000001</c:v>
                </c:pt>
                <c:pt idx="3021">
                  <c:v>2.5551401490000001</c:v>
                </c:pt>
                <c:pt idx="3022">
                  <c:v>2.5696481289999999</c:v>
                </c:pt>
                <c:pt idx="3023">
                  <c:v>2.6934141421</c:v>
                </c:pt>
                <c:pt idx="3024">
                  <c:v>2.6934141421</c:v>
                </c:pt>
                <c:pt idx="3025">
                  <c:v>2.6934141421</c:v>
                </c:pt>
                <c:pt idx="3026">
                  <c:v>2.7168567381000002</c:v>
                </c:pt>
                <c:pt idx="3027">
                  <c:v>2.6631379421000001</c:v>
                </c:pt>
                <c:pt idx="3028">
                  <c:v>2.6709422359000001</c:v>
                </c:pt>
                <c:pt idx="3029">
                  <c:v>2.7115250033999998</c:v>
                </c:pt>
                <c:pt idx="3030">
                  <c:v>2.7701927193999998</c:v>
                </c:pt>
                <c:pt idx="3031">
                  <c:v>2.7701927193999998</c:v>
                </c:pt>
                <c:pt idx="3032">
                  <c:v>2.7701927193999998</c:v>
                </c:pt>
                <c:pt idx="3033">
                  <c:v>2.6930687339000001</c:v>
                </c:pt>
                <c:pt idx="3034">
                  <c:v>2.6930687339000001</c:v>
                </c:pt>
                <c:pt idx="3035">
                  <c:v>2.6930687339000001</c:v>
                </c:pt>
                <c:pt idx="3036">
                  <c:v>2.7118134536</c:v>
                </c:pt>
                <c:pt idx="3037">
                  <c:v>2.7647774365000002</c:v>
                </c:pt>
                <c:pt idx="3038">
                  <c:v>2.7647774365000002</c:v>
                </c:pt>
                <c:pt idx="3039">
                  <c:v>2.7647774365000002</c:v>
                </c:pt>
                <c:pt idx="3040">
                  <c:v>2.7647774365000002</c:v>
                </c:pt>
                <c:pt idx="3041">
                  <c:v>2.7647774365000002</c:v>
                </c:pt>
                <c:pt idx="3042">
                  <c:v>2.6987475976000002</c:v>
                </c:pt>
                <c:pt idx="3043">
                  <c:v>2.7167309778000002</c:v>
                </c:pt>
                <c:pt idx="3044">
                  <c:v>2.8147865354000001</c:v>
                </c:pt>
                <c:pt idx="3045">
                  <c:v>2.8147865354000001</c:v>
                </c:pt>
                <c:pt idx="3046">
                  <c:v>2.8147865354000001</c:v>
                </c:pt>
                <c:pt idx="3047">
                  <c:v>2.6901065933999999</c:v>
                </c:pt>
                <c:pt idx="3048">
                  <c:v>2.6752623983000001</c:v>
                </c:pt>
                <c:pt idx="3049">
                  <c:v>2.6793390631</c:v>
                </c:pt>
                <c:pt idx="3050">
                  <c:v>2.6719590694000002</c:v>
                </c:pt>
                <c:pt idx="3051">
                  <c:v>2.6879774236</c:v>
                </c:pt>
                <c:pt idx="3052">
                  <c:v>2.6879774236</c:v>
                </c:pt>
                <c:pt idx="3053">
                  <c:v>2.6879774236</c:v>
                </c:pt>
                <c:pt idx="3054">
                  <c:v>2.6728807771</c:v>
                </c:pt>
                <c:pt idx="3055">
                  <c:v>2.6728807771</c:v>
                </c:pt>
                <c:pt idx="3056">
                  <c:v>2.6728807771</c:v>
                </c:pt>
                <c:pt idx="3057">
                  <c:v>2.6634544496000001</c:v>
                </c:pt>
                <c:pt idx="3058">
                  <c:v>2.6284762728</c:v>
                </c:pt>
                <c:pt idx="3059">
                  <c:v>2.6284762728</c:v>
                </c:pt>
                <c:pt idx="3060">
                  <c:v>2.6284762728</c:v>
                </c:pt>
                <c:pt idx="3061">
                  <c:v>2.7053592796000001</c:v>
                </c:pt>
                <c:pt idx="3062">
                  <c:v>2.7177714866999998</c:v>
                </c:pt>
                <c:pt idx="3063">
                  <c:v>2.7346267029</c:v>
                </c:pt>
                <c:pt idx="3064">
                  <c:v>2.7333493878000001</c:v>
                </c:pt>
                <c:pt idx="3065">
                  <c:v>2.7310779019</c:v>
                </c:pt>
                <c:pt idx="3066">
                  <c:v>2.7310779019</c:v>
                </c:pt>
                <c:pt idx="3067">
                  <c:v>2.7310779019</c:v>
                </c:pt>
                <c:pt idx="3068">
                  <c:v>2.7734761975</c:v>
                </c:pt>
                <c:pt idx="3069">
                  <c:v>2.7460352292999999</c:v>
                </c:pt>
                <c:pt idx="3070">
                  <c:v>2.8153752424</c:v>
                </c:pt>
                <c:pt idx="3071">
                  <c:v>2.9005993708000002</c:v>
                </c:pt>
                <c:pt idx="3072">
                  <c:v>2.6764539896000001</c:v>
                </c:pt>
                <c:pt idx="3073">
                  <c:v>2.6764539896000001</c:v>
                </c:pt>
                <c:pt idx="3074">
                  <c:v>2.6764539896000001</c:v>
                </c:pt>
                <c:pt idx="3075">
                  <c:v>2.6178419068999998</c:v>
                </c:pt>
                <c:pt idx="3076">
                  <c:v>2.5784143253999998</c:v>
                </c:pt>
                <c:pt idx="3077">
                  <c:v>2.5631816276000001</c:v>
                </c:pt>
                <c:pt idx="3078">
                  <c:v>2.5756044611000002</c:v>
                </c:pt>
                <c:pt idx="3079">
                  <c:v>2.5189859162000001</c:v>
                </c:pt>
                <c:pt idx="3080">
                  <c:v>2.5189859162000001</c:v>
                </c:pt>
                <c:pt idx="3081">
                  <c:v>2.5189859162000001</c:v>
                </c:pt>
                <c:pt idx="3082">
                  <c:v>2.5765006939999999</c:v>
                </c:pt>
                <c:pt idx="3083">
                  <c:v>2.6167359881999999</c:v>
                </c:pt>
                <c:pt idx="3084">
                  <c:v>2.6167359881999999</c:v>
                </c:pt>
                <c:pt idx="3085">
                  <c:v>2.6167359881999999</c:v>
                </c:pt>
                <c:pt idx="3086">
                  <c:v>2.4783409719999998</c:v>
                </c:pt>
                <c:pt idx="3087">
                  <c:v>2.4783409719999998</c:v>
                </c:pt>
                <c:pt idx="3088">
                  <c:v>2.4783409719999998</c:v>
                </c:pt>
                <c:pt idx="3089">
                  <c:v>2.4466755202999999</c:v>
                </c:pt>
                <c:pt idx="3090">
                  <c:v>2.4813690666000001</c:v>
                </c:pt>
                <c:pt idx="3091">
                  <c:v>2.5139724319000001</c:v>
                </c:pt>
                <c:pt idx="3092">
                  <c:v>2.5722132880999999</c:v>
                </c:pt>
                <c:pt idx="3093">
                  <c:v>2.5863476904999998</c:v>
                </c:pt>
                <c:pt idx="3094">
                  <c:v>2.5863476904999998</c:v>
                </c:pt>
                <c:pt idx="3095">
                  <c:v>2.5863476904999998</c:v>
                </c:pt>
                <c:pt idx="3096">
                  <c:v>2.6123222843999998</c:v>
                </c:pt>
                <c:pt idx="3097">
                  <c:v>2.6732983541999999</c:v>
                </c:pt>
                <c:pt idx="3098">
                  <c:v>2.6352634659</c:v>
                </c:pt>
                <c:pt idx="3099">
                  <c:v>2.6179101158</c:v>
                </c:pt>
                <c:pt idx="3100">
                  <c:v>2.6096921659999999</c:v>
                </c:pt>
                <c:pt idx="3101">
                  <c:v>2.6096921659999999</c:v>
                </c:pt>
                <c:pt idx="3102">
                  <c:v>2.6096921659999999</c:v>
                </c:pt>
                <c:pt idx="3103">
                  <c:v>2.6648113748000002</c:v>
                </c:pt>
                <c:pt idx="3104">
                  <c:v>2.6412287802000001</c:v>
                </c:pt>
                <c:pt idx="3105">
                  <c:v>2.6914695932999999</c:v>
                </c:pt>
                <c:pt idx="3106">
                  <c:v>2.6047235915</c:v>
                </c:pt>
                <c:pt idx="3107">
                  <c:v>2.5492669205</c:v>
                </c:pt>
                <c:pt idx="3108">
                  <c:v>2.5492669205</c:v>
                </c:pt>
                <c:pt idx="3109">
                  <c:v>2.5492669205</c:v>
                </c:pt>
                <c:pt idx="3110">
                  <c:v>2.4507265866000001</c:v>
                </c:pt>
                <c:pt idx="3111">
                  <c:v>2.4923856045999999</c:v>
                </c:pt>
                <c:pt idx="3112">
                  <c:v>2.4818272415</c:v>
                </c:pt>
                <c:pt idx="3113">
                  <c:v>2.4401967434</c:v>
                </c:pt>
                <c:pt idx="3114">
                  <c:v>2.4240046478999999</c:v>
                </c:pt>
                <c:pt idx="3115">
                  <c:v>2.4240046478999999</c:v>
                </c:pt>
                <c:pt idx="3116">
                  <c:v>2.4240046478999999</c:v>
                </c:pt>
                <c:pt idx="3117">
                  <c:v>2.3986145187000001</c:v>
                </c:pt>
                <c:pt idx="3118">
                  <c:v>2.3648730097000001</c:v>
                </c:pt>
                <c:pt idx="3119">
                  <c:v>2.4915028701000002</c:v>
                </c:pt>
                <c:pt idx="3120">
                  <c:v>2.5056961024</c:v>
                </c:pt>
                <c:pt idx="3121">
                  <c:v>2.5335521507999998</c:v>
                </c:pt>
                <c:pt idx="3122">
                  <c:v>2.5335521507999998</c:v>
                </c:pt>
                <c:pt idx="3123">
                  <c:v>2.5335521507999998</c:v>
                </c:pt>
                <c:pt idx="3124">
                  <c:v>2.5526532021000001</c:v>
                </c:pt>
                <c:pt idx="3125">
                  <c:v>2.6030197544</c:v>
                </c:pt>
                <c:pt idx="3126">
                  <c:v>2.6262891938999999</c:v>
                </c:pt>
                <c:pt idx="3127">
                  <c:v>2.5794881571000001</c:v>
                </c:pt>
                <c:pt idx="3128">
                  <c:v>2.4338976647999999</c:v>
                </c:pt>
                <c:pt idx="3129">
                  <c:v>2.4338976647999999</c:v>
                </c:pt>
                <c:pt idx="3130">
                  <c:v>2.4338976647999999</c:v>
                </c:pt>
                <c:pt idx="3131">
                  <c:v>2.5645976228</c:v>
                </c:pt>
                <c:pt idx="3132">
                  <c:v>2.5722578822000002</c:v>
                </c:pt>
                <c:pt idx="3133">
                  <c:v>2.5723626094999998</c:v>
                </c:pt>
                <c:pt idx="3134">
                  <c:v>2.5690065664000001</c:v>
                </c:pt>
                <c:pt idx="3135">
                  <c:v>2.5202382615999999</c:v>
                </c:pt>
                <c:pt idx="3136">
                  <c:v>2.5202382615999999</c:v>
                </c:pt>
                <c:pt idx="3137">
                  <c:v>2.5202382615999999</c:v>
                </c:pt>
                <c:pt idx="3138">
                  <c:v>2.4184865373000002</c:v>
                </c:pt>
                <c:pt idx="3139">
                  <c:v>2.4635062850999998</c:v>
                </c:pt>
                <c:pt idx="3140">
                  <c:v>2.4549128690000002</c:v>
                </c:pt>
                <c:pt idx="3141">
                  <c:v>2.4383017199000001</c:v>
                </c:pt>
                <c:pt idx="3142">
                  <c:v>2.4694182724</c:v>
                </c:pt>
                <c:pt idx="3143">
                  <c:v>2.4694182724</c:v>
                </c:pt>
                <c:pt idx="3144">
                  <c:v>2.4694182724</c:v>
                </c:pt>
                <c:pt idx="3145">
                  <c:v>2.5199625725999999</c:v>
                </c:pt>
                <c:pt idx="3146">
                  <c:v>2.6102650925000002</c:v>
                </c:pt>
                <c:pt idx="3147">
                  <c:v>2.6102650925000002</c:v>
                </c:pt>
                <c:pt idx="3148">
                  <c:v>2.6408686729999999</c:v>
                </c:pt>
                <c:pt idx="3149">
                  <c:v>2.5438840351000001</c:v>
                </c:pt>
                <c:pt idx="3150">
                  <c:v>2.5438840351000001</c:v>
                </c:pt>
                <c:pt idx="3151">
                  <c:v>2.5438840351000001</c:v>
                </c:pt>
                <c:pt idx="3152">
                  <c:v>2.6575793116000002</c:v>
                </c:pt>
                <c:pt idx="3153">
                  <c:v>2.6812771127000001</c:v>
                </c:pt>
                <c:pt idx="3154">
                  <c:v>2.6858028243000001</c:v>
                </c:pt>
                <c:pt idx="3155">
                  <c:v>2.6923269352000001</c:v>
                </c:pt>
                <c:pt idx="3156">
                  <c:v>2.7250257735000001</c:v>
                </c:pt>
                <c:pt idx="3157">
                  <c:v>2.7250257735000001</c:v>
                </c:pt>
                <c:pt idx="3158">
                  <c:v>2.7250257735000001</c:v>
                </c:pt>
                <c:pt idx="3159">
                  <c:v>2.6934240878</c:v>
                </c:pt>
                <c:pt idx="3160">
                  <c:v>2.6633895077999998</c:v>
                </c:pt>
                <c:pt idx="3161">
                  <c:v>2.6550680726000002</c:v>
                </c:pt>
                <c:pt idx="3162">
                  <c:v>2.7615380680000001</c:v>
                </c:pt>
                <c:pt idx="3163">
                  <c:v>2.7540693362000002</c:v>
                </c:pt>
                <c:pt idx="3164">
                  <c:v>2.7540693362000002</c:v>
                </c:pt>
                <c:pt idx="3165">
                  <c:v>2.7540693362000002</c:v>
                </c:pt>
                <c:pt idx="3166">
                  <c:v>2.7215041198000001</c:v>
                </c:pt>
                <c:pt idx="3167">
                  <c:v>2.7127438060000002</c:v>
                </c:pt>
                <c:pt idx="3168">
                  <c:v>2.6330398999</c:v>
                </c:pt>
                <c:pt idx="3169">
                  <c:v>2.5154809445000001</c:v>
                </c:pt>
                <c:pt idx="3170">
                  <c:v>2.4827953170999999</c:v>
                </c:pt>
                <c:pt idx="3171">
                  <c:v>2.4827953170999999</c:v>
                </c:pt>
                <c:pt idx="3172">
                  <c:v>2.4827953170999999</c:v>
                </c:pt>
                <c:pt idx="3173">
                  <c:v>2.4774661967</c:v>
                </c:pt>
                <c:pt idx="3174">
                  <c:v>2.5151998467999999</c:v>
                </c:pt>
                <c:pt idx="3175">
                  <c:v>2.4686919623999999</c:v>
                </c:pt>
                <c:pt idx="3176">
                  <c:v>2.5191992853</c:v>
                </c:pt>
                <c:pt idx="3177">
                  <c:v>2.5633317916</c:v>
                </c:pt>
                <c:pt idx="3178">
                  <c:v>2.5633317916</c:v>
                </c:pt>
                <c:pt idx="3179">
                  <c:v>2.5633317916</c:v>
                </c:pt>
                <c:pt idx="3180">
                  <c:v>2.5734184188999998</c:v>
                </c:pt>
                <c:pt idx="3181">
                  <c:v>2.5676555729000001</c:v>
                </c:pt>
                <c:pt idx="3182">
                  <c:v>2.6221377660999998</c:v>
                </c:pt>
                <c:pt idx="3183">
                  <c:v>2.5763857175</c:v>
                </c:pt>
                <c:pt idx="3184">
                  <c:v>2.5226454200999999</c:v>
                </c:pt>
                <c:pt idx="3185">
                  <c:v>2.5226454200999999</c:v>
                </c:pt>
                <c:pt idx="3186">
                  <c:v>2.5226454200999999</c:v>
                </c:pt>
                <c:pt idx="3187">
                  <c:v>2.5243266088</c:v>
                </c:pt>
                <c:pt idx="3188">
                  <c:v>2.4792948799999999</c:v>
                </c:pt>
                <c:pt idx="3189">
                  <c:v>2.5102442336999999</c:v>
                </c:pt>
                <c:pt idx="3190">
                  <c:v>2.5122395721999999</c:v>
                </c:pt>
                <c:pt idx="3191">
                  <c:v>2.3778891166</c:v>
                </c:pt>
                <c:pt idx="3192">
                  <c:v>2.3778891166</c:v>
                </c:pt>
                <c:pt idx="3193">
                  <c:v>2.3778891166</c:v>
                </c:pt>
                <c:pt idx="3194">
                  <c:v>2.4833803445</c:v>
                </c:pt>
                <c:pt idx="3195">
                  <c:v>2.5301551845999999</c:v>
                </c:pt>
                <c:pt idx="3196">
                  <c:v>2.5634563696999999</c:v>
                </c:pt>
                <c:pt idx="3197">
                  <c:v>2.5634563696999999</c:v>
                </c:pt>
                <c:pt idx="3198">
                  <c:v>2.5634563696999999</c:v>
                </c:pt>
                <c:pt idx="3199">
                  <c:v>2.5634563696999999</c:v>
                </c:pt>
                <c:pt idx="3200">
                  <c:v>2.5634563696999999</c:v>
                </c:pt>
                <c:pt idx="3201">
                  <c:v>2.5476882067000002</c:v>
                </c:pt>
                <c:pt idx="3202">
                  <c:v>2.5643134746</c:v>
                </c:pt>
                <c:pt idx="3203">
                  <c:v>2.5049015838000002</c:v>
                </c:pt>
                <c:pt idx="3204">
                  <c:v>2.5355351271000002</c:v>
                </c:pt>
                <c:pt idx="3205">
                  <c:v>2.5770705765000002</c:v>
                </c:pt>
                <c:pt idx="3206">
                  <c:v>2.5770705765000002</c:v>
                </c:pt>
                <c:pt idx="3207">
                  <c:v>2.5770705765000002</c:v>
                </c:pt>
                <c:pt idx="3208">
                  <c:v>2.6297483701000002</c:v>
                </c:pt>
                <c:pt idx="3209">
                  <c:v>2.6582373822999998</c:v>
                </c:pt>
                <c:pt idx="3210">
                  <c:v>2.6049674672999998</c:v>
                </c:pt>
                <c:pt idx="3211">
                  <c:v>2.6049674672999998</c:v>
                </c:pt>
                <c:pt idx="3212">
                  <c:v>2.6049674672999998</c:v>
                </c:pt>
                <c:pt idx="3213">
                  <c:v>2.6049674672999998</c:v>
                </c:pt>
                <c:pt idx="3214">
                  <c:v>2.6049674672999998</c:v>
                </c:pt>
                <c:pt idx="3215">
                  <c:v>2.4915676368000002</c:v>
                </c:pt>
                <c:pt idx="3216">
                  <c:v>2.5140491064999999</c:v>
                </c:pt>
                <c:pt idx="3217">
                  <c:v>2.6090093726000001</c:v>
                </c:pt>
                <c:pt idx="3218">
                  <c:v>2.6090093726000001</c:v>
                </c:pt>
                <c:pt idx="3219">
                  <c:v>2.6090093726000001</c:v>
                </c:pt>
                <c:pt idx="3220">
                  <c:v>2.6090093726000001</c:v>
                </c:pt>
                <c:pt idx="3221">
                  <c:v>2.6090093726000001</c:v>
                </c:pt>
                <c:pt idx="3222">
                  <c:v>2.5982989077999998</c:v>
                </c:pt>
                <c:pt idx="3223">
                  <c:v>2.5572619892000001</c:v>
                </c:pt>
                <c:pt idx="3224">
                  <c:v>2.5688453084999998</c:v>
                </c:pt>
                <c:pt idx="3225">
                  <c:v>2.5601055203</c:v>
                </c:pt>
                <c:pt idx="3226">
                  <c:v>2.5537456378000001</c:v>
                </c:pt>
                <c:pt idx="3227">
                  <c:v>2.5537456378000001</c:v>
                </c:pt>
                <c:pt idx="3228">
                  <c:v>2.5537456378000001</c:v>
                </c:pt>
                <c:pt idx="3229">
                  <c:v>2.5665708503000002</c:v>
                </c:pt>
                <c:pt idx="3230">
                  <c:v>2.5532309769000001</c:v>
                </c:pt>
                <c:pt idx="3231">
                  <c:v>2.5140120549999998</c:v>
                </c:pt>
                <c:pt idx="3232">
                  <c:v>2.4772724370999999</c:v>
                </c:pt>
                <c:pt idx="3233">
                  <c:v>2.4366273682999999</c:v>
                </c:pt>
                <c:pt idx="3234">
                  <c:v>2.4366273682999999</c:v>
                </c:pt>
                <c:pt idx="3235">
                  <c:v>2.4366273682999999</c:v>
                </c:pt>
                <c:pt idx="3236">
                  <c:v>2.5298022757999998</c:v>
                </c:pt>
                <c:pt idx="3237">
                  <c:v>2.5635552295999999</c:v>
                </c:pt>
                <c:pt idx="3238">
                  <c:v>2.5588799773000002</c:v>
                </c:pt>
                <c:pt idx="3239">
                  <c:v>2.5758169786999998</c:v>
                </c:pt>
                <c:pt idx="3240">
                  <c:v>2.6113976364</c:v>
                </c:pt>
                <c:pt idx="3241">
                  <c:v>2.6113976364</c:v>
                </c:pt>
                <c:pt idx="3242">
                  <c:v>2.6113976364</c:v>
                </c:pt>
                <c:pt idx="3243">
                  <c:v>2.5911571857000002</c:v>
                </c:pt>
                <c:pt idx="3244">
                  <c:v>2.6117969411000002</c:v>
                </c:pt>
                <c:pt idx="3245">
                  <c:v>2.5771945982000002</c:v>
                </c:pt>
                <c:pt idx="3246">
                  <c:v>2.5005390422999998</c:v>
                </c:pt>
                <c:pt idx="3247">
                  <c:v>2.4490315714999999</c:v>
                </c:pt>
                <c:pt idx="3248">
                  <c:v>2.4490315714999999</c:v>
                </c:pt>
                <c:pt idx="3249">
                  <c:v>2.4490315714999999</c:v>
                </c:pt>
                <c:pt idx="3250">
                  <c:v>2.4184986458000002</c:v>
                </c:pt>
                <c:pt idx="3251">
                  <c:v>2.4124172273000002</c:v>
                </c:pt>
                <c:pt idx="3252">
                  <c:v>2.3894973861</c:v>
                </c:pt>
                <c:pt idx="3253">
                  <c:v>2.3789722477000002</c:v>
                </c:pt>
                <c:pt idx="3254">
                  <c:v>2.4061434152999999</c:v>
                </c:pt>
                <c:pt idx="3255">
                  <c:v>2.4061434152999999</c:v>
                </c:pt>
                <c:pt idx="3256">
                  <c:v>2.4061434152999999</c:v>
                </c:pt>
                <c:pt idx="3257">
                  <c:v>2.3335886029999999</c:v>
                </c:pt>
                <c:pt idx="3258">
                  <c:v>2.4451248067</c:v>
                </c:pt>
                <c:pt idx="3259">
                  <c:v>2.4167453699000001</c:v>
                </c:pt>
                <c:pt idx="3260">
                  <c:v>2.4276543731000002</c:v>
                </c:pt>
                <c:pt idx="3261">
                  <c:v>2.4444171805999999</c:v>
                </c:pt>
                <c:pt idx="3262">
                  <c:v>2.4444171805999999</c:v>
                </c:pt>
                <c:pt idx="3263">
                  <c:v>2.4444171805999999</c:v>
                </c:pt>
                <c:pt idx="3264">
                  <c:v>2.3676138881000002</c:v>
                </c:pt>
                <c:pt idx="3265">
                  <c:v>2.3973104403000001</c:v>
                </c:pt>
                <c:pt idx="3266">
                  <c:v>2.4424714266000001</c:v>
                </c:pt>
                <c:pt idx="3267">
                  <c:v>2.4126537497</c:v>
                </c:pt>
                <c:pt idx="3268">
                  <c:v>2.4395352061</c:v>
                </c:pt>
                <c:pt idx="3269">
                  <c:v>2.4395352061</c:v>
                </c:pt>
                <c:pt idx="3270">
                  <c:v>2.4395352061</c:v>
                </c:pt>
                <c:pt idx="3271">
                  <c:v>2.4316870433000002</c:v>
                </c:pt>
                <c:pt idx="3272">
                  <c:v>2.3761319410000001</c:v>
                </c:pt>
                <c:pt idx="3273">
                  <c:v>2.3393248061</c:v>
                </c:pt>
                <c:pt idx="3274">
                  <c:v>2.3278322794999999</c:v>
                </c:pt>
                <c:pt idx="3275">
                  <c:v>2.3931015247</c:v>
                </c:pt>
                <c:pt idx="3276">
                  <c:v>2.3931015247</c:v>
                </c:pt>
                <c:pt idx="3277">
                  <c:v>2.3931015247</c:v>
                </c:pt>
                <c:pt idx="3278">
                  <c:v>2.3855614442999999</c:v>
                </c:pt>
                <c:pt idx="3279">
                  <c:v>2.3846516831</c:v>
                </c:pt>
                <c:pt idx="3280">
                  <c:v>2.4197627643000001</c:v>
                </c:pt>
                <c:pt idx="3281">
                  <c:v>2.4295008895999999</c:v>
                </c:pt>
                <c:pt idx="3282">
                  <c:v>2.3349384545</c:v>
                </c:pt>
                <c:pt idx="3283">
                  <c:v>2.3349384545</c:v>
                </c:pt>
                <c:pt idx="3284">
                  <c:v>2.3349384545</c:v>
                </c:pt>
                <c:pt idx="3285">
                  <c:v>2.3715156969</c:v>
                </c:pt>
                <c:pt idx="3286">
                  <c:v>2.4074319728</c:v>
                </c:pt>
                <c:pt idx="3287">
                  <c:v>2.4305384217000001</c:v>
                </c:pt>
                <c:pt idx="3288">
                  <c:v>2.382978928</c:v>
                </c:pt>
                <c:pt idx="3289">
                  <c:v>2.3668191083000001</c:v>
                </c:pt>
                <c:pt idx="3290">
                  <c:v>2.3668191083000001</c:v>
                </c:pt>
                <c:pt idx="3291">
                  <c:v>2.3668191083000001</c:v>
                </c:pt>
                <c:pt idx="3292">
                  <c:v>2.3461423522999998</c:v>
                </c:pt>
                <c:pt idx="3293">
                  <c:v>2.3456065031</c:v>
                </c:pt>
                <c:pt idx="3294">
                  <c:v>2.3260599887</c:v>
                </c:pt>
                <c:pt idx="3295">
                  <c:v>2.3247936406999998</c:v>
                </c:pt>
                <c:pt idx="3296">
                  <c:v>2.3384970316999998</c:v>
                </c:pt>
                <c:pt idx="3297">
                  <c:v>2.3384970316999998</c:v>
                </c:pt>
                <c:pt idx="3298">
                  <c:v>2.3384970316999998</c:v>
                </c:pt>
                <c:pt idx="3299">
                  <c:v>2.4144696791000002</c:v>
                </c:pt>
                <c:pt idx="3300">
                  <c:v>2.4269119370999999</c:v>
                </c:pt>
                <c:pt idx="3301">
                  <c:v>2.4204512423</c:v>
                </c:pt>
                <c:pt idx="3302">
                  <c:v>2.3538141947</c:v>
                </c:pt>
                <c:pt idx="3303">
                  <c:v>2.3332892271999999</c:v>
                </c:pt>
                <c:pt idx="3304">
                  <c:v>2.3332892271999999</c:v>
                </c:pt>
                <c:pt idx="3305">
                  <c:v>2.3332892271999999</c:v>
                </c:pt>
                <c:pt idx="3306">
                  <c:v>2.3323110345</c:v>
                </c:pt>
                <c:pt idx="3307">
                  <c:v>2.3447007878999999</c:v>
                </c:pt>
                <c:pt idx="3308">
                  <c:v>2.4304991340000002</c:v>
                </c:pt>
                <c:pt idx="3309">
                  <c:v>2.3613866493</c:v>
                </c:pt>
                <c:pt idx="3310">
                  <c:v>2.3602296842000001</c:v>
                </c:pt>
                <c:pt idx="3311">
                  <c:v>2.3602296842000001</c:v>
                </c:pt>
                <c:pt idx="3312">
                  <c:v>2.3602296842000001</c:v>
                </c:pt>
                <c:pt idx="3313">
                  <c:v>2.3951110364999999</c:v>
                </c:pt>
                <c:pt idx="3314">
                  <c:v>2.3303161326000001</c:v>
                </c:pt>
                <c:pt idx="3315">
                  <c:v>2.3444022759999998</c:v>
                </c:pt>
                <c:pt idx="3316">
                  <c:v>2.3540276832</c:v>
                </c:pt>
                <c:pt idx="3317">
                  <c:v>2.3282589714999999</c:v>
                </c:pt>
                <c:pt idx="3318">
                  <c:v>2.3282589714999999</c:v>
                </c:pt>
                <c:pt idx="3319">
                  <c:v>2.3282589714999999</c:v>
                </c:pt>
                <c:pt idx="3320">
                  <c:v>2.2929157408999998</c:v>
                </c:pt>
                <c:pt idx="3321">
                  <c:v>2.2854238208000002</c:v>
                </c:pt>
                <c:pt idx="3322">
                  <c:v>2.3172723253999998</c:v>
                </c:pt>
                <c:pt idx="3323">
                  <c:v>2.3122814261000002</c:v>
                </c:pt>
                <c:pt idx="3324">
                  <c:v>2.3101719118999999</c:v>
                </c:pt>
                <c:pt idx="3325">
                  <c:v>2.3101719118999999</c:v>
                </c:pt>
                <c:pt idx="3326">
                  <c:v>2.3101719118999999</c:v>
                </c:pt>
                <c:pt idx="3327">
                  <c:v>2.3015802874000002</c:v>
                </c:pt>
                <c:pt idx="3328">
                  <c:v>2.2984386538999999</c:v>
                </c:pt>
                <c:pt idx="3329">
                  <c:v>2.3618683327999999</c:v>
                </c:pt>
                <c:pt idx="3330">
                  <c:v>2.3677931882999999</c:v>
                </c:pt>
                <c:pt idx="3331">
                  <c:v>2.3250492384000001</c:v>
                </c:pt>
                <c:pt idx="3332">
                  <c:v>2.3250492384000001</c:v>
                </c:pt>
                <c:pt idx="3333">
                  <c:v>2.3250492384000001</c:v>
                </c:pt>
                <c:pt idx="3334">
                  <c:v>2.3006543388999998</c:v>
                </c:pt>
                <c:pt idx="3335">
                  <c:v>2.3234787586999999</c:v>
                </c:pt>
                <c:pt idx="3336">
                  <c:v>2.2940229150000002</c:v>
                </c:pt>
                <c:pt idx="3337">
                  <c:v>2.3007057352000002</c:v>
                </c:pt>
                <c:pt idx="3338">
                  <c:v>2.3289980238000001</c:v>
                </c:pt>
                <c:pt idx="3339">
                  <c:v>2.3289980238000001</c:v>
                </c:pt>
                <c:pt idx="3340">
                  <c:v>2.3289980238000001</c:v>
                </c:pt>
                <c:pt idx="3341">
                  <c:v>2.2909901949</c:v>
                </c:pt>
                <c:pt idx="3342">
                  <c:v>2.3035146588000002</c:v>
                </c:pt>
                <c:pt idx="3343">
                  <c:v>2.3392802233999999</c:v>
                </c:pt>
                <c:pt idx="3344">
                  <c:v>2.3602216505000002</c:v>
                </c:pt>
                <c:pt idx="3345">
                  <c:v>2.3304585924999999</c:v>
                </c:pt>
                <c:pt idx="3346">
                  <c:v>2.3304585924999999</c:v>
                </c:pt>
                <c:pt idx="3347">
                  <c:v>2.3304585924999999</c:v>
                </c:pt>
                <c:pt idx="3348">
                  <c:v>2.3316248681</c:v>
                </c:pt>
                <c:pt idx="3349">
                  <c:v>2.3308953402000001</c:v>
                </c:pt>
                <c:pt idx="3350">
                  <c:v>2.3298558229999999</c:v>
                </c:pt>
                <c:pt idx="3351">
                  <c:v>2.3360912593999998</c:v>
                </c:pt>
                <c:pt idx="3352">
                  <c:v>2.3189612992000002</c:v>
                </c:pt>
                <c:pt idx="3353">
                  <c:v>2.3189612992000002</c:v>
                </c:pt>
                <c:pt idx="3354">
                  <c:v>2.3189612992000002</c:v>
                </c:pt>
                <c:pt idx="3355">
                  <c:v>2.3482298142000002</c:v>
                </c:pt>
                <c:pt idx="3356">
                  <c:v>2.3583374729000002</c:v>
                </c:pt>
                <c:pt idx="3357">
                  <c:v>2.4081058616000002</c:v>
                </c:pt>
                <c:pt idx="3358">
                  <c:v>2.4030734496999999</c:v>
                </c:pt>
                <c:pt idx="3359">
                  <c:v>2.3738035184999999</c:v>
                </c:pt>
                <c:pt idx="3360">
                  <c:v>2.3738035184999999</c:v>
                </c:pt>
                <c:pt idx="3361">
                  <c:v>2.3738035184999999</c:v>
                </c:pt>
                <c:pt idx="3362">
                  <c:v>2.3160607422999999</c:v>
                </c:pt>
                <c:pt idx="3363">
                  <c:v>2.2862538431999999</c:v>
                </c:pt>
                <c:pt idx="3364">
                  <c:v>2.2962737696</c:v>
                </c:pt>
                <c:pt idx="3365">
                  <c:v>2.3003229084000001</c:v>
                </c:pt>
                <c:pt idx="3366">
                  <c:v>2.3101677365</c:v>
                </c:pt>
                <c:pt idx="3367">
                  <c:v>2.3101677365</c:v>
                </c:pt>
                <c:pt idx="3368">
                  <c:v>2.3101677365</c:v>
                </c:pt>
                <c:pt idx="3369">
                  <c:v>2.3141509617999998</c:v>
                </c:pt>
                <c:pt idx="3370">
                  <c:v>2.2952172199</c:v>
                </c:pt>
                <c:pt idx="3371">
                  <c:v>2.3111791473999999</c:v>
                </c:pt>
                <c:pt idx="3372">
                  <c:v>2.3005711470999999</c:v>
                </c:pt>
                <c:pt idx="3373">
                  <c:v>2.3409180714</c:v>
                </c:pt>
                <c:pt idx="3374">
                  <c:v>2.3409180714</c:v>
                </c:pt>
                <c:pt idx="3375">
                  <c:v>2.3409180714</c:v>
                </c:pt>
                <c:pt idx="3376">
                  <c:v>2.3701097589</c:v>
                </c:pt>
                <c:pt idx="3377">
                  <c:v>2.3104390924999998</c:v>
                </c:pt>
                <c:pt idx="3378">
                  <c:v>2.3194622289</c:v>
                </c:pt>
                <c:pt idx="3379">
                  <c:v>2.3720884573999999</c:v>
                </c:pt>
                <c:pt idx="3380">
                  <c:v>2.3196297977999998</c:v>
                </c:pt>
                <c:pt idx="3381">
                  <c:v>2.3196297977999998</c:v>
                </c:pt>
                <c:pt idx="3382">
                  <c:v>2.3196297977999998</c:v>
                </c:pt>
                <c:pt idx="3383">
                  <c:v>2.1987791404000001</c:v>
                </c:pt>
                <c:pt idx="3384">
                  <c:v>2.1334116661000002</c:v>
                </c:pt>
                <c:pt idx="3385">
                  <c:v>2.0469868438000001</c:v>
                </c:pt>
                <c:pt idx="3386">
                  <c:v>2.0120638037999998</c:v>
                </c:pt>
                <c:pt idx="3387">
                  <c:v>1.9930933173000001</c:v>
                </c:pt>
                <c:pt idx="3388">
                  <c:v>1.9930933173000001</c:v>
                </c:pt>
                <c:pt idx="3389">
                  <c:v>1.9930933173000001</c:v>
                </c:pt>
                <c:pt idx="3390">
                  <c:v>1.9930933173000001</c:v>
                </c:pt>
                <c:pt idx="3391">
                  <c:v>2.0228478319000001</c:v>
                </c:pt>
                <c:pt idx="3392">
                  <c:v>2.0898420727000002</c:v>
                </c:pt>
                <c:pt idx="3393">
                  <c:v>2.1211974155000002</c:v>
                </c:pt>
                <c:pt idx="3394">
                  <c:v>2.0709566954</c:v>
                </c:pt>
                <c:pt idx="3395">
                  <c:v>2.0709566954</c:v>
                </c:pt>
                <c:pt idx="3396">
                  <c:v>2.0709566954</c:v>
                </c:pt>
                <c:pt idx="3397">
                  <c:v>2.0802266658000002</c:v>
                </c:pt>
                <c:pt idx="3398">
                  <c:v>2.1302162397000002</c:v>
                </c:pt>
                <c:pt idx="3399">
                  <c:v>2.1511602543000001</c:v>
                </c:pt>
                <c:pt idx="3400">
                  <c:v>2.1432964528</c:v>
                </c:pt>
                <c:pt idx="3401">
                  <c:v>2.1700270645000002</c:v>
                </c:pt>
                <c:pt idx="3402">
                  <c:v>2.1700270645000002</c:v>
                </c:pt>
                <c:pt idx="3403">
                  <c:v>2.1700270645000002</c:v>
                </c:pt>
                <c:pt idx="3404">
                  <c:v>2.1772784158</c:v>
                </c:pt>
                <c:pt idx="3405">
                  <c:v>2.1250839212999999</c:v>
                </c:pt>
                <c:pt idx="3406">
                  <c:v>2.0760746954</c:v>
                </c:pt>
                <c:pt idx="3407">
                  <c:v>2.0760746954</c:v>
                </c:pt>
                <c:pt idx="3408">
                  <c:v>2.0760746954</c:v>
                </c:pt>
                <c:pt idx="3409">
                  <c:v>2.0760746954</c:v>
                </c:pt>
                <c:pt idx="3410">
                  <c:v>2.0760746954</c:v>
                </c:pt>
                <c:pt idx="3411">
                  <c:v>2.0762149379000001</c:v>
                </c:pt>
                <c:pt idx="3412">
                  <c:v>2.0054456344</c:v>
                </c:pt>
                <c:pt idx="3413">
                  <c:v>2.0368914678999999</c:v>
                </c:pt>
                <c:pt idx="3414">
                  <c:v>2.0440044857999999</c:v>
                </c:pt>
                <c:pt idx="3415">
                  <c:v>2.0273190389</c:v>
                </c:pt>
                <c:pt idx="3416">
                  <c:v>2.0273190389</c:v>
                </c:pt>
                <c:pt idx="3417">
                  <c:v>2.0273190389</c:v>
                </c:pt>
                <c:pt idx="3418">
                  <c:v>2.0368516892000001</c:v>
                </c:pt>
                <c:pt idx="3419">
                  <c:v>2.0314476584999999</c:v>
                </c:pt>
                <c:pt idx="3420">
                  <c:v>2.1165845149</c:v>
                </c:pt>
                <c:pt idx="3421">
                  <c:v>2.0947814311999999</c:v>
                </c:pt>
                <c:pt idx="3422">
                  <c:v>2.0758621014999998</c:v>
                </c:pt>
                <c:pt idx="3423">
                  <c:v>2.0758621014999998</c:v>
                </c:pt>
                <c:pt idx="3424">
                  <c:v>2.0758621014999998</c:v>
                </c:pt>
                <c:pt idx="3425">
                  <c:v>2.1293272124999998</c:v>
                </c:pt>
                <c:pt idx="3426">
                  <c:v>2.1793056899000001</c:v>
                </c:pt>
                <c:pt idx="3427">
                  <c:v>2.1371108826</c:v>
                </c:pt>
                <c:pt idx="3428">
                  <c:v>2.1469503549</c:v>
                </c:pt>
                <c:pt idx="3429">
                  <c:v>2.1028604731999998</c:v>
                </c:pt>
                <c:pt idx="3430">
                  <c:v>2.1028604731999998</c:v>
                </c:pt>
                <c:pt idx="3431">
                  <c:v>2.1028604731999998</c:v>
                </c:pt>
                <c:pt idx="3432">
                  <c:v>2.0345735284000002</c:v>
                </c:pt>
                <c:pt idx="3433">
                  <c:v>2.0372060821</c:v>
                </c:pt>
                <c:pt idx="3434">
                  <c:v>2.0414400539000002</c:v>
                </c:pt>
                <c:pt idx="3435">
                  <c:v>2.0622836193</c:v>
                </c:pt>
                <c:pt idx="3436">
                  <c:v>2.0752482836000001</c:v>
                </c:pt>
                <c:pt idx="3437">
                  <c:v>2.0752482836000001</c:v>
                </c:pt>
                <c:pt idx="3438">
                  <c:v>2.0752482836000001</c:v>
                </c:pt>
                <c:pt idx="3439">
                  <c:v>2.0752482836000001</c:v>
                </c:pt>
                <c:pt idx="3440">
                  <c:v>2.0752482836000001</c:v>
                </c:pt>
                <c:pt idx="3441">
                  <c:v>2.0437889638</c:v>
                </c:pt>
                <c:pt idx="3442">
                  <c:v>2.0297293028999999</c:v>
                </c:pt>
                <c:pt idx="3443">
                  <c:v>1.9968751678000001</c:v>
                </c:pt>
                <c:pt idx="3444">
                  <c:v>1.9968751678000001</c:v>
                </c:pt>
                <c:pt idx="3445">
                  <c:v>1.9968751678000001</c:v>
                </c:pt>
                <c:pt idx="3446">
                  <c:v>2.0289328858000002</c:v>
                </c:pt>
                <c:pt idx="3447">
                  <c:v>1.9800679964000001</c:v>
                </c:pt>
                <c:pt idx="3448">
                  <c:v>2.0198991165</c:v>
                </c:pt>
                <c:pt idx="3449">
                  <c:v>1.9757528562</c:v>
                </c:pt>
                <c:pt idx="3450">
                  <c:v>2.0049848505000001</c:v>
                </c:pt>
                <c:pt idx="3451">
                  <c:v>2.0049848505000001</c:v>
                </c:pt>
                <c:pt idx="3452">
                  <c:v>2.0049848505000001</c:v>
                </c:pt>
                <c:pt idx="3453">
                  <c:v>2.0461125777000002</c:v>
                </c:pt>
                <c:pt idx="3454">
                  <c:v>2.0790970485</c:v>
                </c:pt>
                <c:pt idx="3455">
                  <c:v>2.1100571914000001</c:v>
                </c:pt>
                <c:pt idx="3456">
                  <c:v>2.0785662049</c:v>
                </c:pt>
                <c:pt idx="3457">
                  <c:v>2.0314626995</c:v>
                </c:pt>
                <c:pt idx="3458">
                  <c:v>2.0314626995</c:v>
                </c:pt>
                <c:pt idx="3459">
                  <c:v>2.0314626995</c:v>
                </c:pt>
                <c:pt idx="3460">
                  <c:v>2.0135620480999998</c:v>
                </c:pt>
                <c:pt idx="3461">
                  <c:v>2.0470164894999998</c:v>
                </c:pt>
                <c:pt idx="3462">
                  <c:v>2.0240243154000002</c:v>
                </c:pt>
                <c:pt idx="3463">
                  <c:v>2.0895712818000001</c:v>
                </c:pt>
                <c:pt idx="3464">
                  <c:v>2.0508225633000001</c:v>
                </c:pt>
                <c:pt idx="3465">
                  <c:v>2.0508225633000001</c:v>
                </c:pt>
                <c:pt idx="3466">
                  <c:v>2.0508225633000001</c:v>
                </c:pt>
                <c:pt idx="3467">
                  <c:v>1.9896877047999999</c:v>
                </c:pt>
                <c:pt idx="3468">
                  <c:v>1.9442833095000001</c:v>
                </c:pt>
                <c:pt idx="3469">
                  <c:v>1.9372029313000001</c:v>
                </c:pt>
                <c:pt idx="3470">
                  <c:v>1.9069597288</c:v>
                </c:pt>
                <c:pt idx="3471">
                  <c:v>1.892297151</c:v>
                </c:pt>
                <c:pt idx="3472">
                  <c:v>1.892297151</c:v>
                </c:pt>
                <c:pt idx="3473">
                  <c:v>1.892297151</c:v>
                </c:pt>
                <c:pt idx="3474">
                  <c:v>1.8826558111</c:v>
                </c:pt>
                <c:pt idx="3475">
                  <c:v>1.8937535054000001</c:v>
                </c:pt>
                <c:pt idx="3476">
                  <c:v>1.9982768538</c:v>
                </c:pt>
                <c:pt idx="3477">
                  <c:v>2.0232662268000001</c:v>
                </c:pt>
                <c:pt idx="3478">
                  <c:v>2.1015051426000002</c:v>
                </c:pt>
                <c:pt idx="3479">
                  <c:v>2.1015051426000002</c:v>
                </c:pt>
                <c:pt idx="3480">
                  <c:v>2.1015051426000002</c:v>
                </c:pt>
                <c:pt idx="3481">
                  <c:v>2.1206161738999998</c:v>
                </c:pt>
                <c:pt idx="3482">
                  <c:v>2.1126101588999999</c:v>
                </c:pt>
                <c:pt idx="3483">
                  <c:v>2.0954832657</c:v>
                </c:pt>
                <c:pt idx="3484">
                  <c:v>2.1142665062999999</c:v>
                </c:pt>
                <c:pt idx="3485">
                  <c:v>2.1118213939000001</c:v>
                </c:pt>
                <c:pt idx="3486">
                  <c:v>2.1118213939000001</c:v>
                </c:pt>
                <c:pt idx="3487">
                  <c:v>2.1118213939000001</c:v>
                </c:pt>
                <c:pt idx="3488">
                  <c:v>2.0843883312</c:v>
                </c:pt>
                <c:pt idx="3489">
                  <c:v>2.0794285771999999</c:v>
                </c:pt>
                <c:pt idx="3490">
                  <c:v>2.0913563038</c:v>
                </c:pt>
                <c:pt idx="3491">
                  <c:v>2.1234633879000002</c:v>
                </c:pt>
                <c:pt idx="3492">
                  <c:v>2.1323875633</c:v>
                </c:pt>
                <c:pt idx="3493">
                  <c:v>2.1323875633</c:v>
                </c:pt>
                <c:pt idx="3494">
                  <c:v>2.1323875633</c:v>
                </c:pt>
                <c:pt idx="3495">
                  <c:v>2.1285637011</c:v>
                </c:pt>
                <c:pt idx="3496">
                  <c:v>2.1479995371</c:v>
                </c:pt>
                <c:pt idx="3497">
                  <c:v>2.1280965173999999</c:v>
                </c:pt>
                <c:pt idx="3498">
                  <c:v>2.1206168817000002</c:v>
                </c:pt>
                <c:pt idx="3499">
                  <c:v>2.1341582578999998</c:v>
                </c:pt>
                <c:pt idx="3500">
                  <c:v>2.1341582578999998</c:v>
                </c:pt>
                <c:pt idx="3501">
                  <c:v>2.1341582578999998</c:v>
                </c:pt>
                <c:pt idx="3502">
                  <c:v>2.1341582578999998</c:v>
                </c:pt>
                <c:pt idx="3503">
                  <c:v>2.0949950000999999</c:v>
                </c:pt>
                <c:pt idx="3504">
                  <c:v>2.1282561198000001</c:v>
                </c:pt>
                <c:pt idx="3505">
                  <c:v>2.0657848633999998</c:v>
                </c:pt>
                <c:pt idx="3506">
                  <c:v>2.1013208505000001</c:v>
                </c:pt>
                <c:pt idx="3507">
                  <c:v>2.1013208505000001</c:v>
                </c:pt>
                <c:pt idx="3508">
                  <c:v>2.1013208505000001</c:v>
                </c:pt>
                <c:pt idx="3509">
                  <c:v>2.2054138074999998</c:v>
                </c:pt>
                <c:pt idx="3510">
                  <c:v>2.2380977864</c:v>
                </c:pt>
                <c:pt idx="3511">
                  <c:v>2.2294556922000002</c:v>
                </c:pt>
                <c:pt idx="3512">
                  <c:v>2.1808308603</c:v>
                </c:pt>
                <c:pt idx="3513">
                  <c:v>2.1694483710000001</c:v>
                </c:pt>
                <c:pt idx="3514">
                  <c:v>2.1694483710000001</c:v>
                </c:pt>
                <c:pt idx="3515">
                  <c:v>2.1694483710000001</c:v>
                </c:pt>
                <c:pt idx="3516">
                  <c:v>2.1110491222999999</c:v>
                </c:pt>
                <c:pt idx="3517">
                  <c:v>2.1028003307000001</c:v>
                </c:pt>
                <c:pt idx="3518">
                  <c:v>2.0594566173</c:v>
                </c:pt>
                <c:pt idx="3519">
                  <c:v>2.0849800712</c:v>
                </c:pt>
                <c:pt idx="3520">
                  <c:v>2.1252241138999999</c:v>
                </c:pt>
                <c:pt idx="3521">
                  <c:v>2.1252241138999999</c:v>
                </c:pt>
                <c:pt idx="3522">
                  <c:v>2.1252241138999999</c:v>
                </c:pt>
                <c:pt idx="3523">
                  <c:v>2.0588609625999998</c:v>
                </c:pt>
                <c:pt idx="3524">
                  <c:v>2.0705861573000002</c:v>
                </c:pt>
                <c:pt idx="3525">
                  <c:v>2.0835913345999999</c:v>
                </c:pt>
                <c:pt idx="3526">
                  <c:v>2.0814497645999999</c:v>
                </c:pt>
                <c:pt idx="3527">
                  <c:v>2.0563569521999998</c:v>
                </c:pt>
                <c:pt idx="3528">
                  <c:v>2.0563569521999998</c:v>
                </c:pt>
                <c:pt idx="3529">
                  <c:v>2.0563569521999998</c:v>
                </c:pt>
                <c:pt idx="3530">
                  <c:v>2.1031797742</c:v>
                </c:pt>
                <c:pt idx="3531">
                  <c:v>2.0690189348999999</c:v>
                </c:pt>
                <c:pt idx="3532">
                  <c:v>2.0071746904999999</c:v>
                </c:pt>
                <c:pt idx="3533">
                  <c:v>2.0195926763999998</c:v>
                </c:pt>
                <c:pt idx="3534">
                  <c:v>1.9612328327999999</c:v>
                </c:pt>
                <c:pt idx="3535">
                  <c:v>1.9612328327999999</c:v>
                </c:pt>
                <c:pt idx="3536">
                  <c:v>1.9612328327999999</c:v>
                </c:pt>
                <c:pt idx="3537">
                  <c:v>1.9336520374999999</c:v>
                </c:pt>
                <c:pt idx="3538">
                  <c:v>2.0140811670000001</c:v>
                </c:pt>
                <c:pt idx="3539">
                  <c:v>1.9884974251</c:v>
                </c:pt>
                <c:pt idx="3540">
                  <c:v>1.9603470683999999</c:v>
                </c:pt>
                <c:pt idx="3541">
                  <c:v>1.9838165047</c:v>
                </c:pt>
                <c:pt idx="3542">
                  <c:v>1.9838165047</c:v>
                </c:pt>
                <c:pt idx="3543">
                  <c:v>1.9838165047</c:v>
                </c:pt>
                <c:pt idx="3544">
                  <c:v>2.0185874216999999</c:v>
                </c:pt>
                <c:pt idx="3545">
                  <c:v>1.9805041571999999</c:v>
                </c:pt>
                <c:pt idx="3546">
                  <c:v>1.9443460355</c:v>
                </c:pt>
                <c:pt idx="3547">
                  <c:v>1.9401410459999999</c:v>
                </c:pt>
                <c:pt idx="3548">
                  <c:v>1.9707361557</c:v>
                </c:pt>
                <c:pt idx="3549">
                  <c:v>1.9707361557</c:v>
                </c:pt>
                <c:pt idx="3550">
                  <c:v>1.9707361557</c:v>
                </c:pt>
                <c:pt idx="3551">
                  <c:v>1.9630919791999999</c:v>
                </c:pt>
                <c:pt idx="3552">
                  <c:v>1.9630919791999999</c:v>
                </c:pt>
                <c:pt idx="3553">
                  <c:v>1.9630919791999999</c:v>
                </c:pt>
                <c:pt idx="3554">
                  <c:v>1.9630919791999999</c:v>
                </c:pt>
                <c:pt idx="3555">
                  <c:v>2.0069422827999999</c:v>
                </c:pt>
                <c:pt idx="3556">
                  <c:v>2.0069422827999999</c:v>
                </c:pt>
                <c:pt idx="3557">
                  <c:v>2.0069422827999999</c:v>
                </c:pt>
                <c:pt idx="3558">
                  <c:v>2.0581923325</c:v>
                </c:pt>
                <c:pt idx="3559">
                  <c:v>2.0710567046000001</c:v>
                </c:pt>
                <c:pt idx="3560">
                  <c:v>2.1046980233000001</c:v>
                </c:pt>
                <c:pt idx="3561">
                  <c:v>2.1046980233000001</c:v>
                </c:pt>
                <c:pt idx="3562">
                  <c:v>2.1046980233000001</c:v>
                </c:pt>
                <c:pt idx="3563">
                  <c:v>2.1046980233000001</c:v>
                </c:pt>
                <c:pt idx="3564">
                  <c:v>2.1046980233000001</c:v>
                </c:pt>
                <c:pt idx="3565">
                  <c:v>2.0848924980999999</c:v>
                </c:pt>
                <c:pt idx="3566">
                  <c:v>2.0848924980999999</c:v>
                </c:pt>
                <c:pt idx="3567">
                  <c:v>2.0848924980999999</c:v>
                </c:pt>
                <c:pt idx="3568">
                  <c:v>2.0723078903999999</c:v>
                </c:pt>
                <c:pt idx="3569">
                  <c:v>2.0806437851999999</c:v>
                </c:pt>
                <c:pt idx="3570">
                  <c:v>2.0806437851999999</c:v>
                </c:pt>
                <c:pt idx="3571">
                  <c:v>2.0806437851999999</c:v>
                </c:pt>
                <c:pt idx="3572">
                  <c:v>2.0890680085</c:v>
                </c:pt>
                <c:pt idx="3573">
                  <c:v>2.0890680085</c:v>
                </c:pt>
                <c:pt idx="3574">
                  <c:v>2.0890680085</c:v>
                </c:pt>
                <c:pt idx="3575">
                  <c:v>2.0805416652000002</c:v>
                </c:pt>
                <c:pt idx="3576">
                  <c:v>2.1483214676000002</c:v>
                </c:pt>
                <c:pt idx="3577">
                  <c:v>2.1483214676000002</c:v>
                </c:pt>
                <c:pt idx="3578">
                  <c:v>2.1483214676000002</c:v>
                </c:pt>
                <c:pt idx="3579">
                  <c:v>2.1082071442000001</c:v>
                </c:pt>
                <c:pt idx="3580">
                  <c:v>2.0598265694000002</c:v>
                </c:pt>
                <c:pt idx="3581">
                  <c:v>2.0992014882999999</c:v>
                </c:pt>
                <c:pt idx="3582">
                  <c:v>2.0860690835</c:v>
                </c:pt>
                <c:pt idx="3583">
                  <c:v>2.0910913291000002</c:v>
                </c:pt>
                <c:pt idx="3584">
                  <c:v>2.0910913291000002</c:v>
                </c:pt>
                <c:pt idx="3585">
                  <c:v>2.0910913291000002</c:v>
                </c:pt>
                <c:pt idx="3586">
                  <c:v>2.1014290652000001</c:v>
                </c:pt>
                <c:pt idx="3587">
                  <c:v>2.0687157038000001</c:v>
                </c:pt>
                <c:pt idx="3588">
                  <c:v>2.0869146942999999</c:v>
                </c:pt>
                <c:pt idx="3589">
                  <c:v>2.0727833461</c:v>
                </c:pt>
                <c:pt idx="3590">
                  <c:v>2.0474369026999999</c:v>
                </c:pt>
                <c:pt idx="3591">
                  <c:v>2.0474369026999999</c:v>
                </c:pt>
                <c:pt idx="3592">
                  <c:v>2.0474369026999999</c:v>
                </c:pt>
                <c:pt idx="3593">
                  <c:v>2.0064102281</c:v>
                </c:pt>
                <c:pt idx="3594">
                  <c:v>2.0259965866999998</c:v>
                </c:pt>
                <c:pt idx="3595">
                  <c:v>2.0220774202</c:v>
                </c:pt>
                <c:pt idx="3596">
                  <c:v>2.0101638210999999</c:v>
                </c:pt>
                <c:pt idx="3597">
                  <c:v>2.0144421252</c:v>
                </c:pt>
                <c:pt idx="3598">
                  <c:v>2.0144421252</c:v>
                </c:pt>
                <c:pt idx="3599">
                  <c:v>2.0144421252</c:v>
                </c:pt>
                <c:pt idx="3600">
                  <c:v>2.0241928001999998</c:v>
                </c:pt>
                <c:pt idx="3601">
                  <c:v>2.0108162112999999</c:v>
                </c:pt>
                <c:pt idx="3602">
                  <c:v>1.9798332365</c:v>
                </c:pt>
                <c:pt idx="3603">
                  <c:v>1.9625919496999999</c:v>
                </c:pt>
                <c:pt idx="3604">
                  <c:v>1.9585068672999999</c:v>
                </c:pt>
                <c:pt idx="3605">
                  <c:v>1.9585068672999999</c:v>
                </c:pt>
                <c:pt idx="3606">
                  <c:v>1.9585068672999999</c:v>
                </c:pt>
                <c:pt idx="3607">
                  <c:v>1.9643040544999999</c:v>
                </c:pt>
                <c:pt idx="3608">
                  <c:v>2.0337746155</c:v>
                </c:pt>
                <c:pt idx="3609">
                  <c:v>2.0469699339999998</c:v>
                </c:pt>
                <c:pt idx="3610">
                  <c:v>2.0207314647999999</c:v>
                </c:pt>
                <c:pt idx="3611">
                  <c:v>2.0116212812000001</c:v>
                </c:pt>
                <c:pt idx="3612">
                  <c:v>2.0116212812000001</c:v>
                </c:pt>
                <c:pt idx="3613">
                  <c:v>2.0116212812000001</c:v>
                </c:pt>
                <c:pt idx="3614">
                  <c:v>1.9789081634000001</c:v>
                </c:pt>
                <c:pt idx="3615">
                  <c:v>1.9782631072000001</c:v>
                </c:pt>
                <c:pt idx="3616">
                  <c:v>1.9806131762999999</c:v>
                </c:pt>
                <c:pt idx="3617">
                  <c:v>2.0087747537</c:v>
                </c:pt>
                <c:pt idx="3618">
                  <c:v>2.0236387625000001</c:v>
                </c:pt>
                <c:pt idx="3619">
                  <c:v>2.0236387625000001</c:v>
                </c:pt>
                <c:pt idx="3620">
                  <c:v>2.0236387625000001</c:v>
                </c:pt>
                <c:pt idx="3621">
                  <c:v>1.9926379463999999</c:v>
                </c:pt>
                <c:pt idx="3622">
                  <c:v>2.0358951994000001</c:v>
                </c:pt>
                <c:pt idx="3623">
                  <c:v>2.0188291157</c:v>
                </c:pt>
                <c:pt idx="3624">
                  <c:v>1.999892499</c:v>
                </c:pt>
                <c:pt idx="3625">
                  <c:v>2.0094855456</c:v>
                </c:pt>
                <c:pt idx="3626">
                  <c:v>2.0094855456</c:v>
                </c:pt>
                <c:pt idx="3627">
                  <c:v>2.0094855456</c:v>
                </c:pt>
                <c:pt idx="3628">
                  <c:v>1.9967502930000001</c:v>
                </c:pt>
                <c:pt idx="3629">
                  <c:v>2.0551867387999998</c:v>
                </c:pt>
                <c:pt idx="3630">
                  <c:v>2.0482231391000001</c:v>
                </c:pt>
                <c:pt idx="3631">
                  <c:v>2.0781872791999998</c:v>
                </c:pt>
                <c:pt idx="3632">
                  <c:v>2.0718483375000001</c:v>
                </c:pt>
                <c:pt idx="3633">
                  <c:v>2.0718483375000001</c:v>
                </c:pt>
                <c:pt idx="3634">
                  <c:v>2.0718483375000001</c:v>
                </c:pt>
                <c:pt idx="3635">
                  <c:v>2.0873519613</c:v>
                </c:pt>
                <c:pt idx="3636">
                  <c:v>2.0751427576000001</c:v>
                </c:pt>
                <c:pt idx="3637">
                  <c:v>2.0664093349999999</c:v>
                </c:pt>
                <c:pt idx="3638">
                  <c:v>2.0918033265</c:v>
                </c:pt>
                <c:pt idx="3639">
                  <c:v>2.0538636338999998</c:v>
                </c:pt>
                <c:pt idx="3640">
                  <c:v>2.0538636338999998</c:v>
                </c:pt>
                <c:pt idx="3641">
                  <c:v>2.0538636338999998</c:v>
                </c:pt>
                <c:pt idx="3642">
                  <c:v>2.0879298485</c:v>
                </c:pt>
                <c:pt idx="3643">
                  <c:v>2.0957391251000002</c:v>
                </c:pt>
                <c:pt idx="3644">
                  <c:v>2.1068927153999999</c:v>
                </c:pt>
                <c:pt idx="3645">
                  <c:v>2.0624963253000002</c:v>
                </c:pt>
                <c:pt idx="3646">
                  <c:v>1.975705882</c:v>
                </c:pt>
                <c:pt idx="3647">
                  <c:v>1.975705882</c:v>
                </c:pt>
                <c:pt idx="3648">
                  <c:v>1.975705882</c:v>
                </c:pt>
                <c:pt idx="3649">
                  <c:v>2.0354563108999999</c:v>
                </c:pt>
                <c:pt idx="3650">
                  <c:v>2.0634592152</c:v>
                </c:pt>
                <c:pt idx="3651">
                  <c:v>2.0665499882999998</c:v>
                </c:pt>
                <c:pt idx="3652">
                  <c:v>2.1042353658000001</c:v>
                </c:pt>
                <c:pt idx="3653">
                  <c:v>2.1135461057999998</c:v>
                </c:pt>
                <c:pt idx="3654">
                  <c:v>2.1135461057999998</c:v>
                </c:pt>
                <c:pt idx="3655">
                  <c:v>2.1135461057999998</c:v>
                </c:pt>
                <c:pt idx="3656">
                  <c:v>2.1135461057999998</c:v>
                </c:pt>
                <c:pt idx="3657">
                  <c:v>1.8872437463</c:v>
                </c:pt>
                <c:pt idx="3658">
                  <c:v>1.8505294356999999</c:v>
                </c:pt>
                <c:pt idx="3659">
                  <c:v>1.8530393268000001</c:v>
                </c:pt>
                <c:pt idx="3660">
                  <c:v>1.8205891970000001</c:v>
                </c:pt>
                <c:pt idx="3661">
                  <c:v>1.8393331636000001</c:v>
                </c:pt>
                <c:pt idx="3662">
                  <c:v>1.8393331636000001</c:v>
                </c:pt>
                <c:pt idx="3663">
                  <c:v>1.8393331636000001</c:v>
                </c:pt>
                <c:pt idx="3664">
                  <c:v>1.8737104145000001</c:v>
                </c:pt>
                <c:pt idx="3665">
                  <c:v>1.8621705910999999</c:v>
                </c:pt>
                <c:pt idx="3666">
                  <c:v>1.8883016826000001</c:v>
                </c:pt>
                <c:pt idx="3667">
                  <c:v>1.9227171822</c:v>
                </c:pt>
                <c:pt idx="3668">
                  <c:v>1.9416996231999999</c:v>
                </c:pt>
                <c:pt idx="3669">
                  <c:v>1.9416996231999999</c:v>
                </c:pt>
                <c:pt idx="3670">
                  <c:v>1.9416996231999999</c:v>
                </c:pt>
                <c:pt idx="3671">
                  <c:v>1.9233171202999999</c:v>
                </c:pt>
                <c:pt idx="3672">
                  <c:v>1.9605942300999999</c:v>
                </c:pt>
                <c:pt idx="3673">
                  <c:v>1.9313949828999999</c:v>
                </c:pt>
                <c:pt idx="3674">
                  <c:v>1.9170501966</c:v>
                </c:pt>
                <c:pt idx="3675">
                  <c:v>1.9538899686</c:v>
                </c:pt>
                <c:pt idx="3676">
                  <c:v>1.9538899686</c:v>
                </c:pt>
                <c:pt idx="3677">
                  <c:v>1.9538899686</c:v>
                </c:pt>
                <c:pt idx="3678">
                  <c:v>1.8522178548999999</c:v>
                </c:pt>
                <c:pt idx="3679">
                  <c:v>1.8552156977000001</c:v>
                </c:pt>
                <c:pt idx="3680">
                  <c:v>1.8525402365999999</c:v>
                </c:pt>
                <c:pt idx="3681">
                  <c:v>1.8412437203000001</c:v>
                </c:pt>
                <c:pt idx="3682">
                  <c:v>1.9052751293000001</c:v>
                </c:pt>
                <c:pt idx="3683">
                  <c:v>1.9052751293000001</c:v>
                </c:pt>
                <c:pt idx="3684">
                  <c:v>1.9052751293000001</c:v>
                </c:pt>
                <c:pt idx="3685">
                  <c:v>1.8196073878000001</c:v>
                </c:pt>
                <c:pt idx="3686">
                  <c:v>1.8144656910000001</c:v>
                </c:pt>
                <c:pt idx="3687">
                  <c:v>1.8706521572999999</c:v>
                </c:pt>
                <c:pt idx="3688">
                  <c:v>1.9190759787</c:v>
                </c:pt>
                <c:pt idx="3689">
                  <c:v>1.8734115627000001</c:v>
                </c:pt>
                <c:pt idx="3690">
                  <c:v>1.8734115627000001</c:v>
                </c:pt>
                <c:pt idx="3691">
                  <c:v>1.8734115627000001</c:v>
                </c:pt>
                <c:pt idx="3692">
                  <c:v>1.8974364054999999</c:v>
                </c:pt>
                <c:pt idx="3693">
                  <c:v>1.8954097279</c:v>
                </c:pt>
                <c:pt idx="3694">
                  <c:v>1.8942177467000001</c:v>
                </c:pt>
                <c:pt idx="3695">
                  <c:v>1.8807979746000001</c:v>
                </c:pt>
                <c:pt idx="3696">
                  <c:v>1.8313002542000001</c:v>
                </c:pt>
                <c:pt idx="3697">
                  <c:v>1.8313002542000001</c:v>
                </c:pt>
                <c:pt idx="3698">
                  <c:v>1.8313002542000001</c:v>
                </c:pt>
                <c:pt idx="3699">
                  <c:v>1.8079118589000001</c:v>
                </c:pt>
                <c:pt idx="3700">
                  <c:v>1.8141512312000001</c:v>
                </c:pt>
                <c:pt idx="3701">
                  <c:v>1.828938865</c:v>
                </c:pt>
                <c:pt idx="3702">
                  <c:v>1.8355838491000001</c:v>
                </c:pt>
                <c:pt idx="3703">
                  <c:v>1.8124277256000001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BE-40F5-AE4D-ACC2727C9344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dLbls>
            <c:dLbl>
              <c:idx val="3702"/>
              <c:layout>
                <c:manualLayout>
                  <c:x val="1.2894245605705665E-2"/>
                  <c:y val="3.877956715479389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8BE-40F5-AE4D-ACC2727C9344}"/>
                </c:ext>
              </c:extLst>
            </c:dLbl>
            <c:dLbl>
              <c:idx val="3703"/>
              <c:layout>
                <c:manualLayout>
                  <c:x val="1.131348662559211E-2"/>
                  <c:y val="-2.604029813151355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BE-40F5-AE4D-ACC2727C93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1.6342212148999999</c:v>
                </c:pt>
                <c:pt idx="1">
                  <c:v>1.6342212148999999</c:v>
                </c:pt>
                <c:pt idx="2">
                  <c:v>1.6331064762</c:v>
                </c:pt>
                <c:pt idx="3">
                  <c:v>1.6309932922999999</c:v>
                </c:pt>
                <c:pt idx="4">
                  <c:v>1.6113986826</c:v>
                </c:pt>
                <c:pt idx="5">
                  <c:v>1.5714719633000001</c:v>
                </c:pt>
                <c:pt idx="6">
                  <c:v>1.5377831997</c:v>
                </c:pt>
                <c:pt idx="7">
                  <c:v>1.5377831997</c:v>
                </c:pt>
                <c:pt idx="8">
                  <c:v>1.5377831997</c:v>
                </c:pt>
                <c:pt idx="9">
                  <c:v>1.4586427415000001</c:v>
                </c:pt>
                <c:pt idx="10">
                  <c:v>1.4354034647</c:v>
                </c:pt>
                <c:pt idx="11">
                  <c:v>1.3944030514000001</c:v>
                </c:pt>
                <c:pt idx="12">
                  <c:v>1.3762139623</c:v>
                </c:pt>
                <c:pt idx="13">
                  <c:v>1.3589441352</c:v>
                </c:pt>
                <c:pt idx="14">
                  <c:v>1.3589441352</c:v>
                </c:pt>
                <c:pt idx="15">
                  <c:v>1.3589441352</c:v>
                </c:pt>
                <c:pt idx="16">
                  <c:v>1.3388390225</c:v>
                </c:pt>
                <c:pt idx="17">
                  <c:v>1.3616008497000001</c:v>
                </c:pt>
                <c:pt idx="18">
                  <c:v>1.3677184248000001</c:v>
                </c:pt>
                <c:pt idx="19">
                  <c:v>1.2759760778</c:v>
                </c:pt>
                <c:pt idx="20">
                  <c:v>1.3200046223999999</c:v>
                </c:pt>
                <c:pt idx="21">
                  <c:v>1.3200046223999999</c:v>
                </c:pt>
                <c:pt idx="22">
                  <c:v>1.3200046223999999</c:v>
                </c:pt>
                <c:pt idx="23">
                  <c:v>1.2912458040999999</c:v>
                </c:pt>
                <c:pt idx="24">
                  <c:v>1.3060456042999999</c:v>
                </c:pt>
                <c:pt idx="25">
                  <c:v>1.3335051659999999</c:v>
                </c:pt>
                <c:pt idx="26">
                  <c:v>1.3129464983000001</c:v>
                </c:pt>
                <c:pt idx="27">
                  <c:v>1.3731187870999999</c:v>
                </c:pt>
                <c:pt idx="28">
                  <c:v>1.3731187870999999</c:v>
                </c:pt>
                <c:pt idx="29">
                  <c:v>1.3731187870999999</c:v>
                </c:pt>
                <c:pt idx="30">
                  <c:v>1.3307142095</c:v>
                </c:pt>
                <c:pt idx="31">
                  <c:v>1.3942751521000001</c:v>
                </c:pt>
                <c:pt idx="32">
                  <c:v>1.4076915541999999</c:v>
                </c:pt>
                <c:pt idx="33">
                  <c:v>1.4069148786000001</c:v>
                </c:pt>
                <c:pt idx="34">
                  <c:v>1.3758473649</c:v>
                </c:pt>
                <c:pt idx="35">
                  <c:v>1.3758473649</c:v>
                </c:pt>
                <c:pt idx="36">
                  <c:v>1.3758473649</c:v>
                </c:pt>
                <c:pt idx="37">
                  <c:v>1.3610099070999999</c:v>
                </c:pt>
                <c:pt idx="38">
                  <c:v>1.3093044229999999</c:v>
                </c:pt>
                <c:pt idx="39">
                  <c:v>1.3156583031</c:v>
                </c:pt>
                <c:pt idx="40">
                  <c:v>1.2654092174</c:v>
                </c:pt>
                <c:pt idx="41">
                  <c:v>1.3079706816000001</c:v>
                </c:pt>
                <c:pt idx="42">
                  <c:v>1.3079706816000001</c:v>
                </c:pt>
                <c:pt idx="43">
                  <c:v>1.3079706816000001</c:v>
                </c:pt>
                <c:pt idx="44">
                  <c:v>1.3342716781999999</c:v>
                </c:pt>
                <c:pt idx="45">
                  <c:v>1.3780634907</c:v>
                </c:pt>
                <c:pt idx="46">
                  <c:v>1.3874382841999999</c:v>
                </c:pt>
                <c:pt idx="47">
                  <c:v>1.4533104375000001</c:v>
                </c:pt>
                <c:pt idx="48">
                  <c:v>1.3917683581</c:v>
                </c:pt>
                <c:pt idx="49">
                  <c:v>1.3917683581</c:v>
                </c:pt>
                <c:pt idx="50">
                  <c:v>1.3917683581</c:v>
                </c:pt>
                <c:pt idx="51">
                  <c:v>1.3764116446000001</c:v>
                </c:pt>
                <c:pt idx="52">
                  <c:v>1.4102548317000001</c:v>
                </c:pt>
                <c:pt idx="53">
                  <c:v>1.4382382386000001</c:v>
                </c:pt>
                <c:pt idx="54">
                  <c:v>1.4468845567999999</c:v>
                </c:pt>
                <c:pt idx="55">
                  <c:v>1.4938383611999999</c:v>
                </c:pt>
                <c:pt idx="56">
                  <c:v>1.4938383611999999</c:v>
                </c:pt>
                <c:pt idx="57">
                  <c:v>1.4938383611999999</c:v>
                </c:pt>
                <c:pt idx="58">
                  <c:v>1.6549599837</c:v>
                </c:pt>
                <c:pt idx="59">
                  <c:v>1.6170996812</c:v>
                </c:pt>
                <c:pt idx="60">
                  <c:v>1.6104315971000001</c:v>
                </c:pt>
                <c:pt idx="61">
                  <c:v>1.6063805779</c:v>
                </c:pt>
                <c:pt idx="62">
                  <c:v>1.5349961683</c:v>
                </c:pt>
                <c:pt idx="63">
                  <c:v>1.5349961683</c:v>
                </c:pt>
                <c:pt idx="64">
                  <c:v>1.5349961683</c:v>
                </c:pt>
                <c:pt idx="65">
                  <c:v>1.5359249833999999</c:v>
                </c:pt>
                <c:pt idx="66">
                  <c:v>1.4638398999</c:v>
                </c:pt>
                <c:pt idx="67">
                  <c:v>1.5313777233000001</c:v>
                </c:pt>
                <c:pt idx="68">
                  <c:v>1.5077012376000001</c:v>
                </c:pt>
                <c:pt idx="69">
                  <c:v>1.4597215932000001</c:v>
                </c:pt>
                <c:pt idx="70">
                  <c:v>1.4597215932000001</c:v>
                </c:pt>
                <c:pt idx="71">
                  <c:v>1.4597215932000001</c:v>
                </c:pt>
                <c:pt idx="72">
                  <c:v>1.5105333098</c:v>
                </c:pt>
                <c:pt idx="73">
                  <c:v>1.5270288165999999</c:v>
                </c:pt>
                <c:pt idx="74">
                  <c:v>1.5786893834</c:v>
                </c:pt>
                <c:pt idx="75">
                  <c:v>1.5716158741999999</c:v>
                </c:pt>
                <c:pt idx="76">
                  <c:v>1.5216828411000001</c:v>
                </c:pt>
                <c:pt idx="77">
                  <c:v>1.5216828411000001</c:v>
                </c:pt>
                <c:pt idx="78">
                  <c:v>1.5216828411000001</c:v>
                </c:pt>
                <c:pt idx="79">
                  <c:v>1.4763484182</c:v>
                </c:pt>
                <c:pt idx="80">
                  <c:v>1.4466834007</c:v>
                </c:pt>
                <c:pt idx="81">
                  <c:v>1.4455182340999999</c:v>
                </c:pt>
                <c:pt idx="82">
                  <c:v>1.4558579511</c:v>
                </c:pt>
                <c:pt idx="83">
                  <c:v>1.4558579511</c:v>
                </c:pt>
                <c:pt idx="84">
                  <c:v>1.4558579511</c:v>
                </c:pt>
                <c:pt idx="85">
                  <c:v>1.4558579511</c:v>
                </c:pt>
                <c:pt idx="86">
                  <c:v>1.4708075856</c:v>
                </c:pt>
                <c:pt idx="87">
                  <c:v>1.4283278118</c:v>
                </c:pt>
                <c:pt idx="88">
                  <c:v>1.3829759464</c:v>
                </c:pt>
                <c:pt idx="89">
                  <c:v>1.3267358035000001</c:v>
                </c:pt>
                <c:pt idx="90">
                  <c:v>1.3264747537999999</c:v>
                </c:pt>
                <c:pt idx="91">
                  <c:v>1.3264747537999999</c:v>
                </c:pt>
                <c:pt idx="92">
                  <c:v>1.3264747537999999</c:v>
                </c:pt>
                <c:pt idx="93">
                  <c:v>1.2946983565000001</c:v>
                </c:pt>
                <c:pt idx="94">
                  <c:v>1.2351659452999999</c:v>
                </c:pt>
                <c:pt idx="95">
                  <c:v>1.26126352</c:v>
                </c:pt>
                <c:pt idx="96">
                  <c:v>1.2308770552999999</c:v>
                </c:pt>
                <c:pt idx="97">
                  <c:v>1.2928152734</c:v>
                </c:pt>
                <c:pt idx="98">
                  <c:v>1.2928152734</c:v>
                </c:pt>
                <c:pt idx="99">
                  <c:v>1.2928152734</c:v>
                </c:pt>
                <c:pt idx="100">
                  <c:v>1.2264635661000001</c:v>
                </c:pt>
                <c:pt idx="101">
                  <c:v>1.2412897142999999</c:v>
                </c:pt>
                <c:pt idx="102">
                  <c:v>1.3095419052999999</c:v>
                </c:pt>
                <c:pt idx="103">
                  <c:v>1.3669296951000001</c:v>
                </c:pt>
                <c:pt idx="104">
                  <c:v>1.4095339807</c:v>
                </c:pt>
                <c:pt idx="105">
                  <c:v>1.4095339807</c:v>
                </c:pt>
                <c:pt idx="106">
                  <c:v>1.4095339807</c:v>
                </c:pt>
                <c:pt idx="107">
                  <c:v>1.3348970949000001</c:v>
                </c:pt>
                <c:pt idx="108">
                  <c:v>1.3905219881999999</c:v>
                </c:pt>
                <c:pt idx="109">
                  <c:v>1.3948942222</c:v>
                </c:pt>
                <c:pt idx="110">
                  <c:v>1.4318692842</c:v>
                </c:pt>
                <c:pt idx="111">
                  <c:v>1.4759003414</c:v>
                </c:pt>
                <c:pt idx="112">
                  <c:v>1.4759003414</c:v>
                </c:pt>
                <c:pt idx="113">
                  <c:v>1.4759003414</c:v>
                </c:pt>
                <c:pt idx="114">
                  <c:v>1.4445672054000001</c:v>
                </c:pt>
                <c:pt idx="115">
                  <c:v>1.4942275826</c:v>
                </c:pt>
                <c:pt idx="116">
                  <c:v>1.5251210089</c:v>
                </c:pt>
                <c:pt idx="117">
                  <c:v>1.4426859109000001</c:v>
                </c:pt>
                <c:pt idx="118">
                  <c:v>1.4426859109000001</c:v>
                </c:pt>
                <c:pt idx="119">
                  <c:v>1.4426859109000001</c:v>
                </c:pt>
                <c:pt idx="120">
                  <c:v>1.4426859109000001</c:v>
                </c:pt>
                <c:pt idx="121">
                  <c:v>1.4456429765000001</c:v>
                </c:pt>
                <c:pt idx="122">
                  <c:v>1.4646043541</c:v>
                </c:pt>
                <c:pt idx="123">
                  <c:v>1.3895908786</c:v>
                </c:pt>
                <c:pt idx="124">
                  <c:v>1.3145554879000001</c:v>
                </c:pt>
                <c:pt idx="125">
                  <c:v>1.3387603211000001</c:v>
                </c:pt>
                <c:pt idx="126">
                  <c:v>1.3387603211000001</c:v>
                </c:pt>
                <c:pt idx="127">
                  <c:v>1.3387603211000001</c:v>
                </c:pt>
                <c:pt idx="128">
                  <c:v>1.3308172811000001</c:v>
                </c:pt>
                <c:pt idx="129">
                  <c:v>1.2966306383999999</c:v>
                </c:pt>
                <c:pt idx="130">
                  <c:v>1.3142012084000001</c:v>
                </c:pt>
                <c:pt idx="131">
                  <c:v>1.3142012084000001</c:v>
                </c:pt>
                <c:pt idx="132">
                  <c:v>1.3142012084000001</c:v>
                </c:pt>
                <c:pt idx="133">
                  <c:v>1.3142012084000001</c:v>
                </c:pt>
                <c:pt idx="134">
                  <c:v>1.3142012084000001</c:v>
                </c:pt>
                <c:pt idx="135">
                  <c:v>1.2968033970999999</c:v>
                </c:pt>
                <c:pt idx="136">
                  <c:v>1.2882581415000001</c:v>
                </c:pt>
                <c:pt idx="137">
                  <c:v>1.2694880254000001</c:v>
                </c:pt>
                <c:pt idx="138">
                  <c:v>1.3675801734999999</c:v>
                </c:pt>
                <c:pt idx="139">
                  <c:v>1.4320330898</c:v>
                </c:pt>
                <c:pt idx="140">
                  <c:v>1.4320330898</c:v>
                </c:pt>
                <c:pt idx="141">
                  <c:v>1.4320330898</c:v>
                </c:pt>
                <c:pt idx="142">
                  <c:v>1.3544409971</c:v>
                </c:pt>
                <c:pt idx="143">
                  <c:v>1.3002167672</c:v>
                </c:pt>
                <c:pt idx="144">
                  <c:v>1.3388677027</c:v>
                </c:pt>
                <c:pt idx="145">
                  <c:v>1.4171295608000001</c:v>
                </c:pt>
                <c:pt idx="146">
                  <c:v>1.4252065913</c:v>
                </c:pt>
                <c:pt idx="147">
                  <c:v>1.4252065913</c:v>
                </c:pt>
                <c:pt idx="148">
                  <c:v>1.4252065913</c:v>
                </c:pt>
                <c:pt idx="149">
                  <c:v>1.3818829721999999</c:v>
                </c:pt>
                <c:pt idx="150">
                  <c:v>1.4051637563999999</c:v>
                </c:pt>
                <c:pt idx="151">
                  <c:v>1.4059409322</c:v>
                </c:pt>
                <c:pt idx="152">
                  <c:v>1.3477117888000001</c:v>
                </c:pt>
                <c:pt idx="153">
                  <c:v>1.3149150707999999</c:v>
                </c:pt>
                <c:pt idx="154">
                  <c:v>1.3149150707999999</c:v>
                </c:pt>
                <c:pt idx="155">
                  <c:v>1.3149150707999999</c:v>
                </c:pt>
                <c:pt idx="156">
                  <c:v>1.3114941964</c:v>
                </c:pt>
                <c:pt idx="157">
                  <c:v>1.2783592292999999</c:v>
                </c:pt>
                <c:pt idx="158">
                  <c:v>1.2730651073000001</c:v>
                </c:pt>
                <c:pt idx="159">
                  <c:v>1.3424796642000001</c:v>
                </c:pt>
                <c:pt idx="160">
                  <c:v>1.3676810436</c:v>
                </c:pt>
                <c:pt idx="161">
                  <c:v>1.3676810436</c:v>
                </c:pt>
                <c:pt idx="162">
                  <c:v>1.3676810436</c:v>
                </c:pt>
                <c:pt idx="163">
                  <c:v>1.3676810436</c:v>
                </c:pt>
                <c:pt idx="164">
                  <c:v>1.2787680132999999</c:v>
                </c:pt>
                <c:pt idx="165">
                  <c:v>1.2903330531999999</c:v>
                </c:pt>
                <c:pt idx="166">
                  <c:v>1.2918767878999999</c:v>
                </c:pt>
                <c:pt idx="167">
                  <c:v>1.3369354142000001</c:v>
                </c:pt>
                <c:pt idx="168">
                  <c:v>1.3369354142000001</c:v>
                </c:pt>
                <c:pt idx="169">
                  <c:v>1.3369354142000001</c:v>
                </c:pt>
                <c:pt idx="170">
                  <c:v>1.3324774444</c:v>
                </c:pt>
                <c:pt idx="171">
                  <c:v>1.3217225567999999</c:v>
                </c:pt>
                <c:pt idx="172">
                  <c:v>1.3550522978999999</c:v>
                </c:pt>
                <c:pt idx="173">
                  <c:v>1.3526801742000001</c:v>
                </c:pt>
                <c:pt idx="174">
                  <c:v>1.3726046408999999</c:v>
                </c:pt>
                <c:pt idx="175">
                  <c:v>1.3726046408999999</c:v>
                </c:pt>
                <c:pt idx="176">
                  <c:v>1.3726046408999999</c:v>
                </c:pt>
                <c:pt idx="177">
                  <c:v>1.2924437208999999</c:v>
                </c:pt>
                <c:pt idx="178">
                  <c:v>1.2548943983</c:v>
                </c:pt>
                <c:pt idx="179">
                  <c:v>1.2683453892000001</c:v>
                </c:pt>
                <c:pt idx="180">
                  <c:v>1.3554376149</c:v>
                </c:pt>
                <c:pt idx="181">
                  <c:v>1.3536155333</c:v>
                </c:pt>
                <c:pt idx="182">
                  <c:v>1.3536155333</c:v>
                </c:pt>
                <c:pt idx="183">
                  <c:v>1.3536155333</c:v>
                </c:pt>
                <c:pt idx="184">
                  <c:v>1.3707815734</c:v>
                </c:pt>
                <c:pt idx="185">
                  <c:v>1.3486459828999999</c:v>
                </c:pt>
                <c:pt idx="186">
                  <c:v>1.3809345848000001</c:v>
                </c:pt>
                <c:pt idx="187">
                  <c:v>1.3803362904000001</c:v>
                </c:pt>
                <c:pt idx="188">
                  <c:v>1.4072720104000001</c:v>
                </c:pt>
                <c:pt idx="189">
                  <c:v>1.4072720104000001</c:v>
                </c:pt>
                <c:pt idx="190">
                  <c:v>1.4072720104000001</c:v>
                </c:pt>
                <c:pt idx="191">
                  <c:v>1.4174135977</c:v>
                </c:pt>
                <c:pt idx="192">
                  <c:v>1.4036251125000001</c:v>
                </c:pt>
                <c:pt idx="193">
                  <c:v>1.3908872468</c:v>
                </c:pt>
                <c:pt idx="194">
                  <c:v>1.4002553360000001</c:v>
                </c:pt>
                <c:pt idx="195">
                  <c:v>1.4098430999</c:v>
                </c:pt>
                <c:pt idx="196">
                  <c:v>1.4098430999</c:v>
                </c:pt>
                <c:pt idx="197">
                  <c:v>1.4098430999</c:v>
                </c:pt>
                <c:pt idx="198">
                  <c:v>1.4245800986999999</c:v>
                </c:pt>
                <c:pt idx="199">
                  <c:v>1.4179600298999999</c:v>
                </c:pt>
                <c:pt idx="200">
                  <c:v>1.3879465937</c:v>
                </c:pt>
                <c:pt idx="201">
                  <c:v>1.4145930843000001</c:v>
                </c:pt>
                <c:pt idx="202">
                  <c:v>1.4520042948</c:v>
                </c:pt>
                <c:pt idx="203">
                  <c:v>1.4520042948</c:v>
                </c:pt>
                <c:pt idx="204">
                  <c:v>1.4520042948</c:v>
                </c:pt>
                <c:pt idx="205">
                  <c:v>1.5021872564000001</c:v>
                </c:pt>
                <c:pt idx="206">
                  <c:v>1.4696913584</c:v>
                </c:pt>
                <c:pt idx="207">
                  <c:v>1.3968356342999999</c:v>
                </c:pt>
                <c:pt idx="208">
                  <c:v>1.4063296928</c:v>
                </c:pt>
                <c:pt idx="209">
                  <c:v>1.4462448479000001</c:v>
                </c:pt>
                <c:pt idx="210">
                  <c:v>1.4462448479000001</c:v>
                </c:pt>
                <c:pt idx="211">
                  <c:v>1.4462448479000001</c:v>
                </c:pt>
                <c:pt idx="212">
                  <c:v>1.4434510398</c:v>
                </c:pt>
                <c:pt idx="213">
                  <c:v>1.3972949970999999</c:v>
                </c:pt>
                <c:pt idx="214">
                  <c:v>1.3539143368</c:v>
                </c:pt>
                <c:pt idx="215">
                  <c:v>1.3796576861000001</c:v>
                </c:pt>
                <c:pt idx="216">
                  <c:v>1.4670253858</c:v>
                </c:pt>
                <c:pt idx="217">
                  <c:v>1.4670253858</c:v>
                </c:pt>
                <c:pt idx="218">
                  <c:v>1.4670253858</c:v>
                </c:pt>
                <c:pt idx="219">
                  <c:v>1.4376101851</c:v>
                </c:pt>
                <c:pt idx="220">
                  <c:v>1.4042258353999999</c:v>
                </c:pt>
                <c:pt idx="221">
                  <c:v>1.4077813694000001</c:v>
                </c:pt>
                <c:pt idx="222">
                  <c:v>1.3627000641</c:v>
                </c:pt>
                <c:pt idx="223">
                  <c:v>1.4048341096999999</c:v>
                </c:pt>
                <c:pt idx="224">
                  <c:v>1.4048341096999999</c:v>
                </c:pt>
                <c:pt idx="225">
                  <c:v>1.4048341096999999</c:v>
                </c:pt>
                <c:pt idx="226">
                  <c:v>1.4048341096999999</c:v>
                </c:pt>
                <c:pt idx="227">
                  <c:v>1.3516569009999999</c:v>
                </c:pt>
                <c:pt idx="228">
                  <c:v>1.3216521073</c:v>
                </c:pt>
                <c:pt idx="229">
                  <c:v>1.3381895157999999</c:v>
                </c:pt>
                <c:pt idx="230">
                  <c:v>1.3147271724</c:v>
                </c:pt>
                <c:pt idx="231">
                  <c:v>1.3147271724</c:v>
                </c:pt>
                <c:pt idx="232">
                  <c:v>1.3147271724</c:v>
                </c:pt>
                <c:pt idx="233">
                  <c:v>1.2870506775999999</c:v>
                </c:pt>
                <c:pt idx="234">
                  <c:v>1.2941695946</c:v>
                </c:pt>
                <c:pt idx="235">
                  <c:v>1.3028113312</c:v>
                </c:pt>
                <c:pt idx="236">
                  <c:v>1.3979844424000001</c:v>
                </c:pt>
                <c:pt idx="237">
                  <c:v>1.4142951506999999</c:v>
                </c:pt>
                <c:pt idx="238">
                  <c:v>1.4142951506999999</c:v>
                </c:pt>
                <c:pt idx="239">
                  <c:v>1.4142951506999999</c:v>
                </c:pt>
                <c:pt idx="240">
                  <c:v>1.4681488106</c:v>
                </c:pt>
                <c:pt idx="241">
                  <c:v>1.4672824933999999</c:v>
                </c:pt>
                <c:pt idx="242">
                  <c:v>1.4561258073000001</c:v>
                </c:pt>
                <c:pt idx="243">
                  <c:v>1.4611842344999999</c:v>
                </c:pt>
                <c:pt idx="244">
                  <c:v>1.4816153838999999</c:v>
                </c:pt>
                <c:pt idx="245">
                  <c:v>1.4816153838999999</c:v>
                </c:pt>
                <c:pt idx="246">
                  <c:v>1.4816153838999999</c:v>
                </c:pt>
                <c:pt idx="247">
                  <c:v>1.4588541143</c:v>
                </c:pt>
                <c:pt idx="248">
                  <c:v>1.4642607093</c:v>
                </c:pt>
                <c:pt idx="249">
                  <c:v>1.4581174149</c:v>
                </c:pt>
                <c:pt idx="250">
                  <c:v>1.4523591811000001</c:v>
                </c:pt>
                <c:pt idx="251">
                  <c:v>1.4436979221999999</c:v>
                </c:pt>
                <c:pt idx="252">
                  <c:v>1.4436979221999999</c:v>
                </c:pt>
                <c:pt idx="253">
                  <c:v>1.4436979221999999</c:v>
                </c:pt>
                <c:pt idx="254">
                  <c:v>1.4294077576999999</c:v>
                </c:pt>
                <c:pt idx="255">
                  <c:v>1.4827815232999999</c:v>
                </c:pt>
                <c:pt idx="256">
                  <c:v>1.4859398268999999</c:v>
                </c:pt>
                <c:pt idx="257">
                  <c:v>1.4087689343000001</c:v>
                </c:pt>
                <c:pt idx="258">
                  <c:v>1.3987249450000001</c:v>
                </c:pt>
                <c:pt idx="259">
                  <c:v>1.3987249450000001</c:v>
                </c:pt>
                <c:pt idx="260">
                  <c:v>1.3987249450000001</c:v>
                </c:pt>
                <c:pt idx="261">
                  <c:v>1.3616393017999999</c:v>
                </c:pt>
                <c:pt idx="262">
                  <c:v>1.3291859696999999</c:v>
                </c:pt>
                <c:pt idx="263">
                  <c:v>1.3298103295000001</c:v>
                </c:pt>
                <c:pt idx="264">
                  <c:v>1.2939722954999999</c:v>
                </c:pt>
                <c:pt idx="265">
                  <c:v>1.2849737623999999</c:v>
                </c:pt>
                <c:pt idx="266">
                  <c:v>1.2849737623999999</c:v>
                </c:pt>
                <c:pt idx="267">
                  <c:v>1.2849737623999999</c:v>
                </c:pt>
                <c:pt idx="268">
                  <c:v>1.2277407519000001</c:v>
                </c:pt>
                <c:pt idx="269">
                  <c:v>1.2873475067</c:v>
                </c:pt>
                <c:pt idx="270">
                  <c:v>1.2837458145</c:v>
                </c:pt>
                <c:pt idx="271">
                  <c:v>1.2634697795000001</c:v>
                </c:pt>
                <c:pt idx="272">
                  <c:v>1.2860094392000001</c:v>
                </c:pt>
                <c:pt idx="273">
                  <c:v>1.2860094392000001</c:v>
                </c:pt>
                <c:pt idx="274">
                  <c:v>1.2860094392000001</c:v>
                </c:pt>
                <c:pt idx="275">
                  <c:v>1.2860094392000001</c:v>
                </c:pt>
                <c:pt idx="276">
                  <c:v>1.2860094392000001</c:v>
                </c:pt>
                <c:pt idx="277">
                  <c:v>1.2860094392000001</c:v>
                </c:pt>
                <c:pt idx="278">
                  <c:v>1.2293022854</c:v>
                </c:pt>
                <c:pt idx="279">
                  <c:v>1.2285601701</c:v>
                </c:pt>
                <c:pt idx="280">
                  <c:v>1.2285601701</c:v>
                </c:pt>
                <c:pt idx="281">
                  <c:v>1.2285601701</c:v>
                </c:pt>
                <c:pt idx="282">
                  <c:v>1.2094575107000001</c:v>
                </c:pt>
                <c:pt idx="283">
                  <c:v>1.2481492271000001</c:v>
                </c:pt>
                <c:pt idx="284">
                  <c:v>1.2481492271000001</c:v>
                </c:pt>
                <c:pt idx="285">
                  <c:v>1.2481492271000001</c:v>
                </c:pt>
                <c:pt idx="286">
                  <c:v>1.2405604364</c:v>
                </c:pt>
                <c:pt idx="287">
                  <c:v>1.2405604364</c:v>
                </c:pt>
                <c:pt idx="288">
                  <c:v>1.2405604364</c:v>
                </c:pt>
                <c:pt idx="289">
                  <c:v>1.2405604364</c:v>
                </c:pt>
                <c:pt idx="290">
                  <c:v>1.2405604364</c:v>
                </c:pt>
                <c:pt idx="291">
                  <c:v>1.1857508899</c:v>
                </c:pt>
                <c:pt idx="292">
                  <c:v>1.2084287309999999</c:v>
                </c:pt>
                <c:pt idx="293">
                  <c:v>1.2305709598000001</c:v>
                </c:pt>
                <c:pt idx="294">
                  <c:v>1.2305709598000001</c:v>
                </c:pt>
                <c:pt idx="295">
                  <c:v>1.2305709598000001</c:v>
                </c:pt>
                <c:pt idx="296">
                  <c:v>1.2305709598000001</c:v>
                </c:pt>
                <c:pt idx="297">
                  <c:v>1.2305709598000001</c:v>
                </c:pt>
                <c:pt idx="298">
                  <c:v>1.2514631069</c:v>
                </c:pt>
                <c:pt idx="299">
                  <c:v>1.2336485532000001</c:v>
                </c:pt>
                <c:pt idx="300">
                  <c:v>1.2793647019000001</c:v>
                </c:pt>
                <c:pt idx="301">
                  <c:v>1.2793647019000001</c:v>
                </c:pt>
                <c:pt idx="302">
                  <c:v>1.2793647019000001</c:v>
                </c:pt>
                <c:pt idx="303">
                  <c:v>1.3629613594000001</c:v>
                </c:pt>
                <c:pt idx="304">
                  <c:v>1.3173190018000001</c:v>
                </c:pt>
                <c:pt idx="305">
                  <c:v>1.3417861176000001</c:v>
                </c:pt>
                <c:pt idx="306">
                  <c:v>1.3508213673</c:v>
                </c:pt>
                <c:pt idx="307">
                  <c:v>1.3635316262999999</c:v>
                </c:pt>
                <c:pt idx="308">
                  <c:v>1.3635316262999999</c:v>
                </c:pt>
                <c:pt idx="309">
                  <c:v>1.3635316262999999</c:v>
                </c:pt>
                <c:pt idx="310">
                  <c:v>1.3465248489999999</c:v>
                </c:pt>
                <c:pt idx="311">
                  <c:v>1.3692574405</c:v>
                </c:pt>
                <c:pt idx="312">
                  <c:v>1.3530200686</c:v>
                </c:pt>
                <c:pt idx="313">
                  <c:v>1.4133385571999999</c:v>
                </c:pt>
                <c:pt idx="314">
                  <c:v>1.4735455893</c:v>
                </c:pt>
                <c:pt idx="315">
                  <c:v>1.4735455893</c:v>
                </c:pt>
                <c:pt idx="316">
                  <c:v>1.4735455893</c:v>
                </c:pt>
                <c:pt idx="317">
                  <c:v>1.4348821418</c:v>
                </c:pt>
                <c:pt idx="318">
                  <c:v>1.5267845309999999</c:v>
                </c:pt>
                <c:pt idx="319">
                  <c:v>1.5278091794999999</c:v>
                </c:pt>
                <c:pt idx="320">
                  <c:v>1.5232233765000001</c:v>
                </c:pt>
                <c:pt idx="321">
                  <c:v>1.5974967989</c:v>
                </c:pt>
                <c:pt idx="322">
                  <c:v>1.5974967989</c:v>
                </c:pt>
                <c:pt idx="323">
                  <c:v>1.5974967989</c:v>
                </c:pt>
                <c:pt idx="324">
                  <c:v>1.6214858907</c:v>
                </c:pt>
                <c:pt idx="325">
                  <c:v>1.5439363824000001</c:v>
                </c:pt>
                <c:pt idx="326">
                  <c:v>1.4967526986999999</c:v>
                </c:pt>
                <c:pt idx="327">
                  <c:v>1.4547397889</c:v>
                </c:pt>
                <c:pt idx="328">
                  <c:v>1.4528043076999999</c:v>
                </c:pt>
                <c:pt idx="329">
                  <c:v>1.4528043076999999</c:v>
                </c:pt>
                <c:pt idx="330">
                  <c:v>1.4528043076999999</c:v>
                </c:pt>
                <c:pt idx="331">
                  <c:v>1.4490583092</c:v>
                </c:pt>
                <c:pt idx="332">
                  <c:v>1.3835889175</c:v>
                </c:pt>
                <c:pt idx="333">
                  <c:v>1.3560479134000001</c:v>
                </c:pt>
                <c:pt idx="334">
                  <c:v>1.3964374396000001</c:v>
                </c:pt>
                <c:pt idx="335">
                  <c:v>1.4862551641999999</c:v>
                </c:pt>
                <c:pt idx="336">
                  <c:v>1.4862551641999999</c:v>
                </c:pt>
                <c:pt idx="337">
                  <c:v>1.4862551641999999</c:v>
                </c:pt>
                <c:pt idx="338">
                  <c:v>1.5195859039999999</c:v>
                </c:pt>
                <c:pt idx="339">
                  <c:v>1.5292401183</c:v>
                </c:pt>
                <c:pt idx="340">
                  <c:v>1.5116965331000001</c:v>
                </c:pt>
                <c:pt idx="341">
                  <c:v>1.4817541247999999</c:v>
                </c:pt>
                <c:pt idx="342">
                  <c:v>1.5014114142999999</c:v>
                </c:pt>
                <c:pt idx="343">
                  <c:v>1.5014114142999999</c:v>
                </c:pt>
                <c:pt idx="344">
                  <c:v>1.5014114142999999</c:v>
                </c:pt>
                <c:pt idx="345">
                  <c:v>1.5003349872</c:v>
                </c:pt>
                <c:pt idx="346">
                  <c:v>1.5082545249999999</c:v>
                </c:pt>
                <c:pt idx="347">
                  <c:v>1.4777268351999999</c:v>
                </c:pt>
                <c:pt idx="348">
                  <c:v>1.4691334745</c:v>
                </c:pt>
                <c:pt idx="349">
                  <c:v>1.4436609578999999</c:v>
                </c:pt>
                <c:pt idx="350">
                  <c:v>1.4436609578999999</c:v>
                </c:pt>
                <c:pt idx="351">
                  <c:v>1.4436609578999999</c:v>
                </c:pt>
                <c:pt idx="352">
                  <c:v>1.4681899115000001</c:v>
                </c:pt>
                <c:pt idx="353">
                  <c:v>1.4111583268000001</c:v>
                </c:pt>
                <c:pt idx="354">
                  <c:v>1.3885411841999999</c:v>
                </c:pt>
                <c:pt idx="355">
                  <c:v>1.3672606455</c:v>
                </c:pt>
                <c:pt idx="356">
                  <c:v>1.3621390563</c:v>
                </c:pt>
                <c:pt idx="357">
                  <c:v>1.3621390563</c:v>
                </c:pt>
                <c:pt idx="358">
                  <c:v>1.3621390563</c:v>
                </c:pt>
                <c:pt idx="359">
                  <c:v>1.3198926504999999</c:v>
                </c:pt>
                <c:pt idx="360">
                  <c:v>1.3057480995999999</c:v>
                </c:pt>
                <c:pt idx="361">
                  <c:v>1.409906423</c:v>
                </c:pt>
                <c:pt idx="362">
                  <c:v>1.3930081381999999</c:v>
                </c:pt>
                <c:pt idx="363">
                  <c:v>1.395005236</c:v>
                </c:pt>
                <c:pt idx="364">
                  <c:v>1.395005236</c:v>
                </c:pt>
                <c:pt idx="365">
                  <c:v>1.395005236</c:v>
                </c:pt>
                <c:pt idx="366">
                  <c:v>1.4204004186999999</c:v>
                </c:pt>
                <c:pt idx="367">
                  <c:v>1.4468726375000001</c:v>
                </c:pt>
                <c:pt idx="368">
                  <c:v>1.5323771671999999</c:v>
                </c:pt>
                <c:pt idx="369">
                  <c:v>1.5502096587</c:v>
                </c:pt>
                <c:pt idx="370">
                  <c:v>1.5759199885999999</c:v>
                </c:pt>
                <c:pt idx="371">
                  <c:v>1.5759199885999999</c:v>
                </c:pt>
                <c:pt idx="372">
                  <c:v>1.5759199885999999</c:v>
                </c:pt>
                <c:pt idx="373">
                  <c:v>1.575173674</c:v>
                </c:pt>
                <c:pt idx="374">
                  <c:v>1.5866350021</c:v>
                </c:pt>
                <c:pt idx="375">
                  <c:v>1.5643074943999999</c:v>
                </c:pt>
                <c:pt idx="376">
                  <c:v>1.5907389779000001</c:v>
                </c:pt>
                <c:pt idx="377">
                  <c:v>1.5493158924999999</c:v>
                </c:pt>
                <c:pt idx="378">
                  <c:v>1.5493158924999999</c:v>
                </c:pt>
                <c:pt idx="379">
                  <c:v>1.5493158924999999</c:v>
                </c:pt>
                <c:pt idx="380">
                  <c:v>1.4468912568000001</c:v>
                </c:pt>
                <c:pt idx="381">
                  <c:v>1.4748423469</c:v>
                </c:pt>
                <c:pt idx="382">
                  <c:v>1.4494379332</c:v>
                </c:pt>
                <c:pt idx="383">
                  <c:v>1.4826258414</c:v>
                </c:pt>
                <c:pt idx="384">
                  <c:v>1.5219893386000001</c:v>
                </c:pt>
                <c:pt idx="385">
                  <c:v>1.5219893386000001</c:v>
                </c:pt>
                <c:pt idx="386">
                  <c:v>1.5219893386000001</c:v>
                </c:pt>
                <c:pt idx="387">
                  <c:v>1.5218482551000001</c:v>
                </c:pt>
                <c:pt idx="388">
                  <c:v>1.5191104004</c:v>
                </c:pt>
                <c:pt idx="389">
                  <c:v>1.5315989443</c:v>
                </c:pt>
                <c:pt idx="390">
                  <c:v>1.4983743569000001</c:v>
                </c:pt>
                <c:pt idx="391">
                  <c:v>1.4675225077</c:v>
                </c:pt>
                <c:pt idx="392">
                  <c:v>1.4675225077</c:v>
                </c:pt>
                <c:pt idx="393">
                  <c:v>1.4675225077</c:v>
                </c:pt>
                <c:pt idx="394">
                  <c:v>1.5069228975</c:v>
                </c:pt>
                <c:pt idx="395">
                  <c:v>1.5212896337999999</c:v>
                </c:pt>
                <c:pt idx="396">
                  <c:v>1.5295895709</c:v>
                </c:pt>
                <c:pt idx="397">
                  <c:v>1.5718986015</c:v>
                </c:pt>
                <c:pt idx="398">
                  <c:v>1.5887676756</c:v>
                </c:pt>
                <c:pt idx="399">
                  <c:v>1.5887676756</c:v>
                </c:pt>
                <c:pt idx="400">
                  <c:v>1.5887676756</c:v>
                </c:pt>
                <c:pt idx="401">
                  <c:v>1.5847281497000001</c:v>
                </c:pt>
                <c:pt idx="402">
                  <c:v>1.5991011597</c:v>
                </c:pt>
                <c:pt idx="403">
                  <c:v>1.5459842861999999</c:v>
                </c:pt>
                <c:pt idx="404">
                  <c:v>1.4584185010999999</c:v>
                </c:pt>
                <c:pt idx="405">
                  <c:v>1.4509256886999999</c:v>
                </c:pt>
                <c:pt idx="406">
                  <c:v>1.4509256886999999</c:v>
                </c:pt>
                <c:pt idx="407">
                  <c:v>1.4509256886999999</c:v>
                </c:pt>
                <c:pt idx="408">
                  <c:v>1.4715675601</c:v>
                </c:pt>
                <c:pt idx="409">
                  <c:v>1.4813749869999999</c:v>
                </c:pt>
                <c:pt idx="410">
                  <c:v>1.4994279562999999</c:v>
                </c:pt>
                <c:pt idx="411">
                  <c:v>1.5202353931999999</c:v>
                </c:pt>
                <c:pt idx="412">
                  <c:v>1.5062717591000001</c:v>
                </c:pt>
                <c:pt idx="413">
                  <c:v>1.5062717591000001</c:v>
                </c:pt>
                <c:pt idx="414">
                  <c:v>1.5062717591000001</c:v>
                </c:pt>
                <c:pt idx="415">
                  <c:v>1.5802930461</c:v>
                </c:pt>
                <c:pt idx="416">
                  <c:v>1.6045541893999999</c:v>
                </c:pt>
                <c:pt idx="417">
                  <c:v>1.5214796782</c:v>
                </c:pt>
                <c:pt idx="418">
                  <c:v>1.4597702231</c:v>
                </c:pt>
                <c:pt idx="419">
                  <c:v>1.5041592834999999</c:v>
                </c:pt>
                <c:pt idx="420">
                  <c:v>1.5041592834999999</c:v>
                </c:pt>
                <c:pt idx="421">
                  <c:v>1.5041592834999999</c:v>
                </c:pt>
                <c:pt idx="422">
                  <c:v>1.5066964803</c:v>
                </c:pt>
                <c:pt idx="423">
                  <c:v>1.4387570569999999</c:v>
                </c:pt>
                <c:pt idx="424">
                  <c:v>1.4245698118000001</c:v>
                </c:pt>
                <c:pt idx="425">
                  <c:v>1.4335192558000001</c:v>
                </c:pt>
                <c:pt idx="426">
                  <c:v>1.4620748960000001</c:v>
                </c:pt>
                <c:pt idx="427">
                  <c:v>1.4620748960000001</c:v>
                </c:pt>
                <c:pt idx="428">
                  <c:v>1.4620748960000001</c:v>
                </c:pt>
                <c:pt idx="429">
                  <c:v>1.5072590614000001</c:v>
                </c:pt>
                <c:pt idx="430">
                  <c:v>1.4926291106</c:v>
                </c:pt>
                <c:pt idx="431">
                  <c:v>1.4622023371999999</c:v>
                </c:pt>
                <c:pt idx="432">
                  <c:v>1.3780417406000001</c:v>
                </c:pt>
                <c:pt idx="433">
                  <c:v>1.3178389626</c:v>
                </c:pt>
                <c:pt idx="434">
                  <c:v>1.3178389626</c:v>
                </c:pt>
                <c:pt idx="435">
                  <c:v>1.3178389626</c:v>
                </c:pt>
                <c:pt idx="436">
                  <c:v>1.3178389626</c:v>
                </c:pt>
                <c:pt idx="437">
                  <c:v>1.2839406956999999</c:v>
                </c:pt>
                <c:pt idx="438">
                  <c:v>1.3776595235</c:v>
                </c:pt>
                <c:pt idx="439">
                  <c:v>1.4706483221</c:v>
                </c:pt>
                <c:pt idx="440">
                  <c:v>1.4177000727</c:v>
                </c:pt>
                <c:pt idx="441">
                  <c:v>1.4177000727</c:v>
                </c:pt>
                <c:pt idx="442">
                  <c:v>1.4177000727</c:v>
                </c:pt>
                <c:pt idx="443">
                  <c:v>1.3857658242999999</c:v>
                </c:pt>
                <c:pt idx="444">
                  <c:v>1.3191670009000001</c:v>
                </c:pt>
                <c:pt idx="445">
                  <c:v>1.3114055164</c:v>
                </c:pt>
                <c:pt idx="446">
                  <c:v>1.4096631654</c:v>
                </c:pt>
                <c:pt idx="447">
                  <c:v>1.353519924</c:v>
                </c:pt>
                <c:pt idx="448">
                  <c:v>1.353519924</c:v>
                </c:pt>
                <c:pt idx="449">
                  <c:v>1.353519924</c:v>
                </c:pt>
                <c:pt idx="450">
                  <c:v>1.2732427793000001</c:v>
                </c:pt>
                <c:pt idx="451">
                  <c:v>1.2666062304000001</c:v>
                </c:pt>
                <c:pt idx="452">
                  <c:v>1.2940254103</c:v>
                </c:pt>
                <c:pt idx="453">
                  <c:v>1.3335622708999999</c:v>
                </c:pt>
                <c:pt idx="454">
                  <c:v>1.400217574</c:v>
                </c:pt>
                <c:pt idx="455">
                  <c:v>1.400217574</c:v>
                </c:pt>
                <c:pt idx="456">
                  <c:v>1.400217574</c:v>
                </c:pt>
                <c:pt idx="457">
                  <c:v>1.4376998727999999</c:v>
                </c:pt>
                <c:pt idx="458">
                  <c:v>1.4599470241000001</c:v>
                </c:pt>
                <c:pt idx="459">
                  <c:v>1.4463790843</c:v>
                </c:pt>
                <c:pt idx="460">
                  <c:v>1.4695040972</c:v>
                </c:pt>
                <c:pt idx="461">
                  <c:v>1.4984197598</c:v>
                </c:pt>
                <c:pt idx="462">
                  <c:v>1.4984197598</c:v>
                </c:pt>
                <c:pt idx="463">
                  <c:v>1.4984197598</c:v>
                </c:pt>
                <c:pt idx="464">
                  <c:v>1.4745278239999999</c:v>
                </c:pt>
                <c:pt idx="465">
                  <c:v>1.4745278239999999</c:v>
                </c:pt>
                <c:pt idx="466">
                  <c:v>1.4745278239999999</c:v>
                </c:pt>
                <c:pt idx="467">
                  <c:v>1.4793216274000001</c:v>
                </c:pt>
                <c:pt idx="468">
                  <c:v>1.4603963809</c:v>
                </c:pt>
                <c:pt idx="469">
                  <c:v>1.4603963809</c:v>
                </c:pt>
                <c:pt idx="470">
                  <c:v>1.4603963809</c:v>
                </c:pt>
                <c:pt idx="471">
                  <c:v>1.4603963809</c:v>
                </c:pt>
                <c:pt idx="472">
                  <c:v>1.4603963809</c:v>
                </c:pt>
                <c:pt idx="473">
                  <c:v>1.50829871</c:v>
                </c:pt>
                <c:pt idx="474">
                  <c:v>1.5511663216</c:v>
                </c:pt>
                <c:pt idx="475">
                  <c:v>1.5704077167999999</c:v>
                </c:pt>
                <c:pt idx="476">
                  <c:v>1.5704077167999999</c:v>
                </c:pt>
                <c:pt idx="477">
                  <c:v>1.5704077167999999</c:v>
                </c:pt>
                <c:pt idx="478">
                  <c:v>1.5799282016</c:v>
                </c:pt>
                <c:pt idx="479">
                  <c:v>1.62064002</c:v>
                </c:pt>
                <c:pt idx="480">
                  <c:v>1.6015085528999999</c:v>
                </c:pt>
                <c:pt idx="481">
                  <c:v>1.6133607247999999</c:v>
                </c:pt>
                <c:pt idx="482">
                  <c:v>1.6685956320999999</c:v>
                </c:pt>
                <c:pt idx="483">
                  <c:v>1.6685956320999999</c:v>
                </c:pt>
                <c:pt idx="484">
                  <c:v>1.6685956320999999</c:v>
                </c:pt>
                <c:pt idx="485">
                  <c:v>1.680731148</c:v>
                </c:pt>
                <c:pt idx="486">
                  <c:v>1.680731148</c:v>
                </c:pt>
                <c:pt idx="487">
                  <c:v>1.680731148</c:v>
                </c:pt>
                <c:pt idx="488">
                  <c:v>1.5986915184999999</c:v>
                </c:pt>
                <c:pt idx="489">
                  <c:v>1.5811652862000001</c:v>
                </c:pt>
                <c:pt idx="490">
                  <c:v>1.5811652862000001</c:v>
                </c:pt>
                <c:pt idx="491">
                  <c:v>1.5811652862000001</c:v>
                </c:pt>
                <c:pt idx="492">
                  <c:v>1.5589246285</c:v>
                </c:pt>
                <c:pt idx="493">
                  <c:v>1.4912504677</c:v>
                </c:pt>
                <c:pt idx="494">
                  <c:v>1.5274062741000001</c:v>
                </c:pt>
                <c:pt idx="495">
                  <c:v>1.5188450306000001</c:v>
                </c:pt>
                <c:pt idx="496">
                  <c:v>1.5290998333000001</c:v>
                </c:pt>
                <c:pt idx="497">
                  <c:v>1.5290998333000001</c:v>
                </c:pt>
                <c:pt idx="498">
                  <c:v>1.5290998333000001</c:v>
                </c:pt>
                <c:pt idx="499">
                  <c:v>1.5098285424</c:v>
                </c:pt>
                <c:pt idx="500">
                  <c:v>1.5194947377000001</c:v>
                </c:pt>
                <c:pt idx="501">
                  <c:v>1.5106338912999999</c:v>
                </c:pt>
                <c:pt idx="502">
                  <c:v>1.5487163756</c:v>
                </c:pt>
                <c:pt idx="503">
                  <c:v>1.5834548311000001</c:v>
                </c:pt>
                <c:pt idx="504">
                  <c:v>1.5834548311000001</c:v>
                </c:pt>
                <c:pt idx="505">
                  <c:v>1.5834548311000001</c:v>
                </c:pt>
                <c:pt idx="506">
                  <c:v>1.6356224336</c:v>
                </c:pt>
                <c:pt idx="507">
                  <c:v>1.5802980719999999</c:v>
                </c:pt>
                <c:pt idx="508">
                  <c:v>1.6218444113999999</c:v>
                </c:pt>
                <c:pt idx="509">
                  <c:v>1.5774555705</c:v>
                </c:pt>
                <c:pt idx="510">
                  <c:v>1.5275542906999999</c:v>
                </c:pt>
                <c:pt idx="511">
                  <c:v>1.5275542906999999</c:v>
                </c:pt>
                <c:pt idx="512">
                  <c:v>1.5275542906999999</c:v>
                </c:pt>
                <c:pt idx="513">
                  <c:v>1.5294939647000001</c:v>
                </c:pt>
                <c:pt idx="514">
                  <c:v>1.4730115675</c:v>
                </c:pt>
                <c:pt idx="515">
                  <c:v>1.4730115675</c:v>
                </c:pt>
                <c:pt idx="516">
                  <c:v>1.4730115675</c:v>
                </c:pt>
                <c:pt idx="517">
                  <c:v>1.4308278381999999</c:v>
                </c:pt>
                <c:pt idx="518">
                  <c:v>1.4308278381999999</c:v>
                </c:pt>
                <c:pt idx="519">
                  <c:v>1.4308278381999999</c:v>
                </c:pt>
                <c:pt idx="520">
                  <c:v>1.3563245191</c:v>
                </c:pt>
                <c:pt idx="521">
                  <c:v>1.3996951382</c:v>
                </c:pt>
                <c:pt idx="522">
                  <c:v>1.3825284043999999</c:v>
                </c:pt>
                <c:pt idx="523">
                  <c:v>1.3499018856</c:v>
                </c:pt>
                <c:pt idx="524">
                  <c:v>1.3603672977000001</c:v>
                </c:pt>
                <c:pt idx="525">
                  <c:v>1.3603672977000001</c:v>
                </c:pt>
                <c:pt idx="526">
                  <c:v>1.3603672977000001</c:v>
                </c:pt>
                <c:pt idx="527">
                  <c:v>1.3623621405999999</c:v>
                </c:pt>
                <c:pt idx="528">
                  <c:v>1.3438065442</c:v>
                </c:pt>
                <c:pt idx="529">
                  <c:v>1.3434449987999999</c:v>
                </c:pt>
                <c:pt idx="530">
                  <c:v>1.3239663984000001</c:v>
                </c:pt>
                <c:pt idx="531">
                  <c:v>1.3800622548999999</c:v>
                </c:pt>
                <c:pt idx="532">
                  <c:v>1.3800622548999999</c:v>
                </c:pt>
                <c:pt idx="533">
                  <c:v>1.3800622548999999</c:v>
                </c:pt>
                <c:pt idx="534">
                  <c:v>1.373855807</c:v>
                </c:pt>
                <c:pt idx="535">
                  <c:v>1.2788876722</c:v>
                </c:pt>
                <c:pt idx="536">
                  <c:v>1.2626384075999999</c:v>
                </c:pt>
                <c:pt idx="537">
                  <c:v>1.3198017699</c:v>
                </c:pt>
                <c:pt idx="538">
                  <c:v>1.4617079424999999</c:v>
                </c:pt>
                <c:pt idx="539">
                  <c:v>1.4617079424999999</c:v>
                </c:pt>
                <c:pt idx="540">
                  <c:v>1.4617079424999999</c:v>
                </c:pt>
                <c:pt idx="541">
                  <c:v>1.5396294407</c:v>
                </c:pt>
                <c:pt idx="542">
                  <c:v>1.5692706354999999</c:v>
                </c:pt>
                <c:pt idx="543">
                  <c:v>1.5355246165000001</c:v>
                </c:pt>
                <c:pt idx="544">
                  <c:v>1.5066821035</c:v>
                </c:pt>
                <c:pt idx="545">
                  <c:v>1.4565672996000001</c:v>
                </c:pt>
                <c:pt idx="546">
                  <c:v>1.4565672996000001</c:v>
                </c:pt>
                <c:pt idx="547">
                  <c:v>1.4565672996000001</c:v>
                </c:pt>
                <c:pt idx="548">
                  <c:v>1.4647132151</c:v>
                </c:pt>
                <c:pt idx="549">
                  <c:v>1.5485910126</c:v>
                </c:pt>
                <c:pt idx="550">
                  <c:v>1.5602507435999999</c:v>
                </c:pt>
                <c:pt idx="551">
                  <c:v>1.5846285373</c:v>
                </c:pt>
                <c:pt idx="552">
                  <c:v>1.5704327451</c:v>
                </c:pt>
                <c:pt idx="553">
                  <c:v>1.5704327451</c:v>
                </c:pt>
                <c:pt idx="554">
                  <c:v>1.5704327451</c:v>
                </c:pt>
                <c:pt idx="555">
                  <c:v>1.5649384548</c:v>
                </c:pt>
                <c:pt idx="556">
                  <c:v>1.5768565808999999</c:v>
                </c:pt>
                <c:pt idx="557">
                  <c:v>1.6205026452</c:v>
                </c:pt>
                <c:pt idx="558">
                  <c:v>1.5401644905</c:v>
                </c:pt>
                <c:pt idx="559">
                  <c:v>1.5470387615000001</c:v>
                </c:pt>
                <c:pt idx="560">
                  <c:v>1.5470387615000001</c:v>
                </c:pt>
                <c:pt idx="561">
                  <c:v>1.5470387615000001</c:v>
                </c:pt>
                <c:pt idx="562">
                  <c:v>1.4873258036000001</c:v>
                </c:pt>
                <c:pt idx="563">
                  <c:v>1.3963923886</c:v>
                </c:pt>
                <c:pt idx="564">
                  <c:v>1.3429327323</c:v>
                </c:pt>
                <c:pt idx="565">
                  <c:v>1.3745873621</c:v>
                </c:pt>
                <c:pt idx="566">
                  <c:v>1.4145928122</c:v>
                </c:pt>
                <c:pt idx="567">
                  <c:v>1.4145928122</c:v>
                </c:pt>
                <c:pt idx="568">
                  <c:v>1.4145928122</c:v>
                </c:pt>
                <c:pt idx="569">
                  <c:v>1.4589627318</c:v>
                </c:pt>
                <c:pt idx="570">
                  <c:v>1.4278167203000001</c:v>
                </c:pt>
                <c:pt idx="571">
                  <c:v>1.3687024831000001</c:v>
                </c:pt>
                <c:pt idx="572">
                  <c:v>1.3655002167000001</c:v>
                </c:pt>
                <c:pt idx="573">
                  <c:v>1.4140572091000001</c:v>
                </c:pt>
                <c:pt idx="574">
                  <c:v>1.4140572091000001</c:v>
                </c:pt>
                <c:pt idx="575">
                  <c:v>1.4140572091000001</c:v>
                </c:pt>
                <c:pt idx="576">
                  <c:v>1.4208182218000001</c:v>
                </c:pt>
                <c:pt idx="577">
                  <c:v>1.3662511635000001</c:v>
                </c:pt>
                <c:pt idx="578">
                  <c:v>1.3662511635000001</c:v>
                </c:pt>
                <c:pt idx="579">
                  <c:v>1.3519512032000001</c:v>
                </c:pt>
                <c:pt idx="580">
                  <c:v>1.4364858854</c:v>
                </c:pt>
                <c:pt idx="581">
                  <c:v>1.4364858854</c:v>
                </c:pt>
                <c:pt idx="582">
                  <c:v>1.4364858854</c:v>
                </c:pt>
                <c:pt idx="583">
                  <c:v>1.5056288303000001</c:v>
                </c:pt>
                <c:pt idx="584">
                  <c:v>1.5407827156</c:v>
                </c:pt>
                <c:pt idx="585">
                  <c:v>1.5533031379</c:v>
                </c:pt>
                <c:pt idx="586">
                  <c:v>1.553642765</c:v>
                </c:pt>
                <c:pt idx="587">
                  <c:v>1.5304903572999999</c:v>
                </c:pt>
                <c:pt idx="588">
                  <c:v>1.5304903572999999</c:v>
                </c:pt>
                <c:pt idx="589">
                  <c:v>1.5304903572999999</c:v>
                </c:pt>
                <c:pt idx="590">
                  <c:v>1.5358028317000001</c:v>
                </c:pt>
                <c:pt idx="591">
                  <c:v>1.5084066373</c:v>
                </c:pt>
                <c:pt idx="592">
                  <c:v>1.5347383327999999</c:v>
                </c:pt>
                <c:pt idx="593">
                  <c:v>1.5407215122</c:v>
                </c:pt>
                <c:pt idx="594">
                  <c:v>1.5766802606000001</c:v>
                </c:pt>
                <c:pt idx="595">
                  <c:v>1.5766802606000001</c:v>
                </c:pt>
                <c:pt idx="596">
                  <c:v>1.5766802606000001</c:v>
                </c:pt>
                <c:pt idx="597">
                  <c:v>1.5935309568</c:v>
                </c:pt>
                <c:pt idx="598">
                  <c:v>1.6436983147999999</c:v>
                </c:pt>
                <c:pt idx="599">
                  <c:v>1.6648910616999999</c:v>
                </c:pt>
                <c:pt idx="600">
                  <c:v>1.6809825088999999</c:v>
                </c:pt>
                <c:pt idx="601">
                  <c:v>1.5704592353</c:v>
                </c:pt>
                <c:pt idx="602">
                  <c:v>1.5704592353</c:v>
                </c:pt>
                <c:pt idx="603">
                  <c:v>1.5704592353</c:v>
                </c:pt>
                <c:pt idx="604">
                  <c:v>1.5157692090999999</c:v>
                </c:pt>
                <c:pt idx="605">
                  <c:v>1.5168602811</c:v>
                </c:pt>
                <c:pt idx="606">
                  <c:v>1.5339111728999999</c:v>
                </c:pt>
                <c:pt idx="607">
                  <c:v>1.4686513111999999</c:v>
                </c:pt>
                <c:pt idx="608">
                  <c:v>1.4155286342</c:v>
                </c:pt>
                <c:pt idx="609">
                  <c:v>1.4155286342</c:v>
                </c:pt>
                <c:pt idx="610">
                  <c:v>1.4155286342</c:v>
                </c:pt>
                <c:pt idx="611">
                  <c:v>1.4121994514</c:v>
                </c:pt>
                <c:pt idx="612">
                  <c:v>1.453675534</c:v>
                </c:pt>
                <c:pt idx="613">
                  <c:v>1.4767590078999999</c:v>
                </c:pt>
                <c:pt idx="614">
                  <c:v>1.4469325820000001</c:v>
                </c:pt>
                <c:pt idx="615">
                  <c:v>1.4647895119000001</c:v>
                </c:pt>
                <c:pt idx="616">
                  <c:v>1.4647895119000001</c:v>
                </c:pt>
                <c:pt idx="617">
                  <c:v>1.4647895119000001</c:v>
                </c:pt>
                <c:pt idx="618">
                  <c:v>1.4490554264</c:v>
                </c:pt>
                <c:pt idx="619">
                  <c:v>1.4507567673999999</c:v>
                </c:pt>
                <c:pt idx="620">
                  <c:v>1.4380242545999999</c:v>
                </c:pt>
                <c:pt idx="621">
                  <c:v>1.4577230666000001</c:v>
                </c:pt>
                <c:pt idx="622">
                  <c:v>1.4386651957000001</c:v>
                </c:pt>
                <c:pt idx="623">
                  <c:v>1.4386651957000001</c:v>
                </c:pt>
                <c:pt idx="624">
                  <c:v>1.4386651957000001</c:v>
                </c:pt>
                <c:pt idx="625">
                  <c:v>1.3408127269000001</c:v>
                </c:pt>
                <c:pt idx="626">
                  <c:v>1.3783921446</c:v>
                </c:pt>
                <c:pt idx="627">
                  <c:v>1.3965683381</c:v>
                </c:pt>
                <c:pt idx="628">
                  <c:v>1.3965683381</c:v>
                </c:pt>
                <c:pt idx="629">
                  <c:v>1.3965683381</c:v>
                </c:pt>
                <c:pt idx="630">
                  <c:v>1.3965683381</c:v>
                </c:pt>
                <c:pt idx="631">
                  <c:v>1.3965683381</c:v>
                </c:pt>
                <c:pt idx="632">
                  <c:v>1.4302058628000001</c:v>
                </c:pt>
                <c:pt idx="633">
                  <c:v>1.4202979173000001</c:v>
                </c:pt>
                <c:pt idx="634">
                  <c:v>1.3896268541000001</c:v>
                </c:pt>
                <c:pt idx="635">
                  <c:v>1.3532935180000001</c:v>
                </c:pt>
                <c:pt idx="636">
                  <c:v>1.4847356776</c:v>
                </c:pt>
                <c:pt idx="637">
                  <c:v>1.4847356776</c:v>
                </c:pt>
                <c:pt idx="638">
                  <c:v>1.4847356776</c:v>
                </c:pt>
                <c:pt idx="639">
                  <c:v>1.4772034649000001</c:v>
                </c:pt>
                <c:pt idx="640">
                  <c:v>1.5439509550999999</c:v>
                </c:pt>
                <c:pt idx="641">
                  <c:v>1.5776408601</c:v>
                </c:pt>
                <c:pt idx="642">
                  <c:v>1.5776408601</c:v>
                </c:pt>
                <c:pt idx="643">
                  <c:v>1.5776408601</c:v>
                </c:pt>
                <c:pt idx="644">
                  <c:v>1.5776408601</c:v>
                </c:pt>
                <c:pt idx="645">
                  <c:v>1.5776408601</c:v>
                </c:pt>
                <c:pt idx="646">
                  <c:v>1.5819103810999999</c:v>
                </c:pt>
                <c:pt idx="647">
                  <c:v>1.6036589106000001</c:v>
                </c:pt>
                <c:pt idx="648">
                  <c:v>1.5568627867</c:v>
                </c:pt>
                <c:pt idx="649">
                  <c:v>1.5568627867</c:v>
                </c:pt>
                <c:pt idx="650">
                  <c:v>1.5568627867</c:v>
                </c:pt>
                <c:pt idx="651">
                  <c:v>1.5568627867</c:v>
                </c:pt>
                <c:pt idx="652">
                  <c:v>1.5568627867</c:v>
                </c:pt>
                <c:pt idx="653">
                  <c:v>1.4891881638</c:v>
                </c:pt>
                <c:pt idx="654">
                  <c:v>1.4788380566999999</c:v>
                </c:pt>
                <c:pt idx="655">
                  <c:v>1.4520345284</c:v>
                </c:pt>
                <c:pt idx="656">
                  <c:v>1.4251213945000001</c:v>
                </c:pt>
                <c:pt idx="657">
                  <c:v>1.3689448715999999</c:v>
                </c:pt>
                <c:pt idx="658">
                  <c:v>1.3689448715999999</c:v>
                </c:pt>
                <c:pt idx="659">
                  <c:v>1.3689448715999999</c:v>
                </c:pt>
                <c:pt idx="660">
                  <c:v>1.4086319674000001</c:v>
                </c:pt>
                <c:pt idx="661">
                  <c:v>1.4074589185999999</c:v>
                </c:pt>
                <c:pt idx="662">
                  <c:v>1.3665837313</c:v>
                </c:pt>
                <c:pt idx="663">
                  <c:v>1.3513268704000001</c:v>
                </c:pt>
                <c:pt idx="664">
                  <c:v>1.3362679312000001</c:v>
                </c:pt>
                <c:pt idx="665">
                  <c:v>1.3362679312000001</c:v>
                </c:pt>
                <c:pt idx="666">
                  <c:v>1.3362679312000001</c:v>
                </c:pt>
                <c:pt idx="667">
                  <c:v>1.3861629945</c:v>
                </c:pt>
                <c:pt idx="668">
                  <c:v>1.4363244006</c:v>
                </c:pt>
                <c:pt idx="669">
                  <c:v>1.4595091415000001</c:v>
                </c:pt>
                <c:pt idx="670">
                  <c:v>1.4771176103999999</c:v>
                </c:pt>
                <c:pt idx="671">
                  <c:v>1.4917122959</c:v>
                </c:pt>
                <c:pt idx="672">
                  <c:v>1.4917122959</c:v>
                </c:pt>
                <c:pt idx="673">
                  <c:v>1.4917122959</c:v>
                </c:pt>
                <c:pt idx="674">
                  <c:v>1.5529447993000001</c:v>
                </c:pt>
                <c:pt idx="675">
                  <c:v>1.5326057697</c:v>
                </c:pt>
                <c:pt idx="676">
                  <c:v>1.5534321234999999</c:v>
                </c:pt>
                <c:pt idx="677">
                  <c:v>1.5275994983000001</c:v>
                </c:pt>
                <c:pt idx="678">
                  <c:v>1.4715993932</c:v>
                </c:pt>
                <c:pt idx="679">
                  <c:v>1.4715993932</c:v>
                </c:pt>
                <c:pt idx="680">
                  <c:v>1.4715993932</c:v>
                </c:pt>
                <c:pt idx="681">
                  <c:v>1.4568854409000001</c:v>
                </c:pt>
                <c:pt idx="682">
                  <c:v>1.4839211189999999</c:v>
                </c:pt>
                <c:pt idx="683">
                  <c:v>1.5109781043999999</c:v>
                </c:pt>
                <c:pt idx="684">
                  <c:v>1.4917046458000001</c:v>
                </c:pt>
                <c:pt idx="685">
                  <c:v>1.5105192213</c:v>
                </c:pt>
                <c:pt idx="686">
                  <c:v>1.5105192213</c:v>
                </c:pt>
                <c:pt idx="687">
                  <c:v>1.5105192213</c:v>
                </c:pt>
                <c:pt idx="688">
                  <c:v>1.4378464664999999</c:v>
                </c:pt>
                <c:pt idx="689">
                  <c:v>1.4026346783000001</c:v>
                </c:pt>
                <c:pt idx="690">
                  <c:v>1.4312761203</c:v>
                </c:pt>
                <c:pt idx="691">
                  <c:v>1.4517063795</c:v>
                </c:pt>
                <c:pt idx="692">
                  <c:v>1.4349846981000001</c:v>
                </c:pt>
                <c:pt idx="693">
                  <c:v>1.4349846981000001</c:v>
                </c:pt>
                <c:pt idx="694">
                  <c:v>1.4349846981000001</c:v>
                </c:pt>
                <c:pt idx="695">
                  <c:v>1.4087898017</c:v>
                </c:pt>
                <c:pt idx="696">
                  <c:v>1.4198448935000001</c:v>
                </c:pt>
                <c:pt idx="697">
                  <c:v>1.4597743538000001</c:v>
                </c:pt>
                <c:pt idx="698">
                  <c:v>1.4606722245999999</c:v>
                </c:pt>
                <c:pt idx="699">
                  <c:v>1.4906905986000001</c:v>
                </c:pt>
                <c:pt idx="700">
                  <c:v>1.4906905986000001</c:v>
                </c:pt>
                <c:pt idx="701">
                  <c:v>1.4906905986000001</c:v>
                </c:pt>
                <c:pt idx="702">
                  <c:v>1.5088126063</c:v>
                </c:pt>
                <c:pt idx="703">
                  <c:v>1.5240221517999999</c:v>
                </c:pt>
                <c:pt idx="704">
                  <c:v>1.5819988107</c:v>
                </c:pt>
                <c:pt idx="705">
                  <c:v>1.5636845210999999</c:v>
                </c:pt>
                <c:pt idx="706">
                  <c:v>1.5098711852</c:v>
                </c:pt>
                <c:pt idx="707">
                  <c:v>1.5098711852</c:v>
                </c:pt>
                <c:pt idx="708">
                  <c:v>1.5098711852</c:v>
                </c:pt>
                <c:pt idx="709">
                  <c:v>1.5122162742</c:v>
                </c:pt>
                <c:pt idx="710">
                  <c:v>1.5473333</c:v>
                </c:pt>
                <c:pt idx="711">
                  <c:v>1.5260267706999999</c:v>
                </c:pt>
                <c:pt idx="712">
                  <c:v>1.475704541</c:v>
                </c:pt>
                <c:pt idx="713">
                  <c:v>1.3798103314000001</c:v>
                </c:pt>
                <c:pt idx="714">
                  <c:v>1.3798103314000001</c:v>
                </c:pt>
                <c:pt idx="715">
                  <c:v>1.3798103314000001</c:v>
                </c:pt>
                <c:pt idx="716">
                  <c:v>1.2861532524999999</c:v>
                </c:pt>
                <c:pt idx="717">
                  <c:v>1.3332179982000001</c:v>
                </c:pt>
                <c:pt idx="718">
                  <c:v>1.3191713119999999</c:v>
                </c:pt>
                <c:pt idx="719">
                  <c:v>1.3632862733</c:v>
                </c:pt>
                <c:pt idx="720">
                  <c:v>1.4126618545</c:v>
                </c:pt>
                <c:pt idx="721">
                  <c:v>1.4126618545</c:v>
                </c:pt>
                <c:pt idx="722">
                  <c:v>1.4126618545</c:v>
                </c:pt>
                <c:pt idx="723">
                  <c:v>1.4463387356999999</c:v>
                </c:pt>
                <c:pt idx="724">
                  <c:v>1.4478292262000001</c:v>
                </c:pt>
                <c:pt idx="725">
                  <c:v>1.4577279019</c:v>
                </c:pt>
                <c:pt idx="726">
                  <c:v>1.5157540869999999</c:v>
                </c:pt>
                <c:pt idx="727">
                  <c:v>1.5100935195</c:v>
                </c:pt>
                <c:pt idx="728">
                  <c:v>1.5100935195</c:v>
                </c:pt>
                <c:pt idx="729">
                  <c:v>1.5100935195</c:v>
                </c:pt>
                <c:pt idx="730">
                  <c:v>1.4770836810000001</c:v>
                </c:pt>
                <c:pt idx="731">
                  <c:v>1.4419056279</c:v>
                </c:pt>
                <c:pt idx="732">
                  <c:v>1.4241082888000001</c:v>
                </c:pt>
                <c:pt idx="733">
                  <c:v>1.4030542823000001</c:v>
                </c:pt>
                <c:pt idx="734">
                  <c:v>1.4109033745999999</c:v>
                </c:pt>
                <c:pt idx="735">
                  <c:v>1.4109033745999999</c:v>
                </c:pt>
                <c:pt idx="736">
                  <c:v>1.4109033745999999</c:v>
                </c:pt>
                <c:pt idx="737">
                  <c:v>1.4414488035999999</c:v>
                </c:pt>
                <c:pt idx="738">
                  <c:v>1.4859090065</c:v>
                </c:pt>
                <c:pt idx="739">
                  <c:v>1.4360099227000001</c:v>
                </c:pt>
                <c:pt idx="740">
                  <c:v>1.4564164876000001</c:v>
                </c:pt>
                <c:pt idx="741">
                  <c:v>1.4849110691</c:v>
                </c:pt>
                <c:pt idx="742">
                  <c:v>1.4849110691</c:v>
                </c:pt>
                <c:pt idx="743">
                  <c:v>1.4849110691</c:v>
                </c:pt>
                <c:pt idx="744">
                  <c:v>1.4689151957</c:v>
                </c:pt>
                <c:pt idx="745">
                  <c:v>1.4660869486000001</c:v>
                </c:pt>
                <c:pt idx="746">
                  <c:v>1.4960759229</c:v>
                </c:pt>
                <c:pt idx="747">
                  <c:v>1.5844269095000001</c:v>
                </c:pt>
                <c:pt idx="748">
                  <c:v>1.5996364959</c:v>
                </c:pt>
                <c:pt idx="749">
                  <c:v>1.5996364959</c:v>
                </c:pt>
                <c:pt idx="750">
                  <c:v>1.5996364959</c:v>
                </c:pt>
                <c:pt idx="751">
                  <c:v>1.6048787337999999</c:v>
                </c:pt>
                <c:pt idx="752">
                  <c:v>1.5849164748</c:v>
                </c:pt>
                <c:pt idx="753">
                  <c:v>1.5690667691</c:v>
                </c:pt>
                <c:pt idx="754">
                  <c:v>1.5436583523</c:v>
                </c:pt>
                <c:pt idx="755">
                  <c:v>1.5417216651000001</c:v>
                </c:pt>
                <c:pt idx="756">
                  <c:v>1.5417216651000001</c:v>
                </c:pt>
                <c:pt idx="757">
                  <c:v>1.5417216651000001</c:v>
                </c:pt>
                <c:pt idx="758">
                  <c:v>1.5283735299000001</c:v>
                </c:pt>
                <c:pt idx="759">
                  <c:v>1.5081770183000001</c:v>
                </c:pt>
                <c:pt idx="760">
                  <c:v>1.5540230436</c:v>
                </c:pt>
                <c:pt idx="761">
                  <c:v>1.5756255335</c:v>
                </c:pt>
                <c:pt idx="762">
                  <c:v>1.5667109136999999</c:v>
                </c:pt>
                <c:pt idx="763">
                  <c:v>1.5667109136999999</c:v>
                </c:pt>
                <c:pt idx="764">
                  <c:v>1.5667109136999999</c:v>
                </c:pt>
                <c:pt idx="765">
                  <c:v>1.5931275294</c:v>
                </c:pt>
                <c:pt idx="766">
                  <c:v>1.5354878983</c:v>
                </c:pt>
                <c:pt idx="767">
                  <c:v>1.5448757758</c:v>
                </c:pt>
                <c:pt idx="768">
                  <c:v>1.5287449437</c:v>
                </c:pt>
                <c:pt idx="769">
                  <c:v>1.5182341669999999</c:v>
                </c:pt>
                <c:pt idx="770">
                  <c:v>1.5182341669999999</c:v>
                </c:pt>
                <c:pt idx="771">
                  <c:v>1.5182341669999999</c:v>
                </c:pt>
                <c:pt idx="772">
                  <c:v>1.4429461768</c:v>
                </c:pt>
                <c:pt idx="773">
                  <c:v>1.5005983012999999</c:v>
                </c:pt>
                <c:pt idx="774">
                  <c:v>1.5234111508999999</c:v>
                </c:pt>
                <c:pt idx="775">
                  <c:v>1.5586109781999999</c:v>
                </c:pt>
                <c:pt idx="776">
                  <c:v>1.621459126</c:v>
                </c:pt>
                <c:pt idx="777">
                  <c:v>1.621459126</c:v>
                </c:pt>
                <c:pt idx="778">
                  <c:v>1.621459126</c:v>
                </c:pt>
                <c:pt idx="779">
                  <c:v>1.5201130622000001</c:v>
                </c:pt>
                <c:pt idx="780">
                  <c:v>1.5494509831000001</c:v>
                </c:pt>
                <c:pt idx="781">
                  <c:v>1.5281310123</c:v>
                </c:pt>
                <c:pt idx="782">
                  <c:v>1.5044690600999999</c:v>
                </c:pt>
                <c:pt idx="783">
                  <c:v>1.4972241927000001</c:v>
                </c:pt>
                <c:pt idx="784">
                  <c:v>1.4972241927000001</c:v>
                </c:pt>
                <c:pt idx="785">
                  <c:v>1.4972241927000001</c:v>
                </c:pt>
                <c:pt idx="786">
                  <c:v>1.4891193820999999</c:v>
                </c:pt>
                <c:pt idx="787">
                  <c:v>1.4579607346000001</c:v>
                </c:pt>
                <c:pt idx="788">
                  <c:v>1.4855144498999999</c:v>
                </c:pt>
                <c:pt idx="789">
                  <c:v>1.4670094484</c:v>
                </c:pt>
                <c:pt idx="790">
                  <c:v>1.4670094484</c:v>
                </c:pt>
                <c:pt idx="791">
                  <c:v>1.4670094484</c:v>
                </c:pt>
                <c:pt idx="792">
                  <c:v>1.4670094484</c:v>
                </c:pt>
                <c:pt idx="793">
                  <c:v>1.4355566398999999</c:v>
                </c:pt>
                <c:pt idx="794">
                  <c:v>1.4373999720999999</c:v>
                </c:pt>
                <c:pt idx="795">
                  <c:v>1.4225002961</c:v>
                </c:pt>
                <c:pt idx="796">
                  <c:v>1.4043124533</c:v>
                </c:pt>
                <c:pt idx="797">
                  <c:v>1.4081461508999999</c:v>
                </c:pt>
                <c:pt idx="798">
                  <c:v>1.4081461508999999</c:v>
                </c:pt>
                <c:pt idx="799">
                  <c:v>1.4081461508999999</c:v>
                </c:pt>
                <c:pt idx="800">
                  <c:v>1.3982233583000001</c:v>
                </c:pt>
                <c:pt idx="801">
                  <c:v>1.3705972155999999</c:v>
                </c:pt>
                <c:pt idx="802">
                  <c:v>1.3836774482</c:v>
                </c:pt>
                <c:pt idx="803">
                  <c:v>1.3742243439999999</c:v>
                </c:pt>
                <c:pt idx="804">
                  <c:v>1.3773999185000001</c:v>
                </c:pt>
                <c:pt idx="805">
                  <c:v>1.3773999185000001</c:v>
                </c:pt>
                <c:pt idx="806">
                  <c:v>1.3773999185000001</c:v>
                </c:pt>
                <c:pt idx="807">
                  <c:v>1.4091819426000001</c:v>
                </c:pt>
                <c:pt idx="808">
                  <c:v>1.3656485592000001</c:v>
                </c:pt>
                <c:pt idx="809">
                  <c:v>1.3650446677999999</c:v>
                </c:pt>
                <c:pt idx="810">
                  <c:v>1.4153284794000001</c:v>
                </c:pt>
                <c:pt idx="811">
                  <c:v>1.4067335055000001</c:v>
                </c:pt>
                <c:pt idx="812">
                  <c:v>1.4067335055000001</c:v>
                </c:pt>
                <c:pt idx="813">
                  <c:v>1.4067335055000001</c:v>
                </c:pt>
                <c:pt idx="814">
                  <c:v>1.4142624408</c:v>
                </c:pt>
                <c:pt idx="815">
                  <c:v>1.3513780139</c:v>
                </c:pt>
                <c:pt idx="816">
                  <c:v>1.3557428343</c:v>
                </c:pt>
                <c:pt idx="817">
                  <c:v>1.2371059492000001</c:v>
                </c:pt>
                <c:pt idx="818">
                  <c:v>1.1669075420999999</c:v>
                </c:pt>
                <c:pt idx="819">
                  <c:v>1.1669075420999999</c:v>
                </c:pt>
                <c:pt idx="820">
                  <c:v>1.1669075420999999</c:v>
                </c:pt>
                <c:pt idx="821">
                  <c:v>1.2577094732</c:v>
                </c:pt>
                <c:pt idx="822">
                  <c:v>1.3203082007</c:v>
                </c:pt>
                <c:pt idx="823">
                  <c:v>1.2780434903</c:v>
                </c:pt>
                <c:pt idx="824">
                  <c:v>1.3003855365000001</c:v>
                </c:pt>
                <c:pt idx="825">
                  <c:v>1.3003855365000001</c:v>
                </c:pt>
                <c:pt idx="826">
                  <c:v>1.3003855365000001</c:v>
                </c:pt>
                <c:pt idx="827">
                  <c:v>1.3003855365000001</c:v>
                </c:pt>
                <c:pt idx="828">
                  <c:v>1.3001751443</c:v>
                </c:pt>
                <c:pt idx="829">
                  <c:v>1.3482788437</c:v>
                </c:pt>
                <c:pt idx="830">
                  <c:v>1.4267211572</c:v>
                </c:pt>
                <c:pt idx="831">
                  <c:v>1.3919748474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</c:v>
                </c:pt>
                <c:pt idx="836">
                  <c:v>1.4468319613</c:v>
                </c:pt>
                <c:pt idx="837">
                  <c:v>1.3995082469</c:v>
                </c:pt>
                <c:pt idx="838">
                  <c:v>1.3995082469</c:v>
                </c:pt>
                <c:pt idx="839">
                  <c:v>1.3995082469</c:v>
                </c:pt>
                <c:pt idx="840">
                  <c:v>1.3995082469</c:v>
                </c:pt>
                <c:pt idx="841">
                  <c:v>1.3995082469</c:v>
                </c:pt>
                <c:pt idx="842">
                  <c:v>1.5144760754</c:v>
                </c:pt>
                <c:pt idx="843">
                  <c:v>1.4926107092000001</c:v>
                </c:pt>
                <c:pt idx="844">
                  <c:v>1.4929139707000001</c:v>
                </c:pt>
                <c:pt idx="845">
                  <c:v>1.4674143407</c:v>
                </c:pt>
                <c:pt idx="846">
                  <c:v>1.4506551405999999</c:v>
                </c:pt>
                <c:pt idx="847">
                  <c:v>1.4506551405999999</c:v>
                </c:pt>
                <c:pt idx="848">
                  <c:v>1.4506551405999999</c:v>
                </c:pt>
                <c:pt idx="849">
                  <c:v>1.4781465238</c:v>
                </c:pt>
                <c:pt idx="850">
                  <c:v>1.5043145038000001</c:v>
                </c:pt>
                <c:pt idx="851">
                  <c:v>1.4914677581</c:v>
                </c:pt>
                <c:pt idx="852">
                  <c:v>1.4731843153999999</c:v>
                </c:pt>
                <c:pt idx="853">
                  <c:v>1.4577088985</c:v>
                </c:pt>
                <c:pt idx="854">
                  <c:v>1.4577088985</c:v>
                </c:pt>
                <c:pt idx="855">
                  <c:v>1.4577088985</c:v>
                </c:pt>
                <c:pt idx="856">
                  <c:v>1.470221778</c:v>
                </c:pt>
                <c:pt idx="857">
                  <c:v>1.5279436580000001</c:v>
                </c:pt>
                <c:pt idx="858">
                  <c:v>1.5073456807000001</c:v>
                </c:pt>
                <c:pt idx="859">
                  <c:v>1.5393387613</c:v>
                </c:pt>
                <c:pt idx="860">
                  <c:v>1.5534737565000001</c:v>
                </c:pt>
                <c:pt idx="861">
                  <c:v>1.5534737565000001</c:v>
                </c:pt>
                <c:pt idx="862">
                  <c:v>1.5534737565000001</c:v>
                </c:pt>
                <c:pt idx="863">
                  <c:v>1.5562804947</c:v>
                </c:pt>
                <c:pt idx="864">
                  <c:v>1.5527142315</c:v>
                </c:pt>
                <c:pt idx="865">
                  <c:v>1.6027183780000001</c:v>
                </c:pt>
                <c:pt idx="866">
                  <c:v>1.6270886377</c:v>
                </c:pt>
                <c:pt idx="867">
                  <c:v>1.6496158485000001</c:v>
                </c:pt>
                <c:pt idx="868">
                  <c:v>1.6496158485000001</c:v>
                </c:pt>
                <c:pt idx="869">
                  <c:v>1.6496158485000001</c:v>
                </c:pt>
                <c:pt idx="870">
                  <c:v>1.6496158485000001</c:v>
                </c:pt>
                <c:pt idx="871">
                  <c:v>1.6817094859999999</c:v>
                </c:pt>
                <c:pt idx="872">
                  <c:v>1.6926283660999999</c:v>
                </c:pt>
                <c:pt idx="873">
                  <c:v>1.6968517688</c:v>
                </c:pt>
                <c:pt idx="874">
                  <c:v>1.6999847901</c:v>
                </c:pt>
                <c:pt idx="875">
                  <c:v>1.6999847901</c:v>
                </c:pt>
                <c:pt idx="876">
                  <c:v>1.6999847901</c:v>
                </c:pt>
                <c:pt idx="877">
                  <c:v>1.6815081601999999</c:v>
                </c:pt>
                <c:pt idx="878">
                  <c:v>1.7026205210000001</c:v>
                </c:pt>
                <c:pt idx="879">
                  <c:v>1.6249426344</c:v>
                </c:pt>
                <c:pt idx="880">
                  <c:v>1.6416842636</c:v>
                </c:pt>
                <c:pt idx="881">
                  <c:v>1.6375399545</c:v>
                </c:pt>
                <c:pt idx="882">
                  <c:v>1.6375399545</c:v>
                </c:pt>
                <c:pt idx="883">
                  <c:v>1.6375399545</c:v>
                </c:pt>
                <c:pt idx="884">
                  <c:v>1.6054474788999999</c:v>
                </c:pt>
                <c:pt idx="885">
                  <c:v>1.6201882000000001</c:v>
                </c:pt>
                <c:pt idx="886">
                  <c:v>1.5970836852999999</c:v>
                </c:pt>
                <c:pt idx="887">
                  <c:v>1.6260348937</c:v>
                </c:pt>
                <c:pt idx="888">
                  <c:v>1.6150216997</c:v>
                </c:pt>
                <c:pt idx="889">
                  <c:v>1.6150216997</c:v>
                </c:pt>
                <c:pt idx="890">
                  <c:v>1.6150216997</c:v>
                </c:pt>
                <c:pt idx="891">
                  <c:v>1.6171043006000001</c:v>
                </c:pt>
                <c:pt idx="892">
                  <c:v>1.6320047981000001</c:v>
                </c:pt>
                <c:pt idx="893">
                  <c:v>1.6577447147</c:v>
                </c:pt>
                <c:pt idx="894">
                  <c:v>1.6320819487</c:v>
                </c:pt>
                <c:pt idx="895">
                  <c:v>1.6292363352999999</c:v>
                </c:pt>
                <c:pt idx="896">
                  <c:v>1.6292363352999999</c:v>
                </c:pt>
                <c:pt idx="897">
                  <c:v>1.6292363352999999</c:v>
                </c:pt>
                <c:pt idx="898">
                  <c:v>1.6528342128</c:v>
                </c:pt>
                <c:pt idx="899">
                  <c:v>1.7265443975999999</c:v>
                </c:pt>
                <c:pt idx="900">
                  <c:v>1.7920080841999999</c:v>
                </c:pt>
                <c:pt idx="901">
                  <c:v>1.8311650802999999</c:v>
                </c:pt>
                <c:pt idx="902">
                  <c:v>1.8024775083</c:v>
                </c:pt>
                <c:pt idx="903">
                  <c:v>1.8024775083</c:v>
                </c:pt>
                <c:pt idx="904">
                  <c:v>1.8024775083</c:v>
                </c:pt>
                <c:pt idx="905">
                  <c:v>1.8120363421000001</c:v>
                </c:pt>
                <c:pt idx="906">
                  <c:v>1.7972635050000001</c:v>
                </c:pt>
                <c:pt idx="907">
                  <c:v>1.7598170281000001</c:v>
                </c:pt>
                <c:pt idx="908">
                  <c:v>1.7083852978</c:v>
                </c:pt>
                <c:pt idx="909">
                  <c:v>1.6365118592000001</c:v>
                </c:pt>
                <c:pt idx="910">
                  <c:v>1.6365118592000001</c:v>
                </c:pt>
                <c:pt idx="911">
                  <c:v>1.6365118592000001</c:v>
                </c:pt>
                <c:pt idx="912">
                  <c:v>1.6809423036</c:v>
                </c:pt>
                <c:pt idx="913">
                  <c:v>1.7734875818</c:v>
                </c:pt>
                <c:pt idx="914">
                  <c:v>1.7621954316999999</c:v>
                </c:pt>
                <c:pt idx="915">
                  <c:v>1.7234832002</c:v>
                </c:pt>
                <c:pt idx="916">
                  <c:v>1.6607826645999999</c:v>
                </c:pt>
                <c:pt idx="917">
                  <c:v>1.6607826645999999</c:v>
                </c:pt>
                <c:pt idx="918">
                  <c:v>1.6607826645999999</c:v>
                </c:pt>
                <c:pt idx="919">
                  <c:v>1.6393380037</c:v>
                </c:pt>
                <c:pt idx="920">
                  <c:v>1.6554270054</c:v>
                </c:pt>
                <c:pt idx="921">
                  <c:v>1.6355688105999999</c:v>
                </c:pt>
                <c:pt idx="922">
                  <c:v>1.6403058802999999</c:v>
                </c:pt>
                <c:pt idx="923">
                  <c:v>1.6108728664</c:v>
                </c:pt>
                <c:pt idx="924">
                  <c:v>1.6108728664</c:v>
                </c:pt>
                <c:pt idx="925">
                  <c:v>1.6108728664</c:v>
                </c:pt>
                <c:pt idx="926">
                  <c:v>1.6769587442</c:v>
                </c:pt>
                <c:pt idx="927">
                  <c:v>1.6692759481999999</c:v>
                </c:pt>
                <c:pt idx="928">
                  <c:v>1.6010101725999999</c:v>
                </c:pt>
                <c:pt idx="929">
                  <c:v>1.6187778056</c:v>
                </c:pt>
                <c:pt idx="930">
                  <c:v>1.5633227005999999</c:v>
                </c:pt>
                <c:pt idx="931">
                  <c:v>1.5633227005999999</c:v>
                </c:pt>
                <c:pt idx="932">
                  <c:v>1.5633227005999999</c:v>
                </c:pt>
                <c:pt idx="933">
                  <c:v>1.5633227005999999</c:v>
                </c:pt>
                <c:pt idx="934">
                  <c:v>1.6943570768</c:v>
                </c:pt>
                <c:pt idx="935">
                  <c:v>1.6793299058</c:v>
                </c:pt>
                <c:pt idx="936">
                  <c:v>1.7015207909000001</c:v>
                </c:pt>
                <c:pt idx="937">
                  <c:v>1.7427513944999999</c:v>
                </c:pt>
                <c:pt idx="938">
                  <c:v>1.7427513944999999</c:v>
                </c:pt>
                <c:pt idx="939">
                  <c:v>1.7427513944999999</c:v>
                </c:pt>
                <c:pt idx="940">
                  <c:v>1.7685245145999999</c:v>
                </c:pt>
                <c:pt idx="941">
                  <c:v>1.7740132020999999</c:v>
                </c:pt>
                <c:pt idx="942">
                  <c:v>1.7798565342999999</c:v>
                </c:pt>
                <c:pt idx="943">
                  <c:v>1.7841493260000001</c:v>
                </c:pt>
                <c:pt idx="944">
                  <c:v>1.7978040907999999</c:v>
                </c:pt>
                <c:pt idx="945">
                  <c:v>1.7978040907999999</c:v>
                </c:pt>
                <c:pt idx="946">
                  <c:v>1.7978040907999999</c:v>
                </c:pt>
                <c:pt idx="947">
                  <c:v>1.7900437199999999</c:v>
                </c:pt>
                <c:pt idx="948">
                  <c:v>1.7079401292</c:v>
                </c:pt>
                <c:pt idx="949">
                  <c:v>1.7151394469000001</c:v>
                </c:pt>
                <c:pt idx="950">
                  <c:v>1.654211112</c:v>
                </c:pt>
                <c:pt idx="951">
                  <c:v>1.6925770872999999</c:v>
                </c:pt>
                <c:pt idx="952">
                  <c:v>1.6925770872999999</c:v>
                </c:pt>
                <c:pt idx="953">
                  <c:v>1.6925770872999999</c:v>
                </c:pt>
                <c:pt idx="954">
                  <c:v>1.7062360925</c:v>
                </c:pt>
                <c:pt idx="955">
                  <c:v>1.6785838596</c:v>
                </c:pt>
                <c:pt idx="956">
                  <c:v>1.7080320407</c:v>
                </c:pt>
                <c:pt idx="957">
                  <c:v>1.7822328988</c:v>
                </c:pt>
                <c:pt idx="958">
                  <c:v>1.8271246920999999</c:v>
                </c:pt>
                <c:pt idx="959">
                  <c:v>1.8271246920999999</c:v>
                </c:pt>
                <c:pt idx="960">
                  <c:v>1.8271246920999999</c:v>
                </c:pt>
                <c:pt idx="961">
                  <c:v>1.8246234117</c:v>
                </c:pt>
                <c:pt idx="962">
                  <c:v>1.8310040645000001</c:v>
                </c:pt>
                <c:pt idx="963">
                  <c:v>1.7858110196999999</c:v>
                </c:pt>
                <c:pt idx="964">
                  <c:v>1.7454554286999999</c:v>
                </c:pt>
                <c:pt idx="965">
                  <c:v>1.7367075038999999</c:v>
                </c:pt>
                <c:pt idx="966">
                  <c:v>1.7367075038999999</c:v>
                </c:pt>
                <c:pt idx="967">
                  <c:v>1.7367075038999999</c:v>
                </c:pt>
                <c:pt idx="968">
                  <c:v>1.6971229461999999</c:v>
                </c:pt>
                <c:pt idx="969">
                  <c:v>1.7312026190000001</c:v>
                </c:pt>
                <c:pt idx="970">
                  <c:v>1.7154849231</c:v>
                </c:pt>
                <c:pt idx="971">
                  <c:v>1.7281197134999999</c:v>
                </c:pt>
                <c:pt idx="972">
                  <c:v>1.7373776999999999</c:v>
                </c:pt>
                <c:pt idx="973">
                  <c:v>1.7373776999999999</c:v>
                </c:pt>
                <c:pt idx="974">
                  <c:v>1.7373776999999999</c:v>
                </c:pt>
                <c:pt idx="975">
                  <c:v>1.6809760109</c:v>
                </c:pt>
                <c:pt idx="976">
                  <c:v>1.688070387</c:v>
                </c:pt>
                <c:pt idx="977">
                  <c:v>1.6803275991</c:v>
                </c:pt>
                <c:pt idx="978">
                  <c:v>1.711884902</c:v>
                </c:pt>
                <c:pt idx="979">
                  <c:v>1.7489142735000001</c:v>
                </c:pt>
                <c:pt idx="980">
                  <c:v>1.7489142735000001</c:v>
                </c:pt>
                <c:pt idx="981">
                  <c:v>1.7489142735000001</c:v>
                </c:pt>
                <c:pt idx="982">
                  <c:v>1.7489142735000001</c:v>
                </c:pt>
                <c:pt idx="983">
                  <c:v>1.7489142735000001</c:v>
                </c:pt>
                <c:pt idx="984">
                  <c:v>1.7489142735000001</c:v>
                </c:pt>
                <c:pt idx="985">
                  <c:v>1.7145111739000001</c:v>
                </c:pt>
                <c:pt idx="986">
                  <c:v>1.7381524115</c:v>
                </c:pt>
                <c:pt idx="987">
                  <c:v>1.7381524115</c:v>
                </c:pt>
                <c:pt idx="988">
                  <c:v>1.7381524115</c:v>
                </c:pt>
                <c:pt idx="989">
                  <c:v>1.6673023459</c:v>
                </c:pt>
                <c:pt idx="990">
                  <c:v>1.6052584430000001</c:v>
                </c:pt>
                <c:pt idx="991">
                  <c:v>1.6052584430000001</c:v>
                </c:pt>
                <c:pt idx="992">
                  <c:v>1.6052584430000001</c:v>
                </c:pt>
                <c:pt idx="993">
                  <c:v>1.6427533045</c:v>
                </c:pt>
                <c:pt idx="994">
                  <c:v>1.6427533045</c:v>
                </c:pt>
                <c:pt idx="995">
                  <c:v>1.6427533045</c:v>
                </c:pt>
                <c:pt idx="996">
                  <c:v>1.6427533045</c:v>
                </c:pt>
                <c:pt idx="997">
                  <c:v>1.6427533045</c:v>
                </c:pt>
                <c:pt idx="998">
                  <c:v>1.6397013673</c:v>
                </c:pt>
                <c:pt idx="999">
                  <c:v>1.6575636324</c:v>
                </c:pt>
                <c:pt idx="1000">
                  <c:v>1.7029719112999999</c:v>
                </c:pt>
                <c:pt idx="1001">
                  <c:v>1.7029719112999999</c:v>
                </c:pt>
                <c:pt idx="1002">
                  <c:v>1.7029719112999999</c:v>
                </c:pt>
                <c:pt idx="1003">
                  <c:v>1.7029719112999999</c:v>
                </c:pt>
                <c:pt idx="1004">
                  <c:v>1.7029719112999999</c:v>
                </c:pt>
                <c:pt idx="1005">
                  <c:v>1.7029402056</c:v>
                </c:pt>
                <c:pt idx="1006">
                  <c:v>1.7644562774000001</c:v>
                </c:pt>
                <c:pt idx="1007">
                  <c:v>1.7742422339999999</c:v>
                </c:pt>
                <c:pt idx="1008">
                  <c:v>1.7742422339999999</c:v>
                </c:pt>
                <c:pt idx="1009">
                  <c:v>1.7742422339999999</c:v>
                </c:pt>
                <c:pt idx="1010">
                  <c:v>1.7340081329000001</c:v>
                </c:pt>
                <c:pt idx="1011">
                  <c:v>1.7457356707</c:v>
                </c:pt>
                <c:pt idx="1012">
                  <c:v>1.7723883115000001</c:v>
                </c:pt>
                <c:pt idx="1013">
                  <c:v>1.8054453576</c:v>
                </c:pt>
                <c:pt idx="1014">
                  <c:v>1.7480644155</c:v>
                </c:pt>
                <c:pt idx="1015">
                  <c:v>1.7480644155</c:v>
                </c:pt>
                <c:pt idx="1016">
                  <c:v>1.7480644155</c:v>
                </c:pt>
                <c:pt idx="1017">
                  <c:v>1.7062004004</c:v>
                </c:pt>
                <c:pt idx="1018">
                  <c:v>1.6907018468999999</c:v>
                </c:pt>
                <c:pt idx="1019">
                  <c:v>1.7534791814999999</c:v>
                </c:pt>
                <c:pt idx="1020">
                  <c:v>1.7913469488</c:v>
                </c:pt>
                <c:pt idx="1021">
                  <c:v>1.7831320003</c:v>
                </c:pt>
                <c:pt idx="1022">
                  <c:v>1.7831320003</c:v>
                </c:pt>
                <c:pt idx="1023">
                  <c:v>1.7831320003</c:v>
                </c:pt>
                <c:pt idx="1024">
                  <c:v>1.748505712</c:v>
                </c:pt>
                <c:pt idx="1025">
                  <c:v>1.7417417616999999</c:v>
                </c:pt>
                <c:pt idx="1026">
                  <c:v>1.7257756737000001</c:v>
                </c:pt>
                <c:pt idx="1027">
                  <c:v>1.7479418996</c:v>
                </c:pt>
                <c:pt idx="1028">
                  <c:v>1.7000020543000001</c:v>
                </c:pt>
                <c:pt idx="1029">
                  <c:v>1.7000020543000001</c:v>
                </c:pt>
                <c:pt idx="1030">
                  <c:v>1.7000020543000001</c:v>
                </c:pt>
                <c:pt idx="1031">
                  <c:v>1.7081519208</c:v>
                </c:pt>
                <c:pt idx="1032">
                  <c:v>1.6729960625</c:v>
                </c:pt>
                <c:pt idx="1033">
                  <c:v>1.6729960625</c:v>
                </c:pt>
                <c:pt idx="1034">
                  <c:v>1.6685914219</c:v>
                </c:pt>
                <c:pt idx="1035">
                  <c:v>1.6583252219</c:v>
                </c:pt>
                <c:pt idx="1036">
                  <c:v>1.6583252219</c:v>
                </c:pt>
                <c:pt idx="1037">
                  <c:v>1.6583252219</c:v>
                </c:pt>
                <c:pt idx="1038">
                  <c:v>1.6462774271</c:v>
                </c:pt>
                <c:pt idx="1039">
                  <c:v>1.7452888767000001</c:v>
                </c:pt>
                <c:pt idx="1040">
                  <c:v>1.7261881464</c:v>
                </c:pt>
                <c:pt idx="1041">
                  <c:v>1.6981787043000001</c:v>
                </c:pt>
                <c:pt idx="1042">
                  <c:v>1.7027586589000001</c:v>
                </c:pt>
                <c:pt idx="1043">
                  <c:v>1.7027586589000001</c:v>
                </c:pt>
                <c:pt idx="1044">
                  <c:v>1.7027586589000001</c:v>
                </c:pt>
                <c:pt idx="1045">
                  <c:v>1.7003250525</c:v>
                </c:pt>
                <c:pt idx="1046">
                  <c:v>1.7712658513999999</c:v>
                </c:pt>
                <c:pt idx="1047">
                  <c:v>1.7605293468000001</c:v>
                </c:pt>
                <c:pt idx="1048">
                  <c:v>1.7553544011</c:v>
                </c:pt>
                <c:pt idx="1049">
                  <c:v>1.7175349112</c:v>
                </c:pt>
                <c:pt idx="1050">
                  <c:v>1.7175349112</c:v>
                </c:pt>
                <c:pt idx="1051">
                  <c:v>1.7175349112</c:v>
                </c:pt>
                <c:pt idx="1052">
                  <c:v>1.7358552707999999</c:v>
                </c:pt>
                <c:pt idx="1053">
                  <c:v>1.7250469889</c:v>
                </c:pt>
                <c:pt idx="1054">
                  <c:v>1.6741978456</c:v>
                </c:pt>
                <c:pt idx="1055">
                  <c:v>1.6812904043000001</c:v>
                </c:pt>
                <c:pt idx="1056">
                  <c:v>1.6666593926</c:v>
                </c:pt>
                <c:pt idx="1057">
                  <c:v>1.6666593926</c:v>
                </c:pt>
                <c:pt idx="1058">
                  <c:v>1.6666593926</c:v>
                </c:pt>
                <c:pt idx="1059">
                  <c:v>1.6121482471999999</c:v>
                </c:pt>
                <c:pt idx="1060">
                  <c:v>1.6213102205000001</c:v>
                </c:pt>
                <c:pt idx="1061">
                  <c:v>1.6004192873</c:v>
                </c:pt>
                <c:pt idx="1062">
                  <c:v>1.6191982988</c:v>
                </c:pt>
                <c:pt idx="1063">
                  <c:v>1.5800199166</c:v>
                </c:pt>
                <c:pt idx="1064">
                  <c:v>1.5800199166</c:v>
                </c:pt>
                <c:pt idx="1065">
                  <c:v>1.5800199166</c:v>
                </c:pt>
                <c:pt idx="1066">
                  <c:v>1.572920638</c:v>
                </c:pt>
                <c:pt idx="1067">
                  <c:v>1.6345326123999999</c:v>
                </c:pt>
                <c:pt idx="1068">
                  <c:v>1.5952577715</c:v>
                </c:pt>
                <c:pt idx="1069">
                  <c:v>1.6024496913999999</c:v>
                </c:pt>
                <c:pt idx="1070">
                  <c:v>1.5628290147999999</c:v>
                </c:pt>
                <c:pt idx="1071">
                  <c:v>1.5628290147999999</c:v>
                </c:pt>
                <c:pt idx="1072">
                  <c:v>1.5628290147999999</c:v>
                </c:pt>
                <c:pt idx="1073">
                  <c:v>1.5791357274</c:v>
                </c:pt>
                <c:pt idx="1074">
                  <c:v>1.5574733497</c:v>
                </c:pt>
                <c:pt idx="1075">
                  <c:v>1.5573361962000001</c:v>
                </c:pt>
                <c:pt idx="1076">
                  <c:v>1.5876945310999999</c:v>
                </c:pt>
                <c:pt idx="1077">
                  <c:v>1.7030898387</c:v>
                </c:pt>
                <c:pt idx="1078">
                  <c:v>1.7030898387</c:v>
                </c:pt>
                <c:pt idx="1079">
                  <c:v>1.7030898387</c:v>
                </c:pt>
                <c:pt idx="1080">
                  <c:v>1.7177813886</c:v>
                </c:pt>
                <c:pt idx="1081">
                  <c:v>1.6526595457</c:v>
                </c:pt>
                <c:pt idx="1082">
                  <c:v>1.6347535981000001</c:v>
                </c:pt>
                <c:pt idx="1083">
                  <c:v>1.6016625352</c:v>
                </c:pt>
                <c:pt idx="1084">
                  <c:v>1.5813660782000001</c:v>
                </c:pt>
                <c:pt idx="1085">
                  <c:v>1.5813660782000001</c:v>
                </c:pt>
                <c:pt idx="1086">
                  <c:v>1.5813660782000001</c:v>
                </c:pt>
                <c:pt idx="1087">
                  <c:v>1.5507824598</c:v>
                </c:pt>
                <c:pt idx="1088">
                  <c:v>1.5521985769</c:v>
                </c:pt>
                <c:pt idx="1089">
                  <c:v>1.5479208312999999</c:v>
                </c:pt>
                <c:pt idx="1090">
                  <c:v>1.6028329255</c:v>
                </c:pt>
                <c:pt idx="1091">
                  <c:v>1.5554418943999999</c:v>
                </c:pt>
                <c:pt idx="1092">
                  <c:v>1.5554418943999999</c:v>
                </c:pt>
                <c:pt idx="1093">
                  <c:v>1.5554418943999999</c:v>
                </c:pt>
                <c:pt idx="1094">
                  <c:v>1.4877053077</c:v>
                </c:pt>
                <c:pt idx="1095">
                  <c:v>1.4980476575999999</c:v>
                </c:pt>
                <c:pt idx="1096">
                  <c:v>1.5353875162999999</c:v>
                </c:pt>
                <c:pt idx="1097">
                  <c:v>1.5114111636000001</c:v>
                </c:pt>
                <c:pt idx="1098">
                  <c:v>1.5077777418</c:v>
                </c:pt>
                <c:pt idx="1099">
                  <c:v>1.5077777418</c:v>
                </c:pt>
                <c:pt idx="1100">
                  <c:v>1.5077777418</c:v>
                </c:pt>
                <c:pt idx="1101">
                  <c:v>1.4992760911</c:v>
                </c:pt>
                <c:pt idx="1102">
                  <c:v>1.485877967</c:v>
                </c:pt>
                <c:pt idx="1103">
                  <c:v>1.4518718238999999</c:v>
                </c:pt>
                <c:pt idx="1104">
                  <c:v>1.4731538773999999</c:v>
                </c:pt>
                <c:pt idx="1105">
                  <c:v>1.5932132837999999</c:v>
                </c:pt>
                <c:pt idx="1106">
                  <c:v>1.5932132837999999</c:v>
                </c:pt>
                <c:pt idx="1107">
                  <c:v>1.5932132837999999</c:v>
                </c:pt>
                <c:pt idx="1108">
                  <c:v>1.5723764870000001</c:v>
                </c:pt>
                <c:pt idx="1109">
                  <c:v>1.6175950983</c:v>
                </c:pt>
                <c:pt idx="1110">
                  <c:v>1.5727928609999999</c:v>
                </c:pt>
                <c:pt idx="1111">
                  <c:v>1.544485084</c:v>
                </c:pt>
                <c:pt idx="1112">
                  <c:v>1.5737760686</c:v>
                </c:pt>
                <c:pt idx="1113">
                  <c:v>1.5737760686</c:v>
                </c:pt>
                <c:pt idx="1114">
                  <c:v>1.5737760686</c:v>
                </c:pt>
                <c:pt idx="1115">
                  <c:v>1.5738081027999999</c:v>
                </c:pt>
                <c:pt idx="1116">
                  <c:v>1.6545649469999999</c:v>
                </c:pt>
                <c:pt idx="1117">
                  <c:v>1.6268885635000001</c:v>
                </c:pt>
                <c:pt idx="1118">
                  <c:v>1.6124412334</c:v>
                </c:pt>
                <c:pt idx="1119">
                  <c:v>1.6030536887</c:v>
                </c:pt>
                <c:pt idx="1120">
                  <c:v>1.6030536887</c:v>
                </c:pt>
                <c:pt idx="1121">
                  <c:v>1.6030536887</c:v>
                </c:pt>
                <c:pt idx="1122">
                  <c:v>1.5917928965999999</c:v>
                </c:pt>
                <c:pt idx="1123">
                  <c:v>1.6165176431999999</c:v>
                </c:pt>
                <c:pt idx="1124">
                  <c:v>1.5829362453</c:v>
                </c:pt>
                <c:pt idx="1125">
                  <c:v>1.5974956402</c:v>
                </c:pt>
                <c:pt idx="1126">
                  <c:v>1.6009853664</c:v>
                </c:pt>
                <c:pt idx="1127">
                  <c:v>1.6009853664</c:v>
                </c:pt>
                <c:pt idx="1128">
                  <c:v>1.6009853664</c:v>
                </c:pt>
                <c:pt idx="1129">
                  <c:v>1.6212886595</c:v>
                </c:pt>
                <c:pt idx="1130">
                  <c:v>1.5989356616999999</c:v>
                </c:pt>
                <c:pt idx="1131">
                  <c:v>1.5849191964</c:v>
                </c:pt>
                <c:pt idx="1132">
                  <c:v>1.5798284349</c:v>
                </c:pt>
                <c:pt idx="1133">
                  <c:v>1.5988412675999999</c:v>
                </c:pt>
                <c:pt idx="1134">
                  <c:v>1.5988412675999999</c:v>
                </c:pt>
                <c:pt idx="1135">
                  <c:v>1.5988412675999999</c:v>
                </c:pt>
                <c:pt idx="1136">
                  <c:v>1.6250038716999999</c:v>
                </c:pt>
                <c:pt idx="1137">
                  <c:v>1.5867741171</c:v>
                </c:pt>
                <c:pt idx="1138">
                  <c:v>1.6156325791999999</c:v>
                </c:pt>
                <c:pt idx="1139">
                  <c:v>1.6337804348</c:v>
                </c:pt>
                <c:pt idx="1140">
                  <c:v>1.6323674513999999</c:v>
                </c:pt>
                <c:pt idx="1141">
                  <c:v>1.6323674513999999</c:v>
                </c:pt>
                <c:pt idx="1142">
                  <c:v>1.6323674513999999</c:v>
                </c:pt>
                <c:pt idx="1143">
                  <c:v>1.6305338222000001</c:v>
                </c:pt>
                <c:pt idx="1144">
                  <c:v>1.6462966972999999</c:v>
                </c:pt>
                <c:pt idx="1145">
                  <c:v>1.6286965554999999</c:v>
                </c:pt>
                <c:pt idx="1146">
                  <c:v>1.6135893458999999</c:v>
                </c:pt>
                <c:pt idx="1147">
                  <c:v>1.6904243433999999</c:v>
                </c:pt>
                <c:pt idx="1148">
                  <c:v>1.6904243433999999</c:v>
                </c:pt>
                <c:pt idx="1149">
                  <c:v>1.6904243433999999</c:v>
                </c:pt>
                <c:pt idx="1150">
                  <c:v>1.6755184412999999</c:v>
                </c:pt>
                <c:pt idx="1151">
                  <c:v>1.6233350826999999</c:v>
                </c:pt>
                <c:pt idx="1152">
                  <c:v>1.5819005572</c:v>
                </c:pt>
                <c:pt idx="1153">
                  <c:v>1.5998675073999999</c:v>
                </c:pt>
                <c:pt idx="1154">
                  <c:v>1.6302552632</c:v>
                </c:pt>
                <c:pt idx="1155">
                  <c:v>1.6302552632</c:v>
                </c:pt>
                <c:pt idx="1156">
                  <c:v>1.6302552632</c:v>
                </c:pt>
                <c:pt idx="1157">
                  <c:v>1.6668657268</c:v>
                </c:pt>
                <c:pt idx="1158">
                  <c:v>1.6501779793</c:v>
                </c:pt>
                <c:pt idx="1159">
                  <c:v>1.6417935871</c:v>
                </c:pt>
                <c:pt idx="1160">
                  <c:v>1.6362961637</c:v>
                </c:pt>
                <c:pt idx="1161">
                  <c:v>1.6047006427999999</c:v>
                </c:pt>
                <c:pt idx="1162">
                  <c:v>1.6047006427999999</c:v>
                </c:pt>
                <c:pt idx="1163">
                  <c:v>1.6047006427999999</c:v>
                </c:pt>
                <c:pt idx="1164">
                  <c:v>1.6504258585</c:v>
                </c:pt>
                <c:pt idx="1165">
                  <c:v>1.6735218799</c:v>
                </c:pt>
                <c:pt idx="1166">
                  <c:v>1.6658696169</c:v>
                </c:pt>
                <c:pt idx="1167">
                  <c:v>1.6823728203999999</c:v>
                </c:pt>
                <c:pt idx="1168">
                  <c:v>1.6654157815999999</c:v>
                </c:pt>
                <c:pt idx="1169">
                  <c:v>1.6654157815999999</c:v>
                </c:pt>
                <c:pt idx="1170">
                  <c:v>1.6654157815999999</c:v>
                </c:pt>
                <c:pt idx="1171">
                  <c:v>1.6447945856999999</c:v>
                </c:pt>
                <c:pt idx="1172">
                  <c:v>1.7084018814999999</c:v>
                </c:pt>
                <c:pt idx="1173">
                  <c:v>1.7532052406</c:v>
                </c:pt>
                <c:pt idx="1174">
                  <c:v>1.7481053633000001</c:v>
                </c:pt>
                <c:pt idx="1175">
                  <c:v>1.7481053633000001</c:v>
                </c:pt>
                <c:pt idx="1176">
                  <c:v>1.7481053633000001</c:v>
                </c:pt>
                <c:pt idx="1177">
                  <c:v>1.7481053633000001</c:v>
                </c:pt>
                <c:pt idx="1178">
                  <c:v>1.7515551674000001</c:v>
                </c:pt>
                <c:pt idx="1179">
                  <c:v>1.6678765807</c:v>
                </c:pt>
                <c:pt idx="1180">
                  <c:v>1.672388669</c:v>
                </c:pt>
                <c:pt idx="1181">
                  <c:v>1.7043682726</c:v>
                </c:pt>
                <c:pt idx="1182">
                  <c:v>1.6455182676</c:v>
                </c:pt>
                <c:pt idx="1183">
                  <c:v>1.6455182676</c:v>
                </c:pt>
                <c:pt idx="1184">
                  <c:v>1.6455182676</c:v>
                </c:pt>
                <c:pt idx="1185">
                  <c:v>1.5885818919000001</c:v>
                </c:pt>
                <c:pt idx="1186">
                  <c:v>1.5832449117</c:v>
                </c:pt>
                <c:pt idx="1187">
                  <c:v>1.6304142465</c:v>
                </c:pt>
                <c:pt idx="1188">
                  <c:v>1.6092960831000001</c:v>
                </c:pt>
                <c:pt idx="1189">
                  <c:v>1.6342726831000001</c:v>
                </c:pt>
                <c:pt idx="1190">
                  <c:v>1.6342726831000001</c:v>
                </c:pt>
                <c:pt idx="1191">
                  <c:v>1.6342726831000001</c:v>
                </c:pt>
                <c:pt idx="1192">
                  <c:v>1.6359240150000001</c:v>
                </c:pt>
                <c:pt idx="1193">
                  <c:v>1.6320886593999999</c:v>
                </c:pt>
                <c:pt idx="1194">
                  <c:v>1.6320886593999999</c:v>
                </c:pt>
                <c:pt idx="1195">
                  <c:v>1.602825881</c:v>
                </c:pt>
                <c:pt idx="1196">
                  <c:v>1.6884349465999999</c:v>
                </c:pt>
                <c:pt idx="1197">
                  <c:v>1.6884349465999999</c:v>
                </c:pt>
                <c:pt idx="1198">
                  <c:v>1.6884349465999999</c:v>
                </c:pt>
                <c:pt idx="1199">
                  <c:v>1.7323595199999999</c:v>
                </c:pt>
                <c:pt idx="1200">
                  <c:v>1.7741873217999999</c:v>
                </c:pt>
                <c:pt idx="1201">
                  <c:v>1.8284631487</c:v>
                </c:pt>
                <c:pt idx="1202">
                  <c:v>1.8488281820000001</c:v>
                </c:pt>
                <c:pt idx="1203">
                  <c:v>1.8212845062</c:v>
                </c:pt>
                <c:pt idx="1204">
                  <c:v>1.8212845062</c:v>
                </c:pt>
                <c:pt idx="1205">
                  <c:v>1.8212845062</c:v>
                </c:pt>
                <c:pt idx="1206">
                  <c:v>1.8452360199</c:v>
                </c:pt>
                <c:pt idx="1207">
                  <c:v>1.860069322</c:v>
                </c:pt>
                <c:pt idx="1208">
                  <c:v>1.8603662802000001</c:v>
                </c:pt>
                <c:pt idx="1209">
                  <c:v>1.7888444674999999</c:v>
                </c:pt>
                <c:pt idx="1210">
                  <c:v>1.7888444674999999</c:v>
                </c:pt>
                <c:pt idx="1211">
                  <c:v>1.7888444674999999</c:v>
                </c:pt>
                <c:pt idx="1212">
                  <c:v>1.7888444674999999</c:v>
                </c:pt>
                <c:pt idx="1213">
                  <c:v>1.8376118721000001</c:v>
                </c:pt>
                <c:pt idx="1214">
                  <c:v>1.8811842259</c:v>
                </c:pt>
                <c:pt idx="1215">
                  <c:v>1.8579549106</c:v>
                </c:pt>
                <c:pt idx="1216">
                  <c:v>1.8210065179999999</c:v>
                </c:pt>
                <c:pt idx="1217">
                  <c:v>1.8049217513</c:v>
                </c:pt>
                <c:pt idx="1218">
                  <c:v>1.8049217513</c:v>
                </c:pt>
                <c:pt idx="1219">
                  <c:v>1.8049217513</c:v>
                </c:pt>
                <c:pt idx="1220">
                  <c:v>1.8049351676000001</c:v>
                </c:pt>
                <c:pt idx="1221">
                  <c:v>1.8010384051999999</c:v>
                </c:pt>
                <c:pt idx="1222">
                  <c:v>1.7785426342999999</c:v>
                </c:pt>
                <c:pt idx="1223">
                  <c:v>1.7785426342999999</c:v>
                </c:pt>
                <c:pt idx="1224">
                  <c:v>1.7785426342999999</c:v>
                </c:pt>
                <c:pt idx="1225">
                  <c:v>1.7785426342999999</c:v>
                </c:pt>
                <c:pt idx="1226">
                  <c:v>1.7785426342999999</c:v>
                </c:pt>
                <c:pt idx="1227">
                  <c:v>1.7828809862999999</c:v>
                </c:pt>
                <c:pt idx="1228">
                  <c:v>1.7348331856000001</c:v>
                </c:pt>
                <c:pt idx="1229">
                  <c:v>1.7320201383</c:v>
                </c:pt>
                <c:pt idx="1230">
                  <c:v>1.7545518602000001</c:v>
                </c:pt>
                <c:pt idx="1231">
                  <c:v>1.7353139592</c:v>
                </c:pt>
                <c:pt idx="1232">
                  <c:v>1.7353139592</c:v>
                </c:pt>
                <c:pt idx="1233">
                  <c:v>1.7353139592</c:v>
                </c:pt>
                <c:pt idx="1234">
                  <c:v>1.7071025593</c:v>
                </c:pt>
                <c:pt idx="1235">
                  <c:v>1.6859386948999999</c:v>
                </c:pt>
                <c:pt idx="1236">
                  <c:v>1.6621777848999999</c:v>
                </c:pt>
                <c:pt idx="1237">
                  <c:v>1.6436701035000001</c:v>
                </c:pt>
                <c:pt idx="1238">
                  <c:v>1.6474262866</c:v>
                </c:pt>
                <c:pt idx="1239">
                  <c:v>1.6474262866</c:v>
                </c:pt>
                <c:pt idx="1240">
                  <c:v>1.6474262866</c:v>
                </c:pt>
                <c:pt idx="1241">
                  <c:v>1.6152642947</c:v>
                </c:pt>
                <c:pt idx="1242">
                  <c:v>1.6518196785999999</c:v>
                </c:pt>
                <c:pt idx="1243">
                  <c:v>1.6451901506</c:v>
                </c:pt>
                <c:pt idx="1244">
                  <c:v>1.6943370015000001</c:v>
                </c:pt>
                <c:pt idx="1245">
                  <c:v>1.7319874554000001</c:v>
                </c:pt>
                <c:pt idx="1246">
                  <c:v>1.7319874554000001</c:v>
                </c:pt>
                <c:pt idx="1247">
                  <c:v>1.7319874554000001</c:v>
                </c:pt>
                <c:pt idx="1248">
                  <c:v>1.6434522276000001</c:v>
                </c:pt>
                <c:pt idx="1249">
                  <c:v>1.7016007867</c:v>
                </c:pt>
                <c:pt idx="1250">
                  <c:v>1.7209647982</c:v>
                </c:pt>
                <c:pt idx="1251">
                  <c:v>1.7319759855000001</c:v>
                </c:pt>
                <c:pt idx="1252">
                  <c:v>1.7260393777</c:v>
                </c:pt>
                <c:pt idx="1253">
                  <c:v>1.7260393777</c:v>
                </c:pt>
                <c:pt idx="1254">
                  <c:v>1.7260393777</c:v>
                </c:pt>
                <c:pt idx="1255">
                  <c:v>1.7260393777</c:v>
                </c:pt>
                <c:pt idx="1256">
                  <c:v>1.7431919881</c:v>
                </c:pt>
                <c:pt idx="1257">
                  <c:v>1.7553236243000001</c:v>
                </c:pt>
                <c:pt idx="1258">
                  <c:v>1.8046760507999999</c:v>
                </c:pt>
                <c:pt idx="1259">
                  <c:v>1.830423693</c:v>
                </c:pt>
                <c:pt idx="1260">
                  <c:v>1.830423693</c:v>
                </c:pt>
                <c:pt idx="1261">
                  <c:v>1.830423693</c:v>
                </c:pt>
                <c:pt idx="1262">
                  <c:v>1.8116944435</c:v>
                </c:pt>
                <c:pt idx="1263">
                  <c:v>1.7704481523</c:v>
                </c:pt>
                <c:pt idx="1264">
                  <c:v>1.7003443516000001</c:v>
                </c:pt>
                <c:pt idx="1265">
                  <c:v>1.6559311304</c:v>
                </c:pt>
                <c:pt idx="1266">
                  <c:v>1.6488384954999999</c:v>
                </c:pt>
                <c:pt idx="1267">
                  <c:v>1.6488384954999999</c:v>
                </c:pt>
                <c:pt idx="1268">
                  <c:v>1.6488384954999999</c:v>
                </c:pt>
                <c:pt idx="1269">
                  <c:v>1.6393009087999999</c:v>
                </c:pt>
                <c:pt idx="1270">
                  <c:v>1.6556604405999999</c:v>
                </c:pt>
                <c:pt idx="1271">
                  <c:v>1.6465844790999999</c:v>
                </c:pt>
                <c:pt idx="1272">
                  <c:v>1.64832033</c:v>
                </c:pt>
                <c:pt idx="1273">
                  <c:v>1.6349914168999999</c:v>
                </c:pt>
                <c:pt idx="1274">
                  <c:v>1.6349914168999999</c:v>
                </c:pt>
                <c:pt idx="1275">
                  <c:v>1.6349914168999999</c:v>
                </c:pt>
                <c:pt idx="1276">
                  <c:v>1.6790204626</c:v>
                </c:pt>
                <c:pt idx="1277">
                  <c:v>1.6712060464</c:v>
                </c:pt>
                <c:pt idx="1278">
                  <c:v>1.6478893711</c:v>
                </c:pt>
                <c:pt idx="1279">
                  <c:v>1.6580208385999999</c:v>
                </c:pt>
                <c:pt idx="1280">
                  <c:v>1.6289894978999999</c:v>
                </c:pt>
                <c:pt idx="1281">
                  <c:v>1.6289894978999999</c:v>
                </c:pt>
                <c:pt idx="1282">
                  <c:v>1.6289894978999999</c:v>
                </c:pt>
                <c:pt idx="1283">
                  <c:v>1.6358436337</c:v>
                </c:pt>
                <c:pt idx="1284">
                  <c:v>1.5982597002000001</c:v>
                </c:pt>
                <c:pt idx="1285">
                  <c:v>1.6068881427999999</c:v>
                </c:pt>
                <c:pt idx="1286">
                  <c:v>1.6383947566999999</c:v>
                </c:pt>
                <c:pt idx="1287">
                  <c:v>1.6642128486000001</c:v>
                </c:pt>
                <c:pt idx="1288">
                  <c:v>1.6642128486000001</c:v>
                </c:pt>
                <c:pt idx="1289">
                  <c:v>1.6642128486000001</c:v>
                </c:pt>
                <c:pt idx="1290">
                  <c:v>1.6080894831000001</c:v>
                </c:pt>
                <c:pt idx="1291">
                  <c:v>1.6388102759000001</c:v>
                </c:pt>
                <c:pt idx="1292">
                  <c:v>1.6351560628999999</c:v>
                </c:pt>
                <c:pt idx="1293">
                  <c:v>1.7440391478999999</c:v>
                </c:pt>
                <c:pt idx="1294">
                  <c:v>1.7672725078</c:v>
                </c:pt>
                <c:pt idx="1295">
                  <c:v>1.7672725078</c:v>
                </c:pt>
                <c:pt idx="1296">
                  <c:v>1.7672725078</c:v>
                </c:pt>
                <c:pt idx="1297">
                  <c:v>1.7964866210999999</c:v>
                </c:pt>
                <c:pt idx="1298">
                  <c:v>1.7876747351</c:v>
                </c:pt>
                <c:pt idx="1299">
                  <c:v>1.7227079542999999</c:v>
                </c:pt>
                <c:pt idx="1300">
                  <c:v>1.7263953867999999</c:v>
                </c:pt>
                <c:pt idx="1301">
                  <c:v>1.6787088544</c:v>
                </c:pt>
                <c:pt idx="1302">
                  <c:v>1.6787088544</c:v>
                </c:pt>
                <c:pt idx="1303">
                  <c:v>1.6787088544</c:v>
                </c:pt>
                <c:pt idx="1304">
                  <c:v>1.7692748015999999</c:v>
                </c:pt>
                <c:pt idx="1305">
                  <c:v>1.8015848404000001</c:v>
                </c:pt>
                <c:pt idx="1306">
                  <c:v>1.8072106537999999</c:v>
                </c:pt>
                <c:pt idx="1307">
                  <c:v>1.8547423579</c:v>
                </c:pt>
                <c:pt idx="1308">
                  <c:v>1.7508079935</c:v>
                </c:pt>
                <c:pt idx="1309">
                  <c:v>1.7508079935</c:v>
                </c:pt>
                <c:pt idx="1310">
                  <c:v>1.7508079935</c:v>
                </c:pt>
                <c:pt idx="1311">
                  <c:v>1.7399899368</c:v>
                </c:pt>
                <c:pt idx="1312">
                  <c:v>1.7135769153</c:v>
                </c:pt>
                <c:pt idx="1313">
                  <c:v>1.6082493389999999</c:v>
                </c:pt>
                <c:pt idx="1314">
                  <c:v>1.7319363094</c:v>
                </c:pt>
                <c:pt idx="1315">
                  <c:v>1.7084145103999999</c:v>
                </c:pt>
                <c:pt idx="1316">
                  <c:v>1.7084145103999999</c:v>
                </c:pt>
                <c:pt idx="1317">
                  <c:v>1.7084145103999999</c:v>
                </c:pt>
                <c:pt idx="1318">
                  <c:v>1.7084145103999999</c:v>
                </c:pt>
                <c:pt idx="1319">
                  <c:v>1.741794855</c:v>
                </c:pt>
                <c:pt idx="1320">
                  <c:v>1.6651975603</c:v>
                </c:pt>
                <c:pt idx="1321">
                  <c:v>1.5921466518</c:v>
                </c:pt>
                <c:pt idx="1322">
                  <c:v>1.5836088247</c:v>
                </c:pt>
                <c:pt idx="1323">
                  <c:v>1.5836088247</c:v>
                </c:pt>
                <c:pt idx="1324">
                  <c:v>1.5836088247</c:v>
                </c:pt>
                <c:pt idx="1325">
                  <c:v>1.5976323029999999</c:v>
                </c:pt>
                <c:pt idx="1326">
                  <c:v>1.5936498910000001</c:v>
                </c:pt>
                <c:pt idx="1327">
                  <c:v>1.5878132314</c:v>
                </c:pt>
                <c:pt idx="1328">
                  <c:v>1.5884723645000001</c:v>
                </c:pt>
                <c:pt idx="1329">
                  <c:v>1.628732587</c:v>
                </c:pt>
                <c:pt idx="1330">
                  <c:v>1.628732587</c:v>
                </c:pt>
                <c:pt idx="1331">
                  <c:v>1.628732587</c:v>
                </c:pt>
                <c:pt idx="1332">
                  <c:v>1.5419142536999999</c:v>
                </c:pt>
                <c:pt idx="1333">
                  <c:v>1.538685501</c:v>
                </c:pt>
                <c:pt idx="1334">
                  <c:v>1.4722342336000001</c:v>
                </c:pt>
                <c:pt idx="1335">
                  <c:v>1.5076814635</c:v>
                </c:pt>
                <c:pt idx="1336">
                  <c:v>1.5058695941</c:v>
                </c:pt>
                <c:pt idx="1337">
                  <c:v>1.5058695941</c:v>
                </c:pt>
                <c:pt idx="1338">
                  <c:v>1.5058695941</c:v>
                </c:pt>
                <c:pt idx="1339">
                  <c:v>1.4247399841999999</c:v>
                </c:pt>
                <c:pt idx="1340">
                  <c:v>1.4672012158000001</c:v>
                </c:pt>
                <c:pt idx="1341">
                  <c:v>1.4412836846999999</c:v>
                </c:pt>
                <c:pt idx="1342">
                  <c:v>1.5067089341</c:v>
                </c:pt>
                <c:pt idx="1343">
                  <c:v>1.5293249048999999</c:v>
                </c:pt>
                <c:pt idx="1344">
                  <c:v>1.5293249048999999</c:v>
                </c:pt>
                <c:pt idx="1345">
                  <c:v>1.5293249048999999</c:v>
                </c:pt>
                <c:pt idx="1346">
                  <c:v>1.4877740692000001</c:v>
                </c:pt>
                <c:pt idx="1347">
                  <c:v>1.5140131902</c:v>
                </c:pt>
                <c:pt idx="1348">
                  <c:v>1.5216724344000001</c:v>
                </c:pt>
                <c:pt idx="1349">
                  <c:v>1.5186003033</c:v>
                </c:pt>
                <c:pt idx="1350">
                  <c:v>1.4891293080000001</c:v>
                </c:pt>
                <c:pt idx="1351">
                  <c:v>1.4891293080000001</c:v>
                </c:pt>
                <c:pt idx="1352">
                  <c:v>1.4891293080000001</c:v>
                </c:pt>
                <c:pt idx="1353">
                  <c:v>1.5125417486999999</c:v>
                </c:pt>
                <c:pt idx="1354">
                  <c:v>1.5239834228</c:v>
                </c:pt>
                <c:pt idx="1355">
                  <c:v>1.5239834228</c:v>
                </c:pt>
                <c:pt idx="1356">
                  <c:v>1.5396839675</c:v>
                </c:pt>
                <c:pt idx="1357">
                  <c:v>1.5503850692000001</c:v>
                </c:pt>
                <c:pt idx="1358">
                  <c:v>1.5503850692000001</c:v>
                </c:pt>
                <c:pt idx="1359">
                  <c:v>1.5503850692000001</c:v>
                </c:pt>
                <c:pt idx="1360">
                  <c:v>1.5509864811</c:v>
                </c:pt>
                <c:pt idx="1361">
                  <c:v>1.5710860031</c:v>
                </c:pt>
                <c:pt idx="1362">
                  <c:v>1.5620236453</c:v>
                </c:pt>
                <c:pt idx="1363">
                  <c:v>1.5305992435</c:v>
                </c:pt>
                <c:pt idx="1364">
                  <c:v>1.5258930774999999</c:v>
                </c:pt>
                <c:pt idx="1365">
                  <c:v>1.5258930774999999</c:v>
                </c:pt>
                <c:pt idx="1366">
                  <c:v>1.5258930774999999</c:v>
                </c:pt>
                <c:pt idx="1367">
                  <c:v>1.5258930774999999</c:v>
                </c:pt>
                <c:pt idx="1368">
                  <c:v>1.5258930774999999</c:v>
                </c:pt>
                <c:pt idx="1369">
                  <c:v>1.5258930774999999</c:v>
                </c:pt>
                <c:pt idx="1370">
                  <c:v>1.5821196181999999</c:v>
                </c:pt>
                <c:pt idx="1371">
                  <c:v>1.6194902099999999</c:v>
                </c:pt>
                <c:pt idx="1372">
                  <c:v>1.6194902099999999</c:v>
                </c:pt>
                <c:pt idx="1373">
                  <c:v>1.6194902099999999</c:v>
                </c:pt>
                <c:pt idx="1374">
                  <c:v>1.6255215015</c:v>
                </c:pt>
                <c:pt idx="1375">
                  <c:v>1.6192816576</c:v>
                </c:pt>
                <c:pt idx="1376">
                  <c:v>1.6192816576</c:v>
                </c:pt>
                <c:pt idx="1377">
                  <c:v>1.6192816576</c:v>
                </c:pt>
                <c:pt idx="1378">
                  <c:v>1.7095140732</c:v>
                </c:pt>
                <c:pt idx="1379">
                  <c:v>1.7095140732</c:v>
                </c:pt>
                <c:pt idx="1380">
                  <c:v>1.7095140732</c:v>
                </c:pt>
                <c:pt idx="1381">
                  <c:v>1.7095140732</c:v>
                </c:pt>
                <c:pt idx="1382">
                  <c:v>1.7095140732</c:v>
                </c:pt>
                <c:pt idx="1383">
                  <c:v>1.6717725725000001</c:v>
                </c:pt>
                <c:pt idx="1384">
                  <c:v>1.6889335735</c:v>
                </c:pt>
                <c:pt idx="1385">
                  <c:v>1.6768714742999999</c:v>
                </c:pt>
                <c:pt idx="1386">
                  <c:v>1.6768714742999999</c:v>
                </c:pt>
                <c:pt idx="1387">
                  <c:v>1.6768714742999999</c:v>
                </c:pt>
                <c:pt idx="1388">
                  <c:v>1.6768714742999999</c:v>
                </c:pt>
                <c:pt idx="1389">
                  <c:v>1.6768714742999999</c:v>
                </c:pt>
                <c:pt idx="1390">
                  <c:v>1.6684897702999999</c:v>
                </c:pt>
                <c:pt idx="1391">
                  <c:v>1.653177817</c:v>
                </c:pt>
                <c:pt idx="1392">
                  <c:v>1.5986056878999999</c:v>
                </c:pt>
                <c:pt idx="1393">
                  <c:v>1.5986056878999999</c:v>
                </c:pt>
                <c:pt idx="1394">
                  <c:v>1.5986056878999999</c:v>
                </c:pt>
                <c:pt idx="1395">
                  <c:v>1.5689875561</c:v>
                </c:pt>
                <c:pt idx="1396">
                  <c:v>1.5908472968</c:v>
                </c:pt>
                <c:pt idx="1397">
                  <c:v>1.5678872513</c:v>
                </c:pt>
                <c:pt idx="1398">
                  <c:v>1.5679498227999999</c:v>
                </c:pt>
                <c:pt idx="1399">
                  <c:v>1.5829137835</c:v>
                </c:pt>
                <c:pt idx="1400">
                  <c:v>1.5829137835</c:v>
                </c:pt>
                <c:pt idx="1401">
                  <c:v>1.5829137835</c:v>
                </c:pt>
                <c:pt idx="1402">
                  <c:v>1.573258244</c:v>
                </c:pt>
                <c:pt idx="1403">
                  <c:v>1.6086115405999999</c:v>
                </c:pt>
                <c:pt idx="1404">
                  <c:v>1.6292469620000001</c:v>
                </c:pt>
                <c:pt idx="1405">
                  <c:v>1.5873416944000001</c:v>
                </c:pt>
                <c:pt idx="1406">
                  <c:v>1.5974011528000001</c:v>
                </c:pt>
                <c:pt idx="1407">
                  <c:v>1.5974011528000001</c:v>
                </c:pt>
                <c:pt idx="1408">
                  <c:v>1.5974011528000001</c:v>
                </c:pt>
                <c:pt idx="1409">
                  <c:v>1.6139450358</c:v>
                </c:pt>
                <c:pt idx="1410">
                  <c:v>1.5781096173</c:v>
                </c:pt>
                <c:pt idx="1411">
                  <c:v>1.5916982172</c:v>
                </c:pt>
                <c:pt idx="1412">
                  <c:v>1.5748272449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</c:v>
                </c:pt>
                <c:pt idx="1417">
                  <c:v>1.5299010526000001</c:v>
                </c:pt>
                <c:pt idx="1418">
                  <c:v>1.5360001889999999</c:v>
                </c:pt>
                <c:pt idx="1419">
                  <c:v>1.5190238285</c:v>
                </c:pt>
                <c:pt idx="1420">
                  <c:v>1.5306291995000001</c:v>
                </c:pt>
                <c:pt idx="1421">
                  <c:v>1.5306291995000001</c:v>
                </c:pt>
                <c:pt idx="1422">
                  <c:v>1.5306291995000001</c:v>
                </c:pt>
                <c:pt idx="1423">
                  <c:v>1.4896596994</c:v>
                </c:pt>
                <c:pt idx="1424">
                  <c:v>1.4989520129</c:v>
                </c:pt>
                <c:pt idx="1425">
                  <c:v>1.5150277759999999</c:v>
                </c:pt>
                <c:pt idx="1426">
                  <c:v>1.5890060107999999</c:v>
                </c:pt>
                <c:pt idx="1427">
                  <c:v>1.5657715038</c:v>
                </c:pt>
                <c:pt idx="1428">
                  <c:v>1.5657715038</c:v>
                </c:pt>
                <c:pt idx="1429">
                  <c:v>1.5657715038</c:v>
                </c:pt>
                <c:pt idx="1430">
                  <c:v>1.6102247797</c:v>
                </c:pt>
                <c:pt idx="1431">
                  <c:v>1.6154756057999999</c:v>
                </c:pt>
                <c:pt idx="1432">
                  <c:v>1.5502551174000001</c:v>
                </c:pt>
                <c:pt idx="1433">
                  <c:v>1.5537771398</c:v>
                </c:pt>
                <c:pt idx="1434">
                  <c:v>1.5372622506</c:v>
                </c:pt>
                <c:pt idx="1435">
                  <c:v>1.5372622506</c:v>
                </c:pt>
                <c:pt idx="1436">
                  <c:v>1.5372622506</c:v>
                </c:pt>
                <c:pt idx="1437">
                  <c:v>1.5782015653999999</c:v>
                </c:pt>
                <c:pt idx="1438">
                  <c:v>1.5346791043000001</c:v>
                </c:pt>
                <c:pt idx="1439">
                  <c:v>1.5046647058</c:v>
                </c:pt>
                <c:pt idx="1440">
                  <c:v>1.5341630392000001</c:v>
                </c:pt>
                <c:pt idx="1441">
                  <c:v>1.4887226509</c:v>
                </c:pt>
                <c:pt idx="1442">
                  <c:v>1.4887226509</c:v>
                </c:pt>
                <c:pt idx="1443">
                  <c:v>1.4887226509</c:v>
                </c:pt>
                <c:pt idx="1444">
                  <c:v>1.4872301744</c:v>
                </c:pt>
                <c:pt idx="1445">
                  <c:v>1.4700865282</c:v>
                </c:pt>
                <c:pt idx="1446">
                  <c:v>1.4920157174999999</c:v>
                </c:pt>
                <c:pt idx="1447">
                  <c:v>1.5113623171999999</c:v>
                </c:pt>
                <c:pt idx="1448">
                  <c:v>1.4917339961</c:v>
                </c:pt>
                <c:pt idx="1449">
                  <c:v>1.4917339961</c:v>
                </c:pt>
                <c:pt idx="1450">
                  <c:v>1.4917339961</c:v>
                </c:pt>
                <c:pt idx="1451">
                  <c:v>1.4632845664</c:v>
                </c:pt>
                <c:pt idx="1452">
                  <c:v>1.4045970243000001</c:v>
                </c:pt>
                <c:pt idx="1453">
                  <c:v>1.3951172965</c:v>
                </c:pt>
                <c:pt idx="1454">
                  <c:v>1.3999737131000001</c:v>
                </c:pt>
                <c:pt idx="1455">
                  <c:v>1.3755866483999999</c:v>
                </c:pt>
                <c:pt idx="1456">
                  <c:v>1.3755866483999999</c:v>
                </c:pt>
                <c:pt idx="1457">
                  <c:v>1.3755866483999999</c:v>
                </c:pt>
                <c:pt idx="1458">
                  <c:v>1.3756468770000001</c:v>
                </c:pt>
                <c:pt idx="1459">
                  <c:v>1.4867585183000001</c:v>
                </c:pt>
                <c:pt idx="1460">
                  <c:v>1.5234726988</c:v>
                </c:pt>
                <c:pt idx="1461">
                  <c:v>1.5309929294</c:v>
                </c:pt>
                <c:pt idx="1462">
                  <c:v>1.6317643056</c:v>
                </c:pt>
                <c:pt idx="1463">
                  <c:v>1.6317643056</c:v>
                </c:pt>
                <c:pt idx="1464">
                  <c:v>1.6317643056</c:v>
                </c:pt>
                <c:pt idx="1465">
                  <c:v>1.5891944115000001</c:v>
                </c:pt>
                <c:pt idx="1466">
                  <c:v>1.5764372714999999</c:v>
                </c:pt>
                <c:pt idx="1467">
                  <c:v>1.5212513335</c:v>
                </c:pt>
                <c:pt idx="1468">
                  <c:v>1.5418448104</c:v>
                </c:pt>
                <c:pt idx="1469">
                  <c:v>1.5276649262999999</c:v>
                </c:pt>
                <c:pt idx="1470">
                  <c:v>1.5276649262999999</c:v>
                </c:pt>
                <c:pt idx="1471">
                  <c:v>1.5276649262999999</c:v>
                </c:pt>
                <c:pt idx="1472">
                  <c:v>1.5146690167000001</c:v>
                </c:pt>
                <c:pt idx="1473">
                  <c:v>1.5180919637000001</c:v>
                </c:pt>
                <c:pt idx="1474">
                  <c:v>1.5354705870000001</c:v>
                </c:pt>
                <c:pt idx="1475">
                  <c:v>1.5390303339</c:v>
                </c:pt>
                <c:pt idx="1476">
                  <c:v>1.5878691615</c:v>
                </c:pt>
                <c:pt idx="1477">
                  <c:v>1.5878691615</c:v>
                </c:pt>
                <c:pt idx="1478">
                  <c:v>1.5878691615</c:v>
                </c:pt>
                <c:pt idx="1479">
                  <c:v>1.573389538</c:v>
                </c:pt>
                <c:pt idx="1480">
                  <c:v>1.5565929382000001</c:v>
                </c:pt>
                <c:pt idx="1481">
                  <c:v>1.5449685967</c:v>
                </c:pt>
                <c:pt idx="1482">
                  <c:v>1.4926894235999999</c:v>
                </c:pt>
                <c:pt idx="1483">
                  <c:v>1.5335629997</c:v>
                </c:pt>
                <c:pt idx="1484">
                  <c:v>1.5335629997</c:v>
                </c:pt>
                <c:pt idx="1485">
                  <c:v>1.5335629997</c:v>
                </c:pt>
                <c:pt idx="1486">
                  <c:v>1.5266540656000001</c:v>
                </c:pt>
                <c:pt idx="1487">
                  <c:v>1.5095493772999999</c:v>
                </c:pt>
                <c:pt idx="1488">
                  <c:v>1.4775676607999999</c:v>
                </c:pt>
                <c:pt idx="1489">
                  <c:v>1.5114729901999999</c:v>
                </c:pt>
                <c:pt idx="1490">
                  <c:v>1.5111739592</c:v>
                </c:pt>
                <c:pt idx="1491">
                  <c:v>1.5111739592</c:v>
                </c:pt>
                <c:pt idx="1492">
                  <c:v>1.5111739592</c:v>
                </c:pt>
                <c:pt idx="1493">
                  <c:v>1.4646920978</c:v>
                </c:pt>
                <c:pt idx="1494">
                  <c:v>1.4367431756</c:v>
                </c:pt>
                <c:pt idx="1495">
                  <c:v>1.4379045472</c:v>
                </c:pt>
                <c:pt idx="1496">
                  <c:v>1.4169864912000001</c:v>
                </c:pt>
                <c:pt idx="1497">
                  <c:v>1.4458164521000001</c:v>
                </c:pt>
                <c:pt idx="1498">
                  <c:v>1.4458164521000001</c:v>
                </c:pt>
                <c:pt idx="1499">
                  <c:v>1.4458164521000001</c:v>
                </c:pt>
                <c:pt idx="1500">
                  <c:v>1.4368970779000001</c:v>
                </c:pt>
                <c:pt idx="1501">
                  <c:v>1.4309707134</c:v>
                </c:pt>
                <c:pt idx="1502">
                  <c:v>1.4083018134</c:v>
                </c:pt>
                <c:pt idx="1503">
                  <c:v>1.4667109204</c:v>
                </c:pt>
                <c:pt idx="1504">
                  <c:v>1.4832235995</c:v>
                </c:pt>
                <c:pt idx="1505">
                  <c:v>1.4832235995</c:v>
                </c:pt>
                <c:pt idx="1506">
                  <c:v>1.4832235995</c:v>
                </c:pt>
                <c:pt idx="1507">
                  <c:v>1.4802847629</c:v>
                </c:pt>
                <c:pt idx="1508">
                  <c:v>1.4899774690000001</c:v>
                </c:pt>
                <c:pt idx="1509">
                  <c:v>1.4578344323000001</c:v>
                </c:pt>
                <c:pt idx="1510">
                  <c:v>1.4748887758</c:v>
                </c:pt>
                <c:pt idx="1511">
                  <c:v>1.4751438102000001</c:v>
                </c:pt>
                <c:pt idx="1512">
                  <c:v>1.4751438102000001</c:v>
                </c:pt>
                <c:pt idx="1513">
                  <c:v>1.4751438102000001</c:v>
                </c:pt>
                <c:pt idx="1514">
                  <c:v>1.5158774670999999</c:v>
                </c:pt>
                <c:pt idx="1515">
                  <c:v>1.4512347306</c:v>
                </c:pt>
                <c:pt idx="1516">
                  <c:v>1.3885212737999999</c:v>
                </c:pt>
                <c:pt idx="1517">
                  <c:v>1.4315435393</c:v>
                </c:pt>
                <c:pt idx="1518">
                  <c:v>1.455184152</c:v>
                </c:pt>
                <c:pt idx="1519">
                  <c:v>1.455184152</c:v>
                </c:pt>
                <c:pt idx="1520">
                  <c:v>1.455184152</c:v>
                </c:pt>
                <c:pt idx="1521">
                  <c:v>1.4964582863</c:v>
                </c:pt>
                <c:pt idx="1522">
                  <c:v>1.4964582863</c:v>
                </c:pt>
                <c:pt idx="1523">
                  <c:v>1.3958798885999999</c:v>
                </c:pt>
                <c:pt idx="1524">
                  <c:v>1.4221066216</c:v>
                </c:pt>
                <c:pt idx="1525">
                  <c:v>1.4321918946000001</c:v>
                </c:pt>
                <c:pt idx="1526">
                  <c:v>1.4321918946000001</c:v>
                </c:pt>
                <c:pt idx="1527">
                  <c:v>1.4321918946000001</c:v>
                </c:pt>
                <c:pt idx="1528">
                  <c:v>1.5471945954999999</c:v>
                </c:pt>
                <c:pt idx="1529">
                  <c:v>1.5890869751000001</c:v>
                </c:pt>
                <c:pt idx="1530">
                  <c:v>1.5890869751000001</c:v>
                </c:pt>
                <c:pt idx="1531">
                  <c:v>1.2730189750000001</c:v>
                </c:pt>
                <c:pt idx="1532">
                  <c:v>1.2102261172</c:v>
                </c:pt>
                <c:pt idx="1533">
                  <c:v>1.2102261172</c:v>
                </c:pt>
                <c:pt idx="1534">
                  <c:v>1.2102261172</c:v>
                </c:pt>
                <c:pt idx="1535">
                  <c:v>1.2863866396999999</c:v>
                </c:pt>
                <c:pt idx="1536">
                  <c:v>1.1986879129000001</c:v>
                </c:pt>
                <c:pt idx="1537">
                  <c:v>1.3609130154</c:v>
                </c:pt>
                <c:pt idx="1538">
                  <c:v>0.92974920380000003</c:v>
                </c:pt>
                <c:pt idx="1539">
                  <c:v>0.88176164990000006</c:v>
                </c:pt>
                <c:pt idx="1540">
                  <c:v>0.88176164990000006</c:v>
                </c:pt>
                <c:pt idx="1541">
                  <c:v>0.88176164990000006</c:v>
                </c:pt>
                <c:pt idx="1542">
                  <c:v>0.88228458529999998</c:v>
                </c:pt>
                <c:pt idx="1543">
                  <c:v>0.79827713619999996</c:v>
                </c:pt>
                <c:pt idx="1544">
                  <c:v>0.63340404299999997</c:v>
                </c:pt>
                <c:pt idx="1545">
                  <c:v>0.84444179630000005</c:v>
                </c:pt>
                <c:pt idx="1546">
                  <c:v>1.1240480061</c:v>
                </c:pt>
                <c:pt idx="1547">
                  <c:v>1.1240480061</c:v>
                </c:pt>
                <c:pt idx="1548">
                  <c:v>1.1240480061</c:v>
                </c:pt>
                <c:pt idx="1549">
                  <c:v>1.2873524827</c:v>
                </c:pt>
                <c:pt idx="1550">
                  <c:v>1.2982684689999999</c:v>
                </c:pt>
                <c:pt idx="1551">
                  <c:v>1.3818834273</c:v>
                </c:pt>
                <c:pt idx="1552">
                  <c:v>1.4228636748000001</c:v>
                </c:pt>
                <c:pt idx="1553">
                  <c:v>1.5114561796999999</c:v>
                </c:pt>
                <c:pt idx="1554">
                  <c:v>1.5114561796999999</c:v>
                </c:pt>
                <c:pt idx="1555">
                  <c:v>1.5114561796999999</c:v>
                </c:pt>
                <c:pt idx="1556">
                  <c:v>1.5014081224</c:v>
                </c:pt>
                <c:pt idx="1557">
                  <c:v>1.2608261995000001</c:v>
                </c:pt>
                <c:pt idx="1558">
                  <c:v>1.2743894575000001</c:v>
                </c:pt>
                <c:pt idx="1559">
                  <c:v>1.2743894575000001</c:v>
                </c:pt>
                <c:pt idx="1560">
                  <c:v>1.2743894575000001</c:v>
                </c:pt>
                <c:pt idx="1561">
                  <c:v>1.2743894575000001</c:v>
                </c:pt>
                <c:pt idx="1562">
                  <c:v>1.2743894575000001</c:v>
                </c:pt>
                <c:pt idx="1563">
                  <c:v>1.3207877683</c:v>
                </c:pt>
                <c:pt idx="1564">
                  <c:v>1.4099694254999999</c:v>
                </c:pt>
                <c:pt idx="1565">
                  <c:v>1.4099694254999999</c:v>
                </c:pt>
                <c:pt idx="1566">
                  <c:v>1.4099694254999999</c:v>
                </c:pt>
                <c:pt idx="1567">
                  <c:v>1.5504995319999999</c:v>
                </c:pt>
                <c:pt idx="1568">
                  <c:v>1.5504995319999999</c:v>
                </c:pt>
                <c:pt idx="1569">
                  <c:v>1.5504995319999999</c:v>
                </c:pt>
                <c:pt idx="1570">
                  <c:v>1.5527892825</c:v>
                </c:pt>
                <c:pt idx="1571">
                  <c:v>1.5448941951999999</c:v>
                </c:pt>
                <c:pt idx="1572">
                  <c:v>1.5218010794000001</c:v>
                </c:pt>
                <c:pt idx="1573">
                  <c:v>1.5677925098000001</c:v>
                </c:pt>
                <c:pt idx="1574">
                  <c:v>1.5375525672000001</c:v>
                </c:pt>
                <c:pt idx="1575">
                  <c:v>1.5375525672000001</c:v>
                </c:pt>
                <c:pt idx="1576">
                  <c:v>1.5375525672000001</c:v>
                </c:pt>
                <c:pt idx="1577">
                  <c:v>1.5165461176999999</c:v>
                </c:pt>
                <c:pt idx="1578">
                  <c:v>1.5628363732999999</c:v>
                </c:pt>
                <c:pt idx="1579">
                  <c:v>1.5628363732999999</c:v>
                </c:pt>
                <c:pt idx="1580">
                  <c:v>1.5628363732999999</c:v>
                </c:pt>
                <c:pt idx="1581">
                  <c:v>1.4835015686999999</c:v>
                </c:pt>
                <c:pt idx="1582">
                  <c:v>1.4835015686999999</c:v>
                </c:pt>
                <c:pt idx="1583">
                  <c:v>1.4835015686999999</c:v>
                </c:pt>
                <c:pt idx="1584">
                  <c:v>1.4229881938</c:v>
                </c:pt>
                <c:pt idx="1585">
                  <c:v>1.5143924528999999</c:v>
                </c:pt>
                <c:pt idx="1586">
                  <c:v>1.53983059</c:v>
                </c:pt>
                <c:pt idx="1587">
                  <c:v>1.5615546293</c:v>
                </c:pt>
                <c:pt idx="1588">
                  <c:v>1.5078805921</c:v>
                </c:pt>
                <c:pt idx="1589">
                  <c:v>1.5078805921</c:v>
                </c:pt>
                <c:pt idx="1590">
                  <c:v>1.5078805921</c:v>
                </c:pt>
                <c:pt idx="1591">
                  <c:v>1.4718180554</c:v>
                </c:pt>
                <c:pt idx="1592">
                  <c:v>1.4436135149</c:v>
                </c:pt>
                <c:pt idx="1593">
                  <c:v>1.3994769879</c:v>
                </c:pt>
                <c:pt idx="1594">
                  <c:v>1.4226612042</c:v>
                </c:pt>
                <c:pt idx="1595">
                  <c:v>1.4307247475</c:v>
                </c:pt>
                <c:pt idx="1596">
                  <c:v>1.4307247475</c:v>
                </c:pt>
                <c:pt idx="1597">
                  <c:v>1.4307247475</c:v>
                </c:pt>
                <c:pt idx="1598">
                  <c:v>1.3944350587000001</c:v>
                </c:pt>
                <c:pt idx="1599">
                  <c:v>1.4941772137</c:v>
                </c:pt>
                <c:pt idx="1600">
                  <c:v>1.4536787633999999</c:v>
                </c:pt>
                <c:pt idx="1601">
                  <c:v>1.4026727830000001</c:v>
                </c:pt>
                <c:pt idx="1602">
                  <c:v>1.3904683695</c:v>
                </c:pt>
                <c:pt idx="1603">
                  <c:v>1.3904683695</c:v>
                </c:pt>
                <c:pt idx="1604">
                  <c:v>1.3904683695</c:v>
                </c:pt>
                <c:pt idx="1605">
                  <c:v>1.3690985070999999</c:v>
                </c:pt>
                <c:pt idx="1606">
                  <c:v>1.4212764501999999</c:v>
                </c:pt>
                <c:pt idx="1607">
                  <c:v>1.5261498117000001</c:v>
                </c:pt>
                <c:pt idx="1608">
                  <c:v>1.514900293</c:v>
                </c:pt>
                <c:pt idx="1609">
                  <c:v>1.514900293</c:v>
                </c:pt>
                <c:pt idx="1610">
                  <c:v>1.514900293</c:v>
                </c:pt>
                <c:pt idx="1611">
                  <c:v>1.514900293</c:v>
                </c:pt>
                <c:pt idx="1612">
                  <c:v>1.5143515028000001</c:v>
                </c:pt>
                <c:pt idx="1613">
                  <c:v>1.5630929638</c:v>
                </c:pt>
                <c:pt idx="1614">
                  <c:v>1.5359786382</c:v>
                </c:pt>
                <c:pt idx="1615">
                  <c:v>1.5389238159</c:v>
                </c:pt>
                <c:pt idx="1616">
                  <c:v>1.557762785</c:v>
                </c:pt>
                <c:pt idx="1617">
                  <c:v>1.557762785</c:v>
                </c:pt>
                <c:pt idx="1618">
                  <c:v>1.557762785</c:v>
                </c:pt>
                <c:pt idx="1619">
                  <c:v>1.557762785</c:v>
                </c:pt>
                <c:pt idx="1620">
                  <c:v>1.5451181544000001</c:v>
                </c:pt>
                <c:pt idx="1621">
                  <c:v>1.5889828023999999</c:v>
                </c:pt>
                <c:pt idx="1622">
                  <c:v>1.5960262309</c:v>
                </c:pt>
                <c:pt idx="1623">
                  <c:v>1.5684477555</c:v>
                </c:pt>
                <c:pt idx="1624">
                  <c:v>1.5684477555</c:v>
                </c:pt>
                <c:pt idx="1625">
                  <c:v>1.5684477555</c:v>
                </c:pt>
                <c:pt idx="1626">
                  <c:v>1.5575373723999999</c:v>
                </c:pt>
                <c:pt idx="1627">
                  <c:v>1.5583348201</c:v>
                </c:pt>
                <c:pt idx="1628">
                  <c:v>1.5635365628</c:v>
                </c:pt>
                <c:pt idx="1629">
                  <c:v>1.5578404426000001</c:v>
                </c:pt>
                <c:pt idx="1630">
                  <c:v>1.6328195283</c:v>
                </c:pt>
                <c:pt idx="1631">
                  <c:v>1.6328195283</c:v>
                </c:pt>
                <c:pt idx="1632">
                  <c:v>1.6328195283</c:v>
                </c:pt>
                <c:pt idx="1633">
                  <c:v>1.5814881510000001</c:v>
                </c:pt>
                <c:pt idx="1634">
                  <c:v>1.5283103047</c:v>
                </c:pt>
                <c:pt idx="1635">
                  <c:v>1.4941680646</c:v>
                </c:pt>
                <c:pt idx="1636">
                  <c:v>1.5306410198</c:v>
                </c:pt>
                <c:pt idx="1637">
                  <c:v>1.5029581242000001</c:v>
                </c:pt>
                <c:pt idx="1638">
                  <c:v>1.5029581242000001</c:v>
                </c:pt>
                <c:pt idx="1639">
                  <c:v>1.5029581242000001</c:v>
                </c:pt>
                <c:pt idx="1640">
                  <c:v>1.4686704496</c:v>
                </c:pt>
                <c:pt idx="1641">
                  <c:v>1.4571114637</c:v>
                </c:pt>
                <c:pt idx="1642">
                  <c:v>1.4779320976000001</c:v>
                </c:pt>
                <c:pt idx="1643">
                  <c:v>1.4369055944</c:v>
                </c:pt>
                <c:pt idx="1644">
                  <c:v>1.4435954795999999</c:v>
                </c:pt>
                <c:pt idx="1645">
                  <c:v>1.4435954795999999</c:v>
                </c:pt>
                <c:pt idx="1646">
                  <c:v>1.4435954795999999</c:v>
                </c:pt>
                <c:pt idx="1647">
                  <c:v>1.4249509491000001</c:v>
                </c:pt>
                <c:pt idx="1648">
                  <c:v>1.3602816277000001</c:v>
                </c:pt>
                <c:pt idx="1649">
                  <c:v>1.3522723855000001</c:v>
                </c:pt>
                <c:pt idx="1650">
                  <c:v>1.3856534825</c:v>
                </c:pt>
                <c:pt idx="1651">
                  <c:v>1.2700475879999999</c:v>
                </c:pt>
                <c:pt idx="1652">
                  <c:v>1.2700475879999999</c:v>
                </c:pt>
                <c:pt idx="1653">
                  <c:v>1.2700475879999999</c:v>
                </c:pt>
                <c:pt idx="1654">
                  <c:v>1.2225268646</c:v>
                </c:pt>
                <c:pt idx="1655">
                  <c:v>1.2499805939999999</c:v>
                </c:pt>
                <c:pt idx="1656">
                  <c:v>1.2354916701000001</c:v>
                </c:pt>
                <c:pt idx="1657">
                  <c:v>1.2598741445999999</c:v>
                </c:pt>
                <c:pt idx="1658">
                  <c:v>1.2220619468</c:v>
                </c:pt>
                <c:pt idx="1659">
                  <c:v>1.2220619468</c:v>
                </c:pt>
                <c:pt idx="1660">
                  <c:v>1.2220619468</c:v>
                </c:pt>
                <c:pt idx="1661">
                  <c:v>1.1474384656000001</c:v>
                </c:pt>
                <c:pt idx="1662">
                  <c:v>1.1212920609999999</c:v>
                </c:pt>
                <c:pt idx="1663">
                  <c:v>1.1141214832999999</c:v>
                </c:pt>
                <c:pt idx="1664">
                  <c:v>1.1523813060999999</c:v>
                </c:pt>
                <c:pt idx="1665">
                  <c:v>1.1961141264999999</c:v>
                </c:pt>
                <c:pt idx="1666">
                  <c:v>1.1961141264999999</c:v>
                </c:pt>
                <c:pt idx="1667">
                  <c:v>1.1961141264999999</c:v>
                </c:pt>
                <c:pt idx="1668">
                  <c:v>1.1824789196000001</c:v>
                </c:pt>
                <c:pt idx="1669">
                  <c:v>1.2367749541999999</c:v>
                </c:pt>
                <c:pt idx="1670">
                  <c:v>1.2360428613000001</c:v>
                </c:pt>
                <c:pt idx="1671">
                  <c:v>1.2263096178999999</c:v>
                </c:pt>
                <c:pt idx="1672">
                  <c:v>1.2263096178999999</c:v>
                </c:pt>
                <c:pt idx="1673">
                  <c:v>1.2263096178999999</c:v>
                </c:pt>
                <c:pt idx="1674">
                  <c:v>1.2263096178999999</c:v>
                </c:pt>
                <c:pt idx="1675">
                  <c:v>1.2112492386</c:v>
                </c:pt>
                <c:pt idx="1676">
                  <c:v>1.2403264841999999</c:v>
                </c:pt>
                <c:pt idx="1677">
                  <c:v>1.2466708621</c:v>
                </c:pt>
                <c:pt idx="1678">
                  <c:v>1.2864015424999999</c:v>
                </c:pt>
                <c:pt idx="1679">
                  <c:v>1.2963155569</c:v>
                </c:pt>
                <c:pt idx="1680">
                  <c:v>1.2963155569</c:v>
                </c:pt>
                <c:pt idx="1681">
                  <c:v>1.2963155569</c:v>
                </c:pt>
                <c:pt idx="1682">
                  <c:v>1.2822753924000001</c:v>
                </c:pt>
                <c:pt idx="1683">
                  <c:v>1.2853311986</c:v>
                </c:pt>
                <c:pt idx="1684">
                  <c:v>1.3249267706000001</c:v>
                </c:pt>
                <c:pt idx="1685">
                  <c:v>1.3870286803</c:v>
                </c:pt>
                <c:pt idx="1686">
                  <c:v>1.3875854835999999</c:v>
                </c:pt>
                <c:pt idx="1687">
                  <c:v>1.3875854835999999</c:v>
                </c:pt>
                <c:pt idx="1688">
                  <c:v>1.3875854835999999</c:v>
                </c:pt>
                <c:pt idx="1689">
                  <c:v>1.4003379954999999</c:v>
                </c:pt>
                <c:pt idx="1690">
                  <c:v>1.4132639414999999</c:v>
                </c:pt>
                <c:pt idx="1691">
                  <c:v>1.3959506557000001</c:v>
                </c:pt>
                <c:pt idx="1692">
                  <c:v>1.4326458880999999</c:v>
                </c:pt>
                <c:pt idx="1693">
                  <c:v>1.4365244804999999</c:v>
                </c:pt>
                <c:pt idx="1694">
                  <c:v>1.4365244804999999</c:v>
                </c:pt>
                <c:pt idx="1695">
                  <c:v>1.4365244804999999</c:v>
                </c:pt>
                <c:pt idx="1696">
                  <c:v>1.4286502663</c:v>
                </c:pt>
                <c:pt idx="1697">
                  <c:v>1.4589540915999999</c:v>
                </c:pt>
                <c:pt idx="1698">
                  <c:v>1.4767985438</c:v>
                </c:pt>
                <c:pt idx="1699">
                  <c:v>1.4998852349</c:v>
                </c:pt>
                <c:pt idx="1700">
                  <c:v>1.5453846972</c:v>
                </c:pt>
                <c:pt idx="1701">
                  <c:v>1.5453846972</c:v>
                </c:pt>
                <c:pt idx="1702">
                  <c:v>1.5453846972</c:v>
                </c:pt>
                <c:pt idx="1703">
                  <c:v>1.5008172439</c:v>
                </c:pt>
                <c:pt idx="1704">
                  <c:v>1.5867925985</c:v>
                </c:pt>
                <c:pt idx="1705">
                  <c:v>1.5918484736</c:v>
                </c:pt>
                <c:pt idx="1706">
                  <c:v>1.6079207229000001</c:v>
                </c:pt>
                <c:pt idx="1707">
                  <c:v>1.6169765076</c:v>
                </c:pt>
                <c:pt idx="1708">
                  <c:v>1.6169765076</c:v>
                </c:pt>
                <c:pt idx="1709">
                  <c:v>1.6169765076</c:v>
                </c:pt>
                <c:pt idx="1710">
                  <c:v>1.5875632800999999</c:v>
                </c:pt>
                <c:pt idx="1711">
                  <c:v>1.5651566017</c:v>
                </c:pt>
                <c:pt idx="1712">
                  <c:v>1.5207197880000001</c:v>
                </c:pt>
                <c:pt idx="1713">
                  <c:v>1.4478030025999999</c:v>
                </c:pt>
                <c:pt idx="1714">
                  <c:v>1.4492902256</c:v>
                </c:pt>
                <c:pt idx="1715">
                  <c:v>1.4492902256</c:v>
                </c:pt>
                <c:pt idx="1716">
                  <c:v>1.4492902256</c:v>
                </c:pt>
                <c:pt idx="1717">
                  <c:v>1.380622252</c:v>
                </c:pt>
                <c:pt idx="1718">
                  <c:v>1.3771753791000001</c:v>
                </c:pt>
                <c:pt idx="1719">
                  <c:v>1.3769686636</c:v>
                </c:pt>
                <c:pt idx="1720">
                  <c:v>1.3691004706000001</c:v>
                </c:pt>
                <c:pt idx="1721">
                  <c:v>1.2988173914000001</c:v>
                </c:pt>
                <c:pt idx="1722">
                  <c:v>1.2988173914000001</c:v>
                </c:pt>
                <c:pt idx="1723">
                  <c:v>1.2988173914000001</c:v>
                </c:pt>
                <c:pt idx="1724">
                  <c:v>1.2988173914000001</c:v>
                </c:pt>
                <c:pt idx="1725">
                  <c:v>1.3360440508</c:v>
                </c:pt>
                <c:pt idx="1726">
                  <c:v>1.3039526146</c:v>
                </c:pt>
                <c:pt idx="1727">
                  <c:v>1.3253227901</c:v>
                </c:pt>
                <c:pt idx="1728">
                  <c:v>1.2792838173000001</c:v>
                </c:pt>
                <c:pt idx="1729">
                  <c:v>1.2792838173000001</c:v>
                </c:pt>
                <c:pt idx="1730">
                  <c:v>1.2792838173000001</c:v>
                </c:pt>
                <c:pt idx="1731">
                  <c:v>1.2792838173000001</c:v>
                </c:pt>
                <c:pt idx="1732">
                  <c:v>1.2792838173000001</c:v>
                </c:pt>
                <c:pt idx="1733">
                  <c:v>1.2295335487000001</c:v>
                </c:pt>
                <c:pt idx="1734">
                  <c:v>1.2454224119999999</c:v>
                </c:pt>
                <c:pt idx="1735">
                  <c:v>1.3177878190000001</c:v>
                </c:pt>
                <c:pt idx="1736">
                  <c:v>1.3177878190000001</c:v>
                </c:pt>
                <c:pt idx="1737">
                  <c:v>1.3177878190000001</c:v>
                </c:pt>
                <c:pt idx="1738">
                  <c:v>1.4269989038999999</c:v>
                </c:pt>
                <c:pt idx="1739">
                  <c:v>1.4484903338999999</c:v>
                </c:pt>
                <c:pt idx="1740">
                  <c:v>1.4116089194999999</c:v>
                </c:pt>
                <c:pt idx="1741">
                  <c:v>1.3693957689</c:v>
                </c:pt>
                <c:pt idx="1742">
                  <c:v>1.3437750789</c:v>
                </c:pt>
                <c:pt idx="1743">
                  <c:v>1.3437750789</c:v>
                </c:pt>
                <c:pt idx="1744">
                  <c:v>1.3437750789</c:v>
                </c:pt>
                <c:pt idx="1745">
                  <c:v>1.3438242030000001</c:v>
                </c:pt>
                <c:pt idx="1746">
                  <c:v>1.3750141684999999</c:v>
                </c:pt>
                <c:pt idx="1747">
                  <c:v>1.3501792742000001</c:v>
                </c:pt>
                <c:pt idx="1748">
                  <c:v>1.3926190768</c:v>
                </c:pt>
                <c:pt idx="1749">
                  <c:v>1.4002428503</c:v>
                </c:pt>
                <c:pt idx="1750">
                  <c:v>1.4002428503</c:v>
                </c:pt>
                <c:pt idx="1751">
                  <c:v>1.4002428503</c:v>
                </c:pt>
                <c:pt idx="1752">
                  <c:v>1.4179213128999999</c:v>
                </c:pt>
                <c:pt idx="1753">
                  <c:v>1.4599016468999999</c:v>
                </c:pt>
                <c:pt idx="1754">
                  <c:v>1.4006072222999999</c:v>
                </c:pt>
                <c:pt idx="1755">
                  <c:v>1.4436042373</c:v>
                </c:pt>
                <c:pt idx="1756">
                  <c:v>1.4197338579000001</c:v>
                </c:pt>
                <c:pt idx="1757">
                  <c:v>1.4197338579000001</c:v>
                </c:pt>
                <c:pt idx="1758">
                  <c:v>1.4197338579000001</c:v>
                </c:pt>
                <c:pt idx="1759">
                  <c:v>1.4603136835999999</c:v>
                </c:pt>
                <c:pt idx="1760">
                  <c:v>1.478933837</c:v>
                </c:pt>
                <c:pt idx="1761">
                  <c:v>1.4834397518</c:v>
                </c:pt>
                <c:pt idx="1762">
                  <c:v>1.4340276110000001</c:v>
                </c:pt>
                <c:pt idx="1763">
                  <c:v>1.492955467</c:v>
                </c:pt>
                <c:pt idx="1764">
                  <c:v>1.492955467</c:v>
                </c:pt>
                <c:pt idx="1765">
                  <c:v>1.492955467</c:v>
                </c:pt>
                <c:pt idx="1766">
                  <c:v>1.4239587087000001</c:v>
                </c:pt>
                <c:pt idx="1767">
                  <c:v>1.4057537163</c:v>
                </c:pt>
                <c:pt idx="1768">
                  <c:v>1.3684774382</c:v>
                </c:pt>
                <c:pt idx="1769">
                  <c:v>1.3436002965</c:v>
                </c:pt>
                <c:pt idx="1770">
                  <c:v>1.3572258292999999</c:v>
                </c:pt>
                <c:pt idx="1771">
                  <c:v>1.3572258292999999</c:v>
                </c:pt>
                <c:pt idx="1772">
                  <c:v>1.3572258292999999</c:v>
                </c:pt>
                <c:pt idx="1773">
                  <c:v>1.3605861370000001</c:v>
                </c:pt>
                <c:pt idx="1774">
                  <c:v>1.3830810355000001</c:v>
                </c:pt>
                <c:pt idx="1775">
                  <c:v>1.3817034454999999</c:v>
                </c:pt>
                <c:pt idx="1776">
                  <c:v>1.3466496015</c:v>
                </c:pt>
                <c:pt idx="1777">
                  <c:v>1.3759166946000001</c:v>
                </c:pt>
                <c:pt idx="1778">
                  <c:v>1.3759166946000001</c:v>
                </c:pt>
                <c:pt idx="1779">
                  <c:v>1.3759166946000001</c:v>
                </c:pt>
                <c:pt idx="1780">
                  <c:v>1.3599067575999999</c:v>
                </c:pt>
                <c:pt idx="1781">
                  <c:v>1.3834119059000001</c:v>
                </c:pt>
                <c:pt idx="1782">
                  <c:v>1.4577360208000001</c:v>
                </c:pt>
                <c:pt idx="1783">
                  <c:v>1.4862442993</c:v>
                </c:pt>
                <c:pt idx="1784">
                  <c:v>1.5266302342</c:v>
                </c:pt>
                <c:pt idx="1785">
                  <c:v>1.5266302342</c:v>
                </c:pt>
                <c:pt idx="1786">
                  <c:v>1.5266302342</c:v>
                </c:pt>
                <c:pt idx="1787">
                  <c:v>1.4937621069</c:v>
                </c:pt>
                <c:pt idx="1788">
                  <c:v>1.5203446350000001</c:v>
                </c:pt>
                <c:pt idx="1789">
                  <c:v>1.5494243890999999</c:v>
                </c:pt>
                <c:pt idx="1790">
                  <c:v>1.5336003846999999</c:v>
                </c:pt>
                <c:pt idx="1791">
                  <c:v>1.5802581126999999</c:v>
                </c:pt>
                <c:pt idx="1792">
                  <c:v>1.5802581126999999</c:v>
                </c:pt>
                <c:pt idx="1793">
                  <c:v>1.5802581126999999</c:v>
                </c:pt>
                <c:pt idx="1794">
                  <c:v>1.5478394088</c:v>
                </c:pt>
                <c:pt idx="1795">
                  <c:v>1.5254636714000001</c:v>
                </c:pt>
                <c:pt idx="1796">
                  <c:v>1.5276435292999999</c:v>
                </c:pt>
                <c:pt idx="1797">
                  <c:v>1.5097222669000001</c:v>
                </c:pt>
                <c:pt idx="1798">
                  <c:v>1.5027055522999999</c:v>
                </c:pt>
                <c:pt idx="1799">
                  <c:v>1.5027055522999999</c:v>
                </c:pt>
                <c:pt idx="1800">
                  <c:v>1.5027055522999999</c:v>
                </c:pt>
                <c:pt idx="1801">
                  <c:v>1.4680659788999999</c:v>
                </c:pt>
                <c:pt idx="1802">
                  <c:v>1.4573687943</c:v>
                </c:pt>
                <c:pt idx="1803">
                  <c:v>1.4586193223999999</c:v>
                </c:pt>
                <c:pt idx="1804">
                  <c:v>1.4656312937</c:v>
                </c:pt>
                <c:pt idx="1805">
                  <c:v>1.4559488428</c:v>
                </c:pt>
                <c:pt idx="1806">
                  <c:v>1.4559488428</c:v>
                </c:pt>
                <c:pt idx="1807">
                  <c:v>1.4559488428</c:v>
                </c:pt>
                <c:pt idx="1808">
                  <c:v>1.4880216856999999</c:v>
                </c:pt>
                <c:pt idx="1809">
                  <c:v>1.5520790543</c:v>
                </c:pt>
                <c:pt idx="1810">
                  <c:v>1.5765286700000001</c:v>
                </c:pt>
                <c:pt idx="1811">
                  <c:v>1.6072782773000001</c:v>
                </c:pt>
                <c:pt idx="1812">
                  <c:v>1.6064672763000001</c:v>
                </c:pt>
                <c:pt idx="1813">
                  <c:v>1.6064672763000001</c:v>
                </c:pt>
                <c:pt idx="1814">
                  <c:v>1.6064672763000001</c:v>
                </c:pt>
                <c:pt idx="1815">
                  <c:v>1.5880351695999999</c:v>
                </c:pt>
                <c:pt idx="1816">
                  <c:v>1.5557273852</c:v>
                </c:pt>
                <c:pt idx="1817">
                  <c:v>1.6005593393999999</c:v>
                </c:pt>
                <c:pt idx="1818">
                  <c:v>1.6101301767</c:v>
                </c:pt>
                <c:pt idx="1819">
                  <c:v>1.5828362784000001</c:v>
                </c:pt>
                <c:pt idx="1820">
                  <c:v>1.5828362784000001</c:v>
                </c:pt>
                <c:pt idx="1821">
                  <c:v>1.5828362784000001</c:v>
                </c:pt>
                <c:pt idx="1822">
                  <c:v>1.5756720396999999</c:v>
                </c:pt>
                <c:pt idx="1823">
                  <c:v>1.5986629190999999</c:v>
                </c:pt>
                <c:pt idx="1824">
                  <c:v>1.6006436392000001</c:v>
                </c:pt>
                <c:pt idx="1825">
                  <c:v>1.6117259369000001</c:v>
                </c:pt>
                <c:pt idx="1826">
                  <c:v>1.6236028543000001</c:v>
                </c:pt>
                <c:pt idx="1827">
                  <c:v>1.6236028543000001</c:v>
                </c:pt>
                <c:pt idx="1828">
                  <c:v>1.6236028543000001</c:v>
                </c:pt>
                <c:pt idx="1829">
                  <c:v>1.6366729417000001</c:v>
                </c:pt>
                <c:pt idx="1830">
                  <c:v>1.6370289828</c:v>
                </c:pt>
                <c:pt idx="1831">
                  <c:v>1.6413945807999999</c:v>
                </c:pt>
                <c:pt idx="1832">
                  <c:v>1.6896346253000001</c:v>
                </c:pt>
                <c:pt idx="1833">
                  <c:v>1.7708502311000001</c:v>
                </c:pt>
                <c:pt idx="1834">
                  <c:v>1.7708502311000001</c:v>
                </c:pt>
                <c:pt idx="1835">
                  <c:v>1.7708502311000001</c:v>
                </c:pt>
                <c:pt idx="1836">
                  <c:v>1.7409974342000001</c:v>
                </c:pt>
                <c:pt idx="1837">
                  <c:v>1.7814376264</c:v>
                </c:pt>
                <c:pt idx="1838">
                  <c:v>1.7265341214000001</c:v>
                </c:pt>
                <c:pt idx="1839">
                  <c:v>1.7141881825</c:v>
                </c:pt>
                <c:pt idx="1840">
                  <c:v>1.7199133224000001</c:v>
                </c:pt>
                <c:pt idx="1841">
                  <c:v>1.7199133224000001</c:v>
                </c:pt>
                <c:pt idx="1842">
                  <c:v>1.7199133224000001</c:v>
                </c:pt>
                <c:pt idx="1843">
                  <c:v>1.7287931921999999</c:v>
                </c:pt>
                <c:pt idx="1844">
                  <c:v>1.7336941986000001</c:v>
                </c:pt>
                <c:pt idx="1845">
                  <c:v>1.7405534009000001</c:v>
                </c:pt>
                <c:pt idx="1846">
                  <c:v>1.7560197775999999</c:v>
                </c:pt>
                <c:pt idx="1847">
                  <c:v>1.7131287553000001</c:v>
                </c:pt>
                <c:pt idx="1848">
                  <c:v>1.7131287553000001</c:v>
                </c:pt>
                <c:pt idx="1849">
                  <c:v>1.7131287553000001</c:v>
                </c:pt>
                <c:pt idx="1850">
                  <c:v>1.7241419331000001</c:v>
                </c:pt>
                <c:pt idx="1851">
                  <c:v>1.7185770545000001</c:v>
                </c:pt>
                <c:pt idx="1852">
                  <c:v>1.6956137549000001</c:v>
                </c:pt>
                <c:pt idx="1853">
                  <c:v>1.6817805802000001</c:v>
                </c:pt>
                <c:pt idx="1854">
                  <c:v>1.6963232203</c:v>
                </c:pt>
                <c:pt idx="1855">
                  <c:v>1.6963232203</c:v>
                </c:pt>
                <c:pt idx="1856">
                  <c:v>1.6963232203</c:v>
                </c:pt>
                <c:pt idx="1857">
                  <c:v>1.6935012642</c:v>
                </c:pt>
                <c:pt idx="1858">
                  <c:v>1.6233210129</c:v>
                </c:pt>
                <c:pt idx="1859">
                  <c:v>1.5707919984000001</c:v>
                </c:pt>
                <c:pt idx="1860">
                  <c:v>1.5889836462</c:v>
                </c:pt>
                <c:pt idx="1861">
                  <c:v>1.6060355765000001</c:v>
                </c:pt>
                <c:pt idx="1862">
                  <c:v>1.6060355765000001</c:v>
                </c:pt>
                <c:pt idx="1863">
                  <c:v>1.6060355765000001</c:v>
                </c:pt>
                <c:pt idx="1864">
                  <c:v>1.6247116155000001</c:v>
                </c:pt>
                <c:pt idx="1865">
                  <c:v>1.5462045392999999</c:v>
                </c:pt>
                <c:pt idx="1866">
                  <c:v>1.5457229015</c:v>
                </c:pt>
                <c:pt idx="1867">
                  <c:v>1.5797697545</c:v>
                </c:pt>
                <c:pt idx="1868">
                  <c:v>1.5401221266</c:v>
                </c:pt>
                <c:pt idx="1869">
                  <c:v>1.5401221266</c:v>
                </c:pt>
                <c:pt idx="1870">
                  <c:v>1.5401221266</c:v>
                </c:pt>
                <c:pt idx="1871">
                  <c:v>1.4512938867</c:v>
                </c:pt>
                <c:pt idx="1872">
                  <c:v>1.4765002965</c:v>
                </c:pt>
                <c:pt idx="1873">
                  <c:v>1.5348458242</c:v>
                </c:pt>
                <c:pt idx="1874">
                  <c:v>1.5290407089</c:v>
                </c:pt>
                <c:pt idx="1875">
                  <c:v>1.6081692997999999</c:v>
                </c:pt>
                <c:pt idx="1876">
                  <c:v>1.6081692997999999</c:v>
                </c:pt>
                <c:pt idx="1877">
                  <c:v>1.6081692997999999</c:v>
                </c:pt>
                <c:pt idx="1878">
                  <c:v>1.57641473</c:v>
                </c:pt>
                <c:pt idx="1879">
                  <c:v>1.6425138419</c:v>
                </c:pt>
                <c:pt idx="1880">
                  <c:v>1.6410569827000001</c:v>
                </c:pt>
                <c:pt idx="1881">
                  <c:v>1.6173943074999999</c:v>
                </c:pt>
                <c:pt idx="1882">
                  <c:v>1.6400565305999999</c:v>
                </c:pt>
                <c:pt idx="1883">
                  <c:v>1.6400565305999999</c:v>
                </c:pt>
                <c:pt idx="1884">
                  <c:v>1.6400565305999999</c:v>
                </c:pt>
                <c:pt idx="1885">
                  <c:v>1.6653878135</c:v>
                </c:pt>
                <c:pt idx="1886">
                  <c:v>1.6660957018</c:v>
                </c:pt>
                <c:pt idx="1887">
                  <c:v>1.6793159727</c:v>
                </c:pt>
                <c:pt idx="1888">
                  <c:v>1.7034695596</c:v>
                </c:pt>
                <c:pt idx="1889">
                  <c:v>1.7851310264</c:v>
                </c:pt>
                <c:pt idx="1890">
                  <c:v>1.7851310264</c:v>
                </c:pt>
                <c:pt idx="1891">
                  <c:v>1.7851310264</c:v>
                </c:pt>
                <c:pt idx="1892">
                  <c:v>1.8193667855</c:v>
                </c:pt>
                <c:pt idx="1893">
                  <c:v>1.8116893914000001</c:v>
                </c:pt>
                <c:pt idx="1894">
                  <c:v>1.7707203289</c:v>
                </c:pt>
                <c:pt idx="1895">
                  <c:v>1.7240752001999999</c:v>
                </c:pt>
                <c:pt idx="1896">
                  <c:v>1.7314184274</c:v>
                </c:pt>
                <c:pt idx="1897">
                  <c:v>1.7314184274</c:v>
                </c:pt>
                <c:pt idx="1898">
                  <c:v>1.7314184274</c:v>
                </c:pt>
                <c:pt idx="1899">
                  <c:v>1.7459052295999999</c:v>
                </c:pt>
                <c:pt idx="1900">
                  <c:v>1.7671502594999999</c:v>
                </c:pt>
                <c:pt idx="1901">
                  <c:v>1.7009479111000001</c:v>
                </c:pt>
                <c:pt idx="1902">
                  <c:v>1.7390043811</c:v>
                </c:pt>
                <c:pt idx="1903">
                  <c:v>1.748798316</c:v>
                </c:pt>
                <c:pt idx="1904">
                  <c:v>1.748798316</c:v>
                </c:pt>
                <c:pt idx="1905">
                  <c:v>1.748798316</c:v>
                </c:pt>
                <c:pt idx="1906">
                  <c:v>1.748798316</c:v>
                </c:pt>
                <c:pt idx="1907">
                  <c:v>1.702818709</c:v>
                </c:pt>
                <c:pt idx="1908">
                  <c:v>1.702818709</c:v>
                </c:pt>
                <c:pt idx="1909">
                  <c:v>1.7403090948</c:v>
                </c:pt>
                <c:pt idx="1910">
                  <c:v>1.7083562001999999</c:v>
                </c:pt>
                <c:pt idx="1911">
                  <c:v>1.7083562001999999</c:v>
                </c:pt>
                <c:pt idx="1912">
                  <c:v>1.7083562001999999</c:v>
                </c:pt>
                <c:pt idx="1913">
                  <c:v>1.7083562001999999</c:v>
                </c:pt>
                <c:pt idx="1914">
                  <c:v>1.6848635892999999</c:v>
                </c:pt>
                <c:pt idx="1915">
                  <c:v>1.7667238148</c:v>
                </c:pt>
                <c:pt idx="1916">
                  <c:v>1.7161662002</c:v>
                </c:pt>
                <c:pt idx="1917">
                  <c:v>1.7390307464999999</c:v>
                </c:pt>
                <c:pt idx="1918">
                  <c:v>1.7390307464999999</c:v>
                </c:pt>
                <c:pt idx="1919">
                  <c:v>1.7390307464999999</c:v>
                </c:pt>
                <c:pt idx="1920">
                  <c:v>1.7573602066</c:v>
                </c:pt>
                <c:pt idx="1921">
                  <c:v>1.7753796817</c:v>
                </c:pt>
                <c:pt idx="1922">
                  <c:v>1.720263726</c:v>
                </c:pt>
                <c:pt idx="1923">
                  <c:v>1.7213568136999999</c:v>
                </c:pt>
                <c:pt idx="1924">
                  <c:v>1.6933817154999999</c:v>
                </c:pt>
                <c:pt idx="1925">
                  <c:v>1.6933817154999999</c:v>
                </c:pt>
                <c:pt idx="1926">
                  <c:v>1.6933817154999999</c:v>
                </c:pt>
                <c:pt idx="1927">
                  <c:v>1.7003048465999999</c:v>
                </c:pt>
                <c:pt idx="1928">
                  <c:v>1.6913970171999999</c:v>
                </c:pt>
                <c:pt idx="1929">
                  <c:v>1.6776490146</c:v>
                </c:pt>
                <c:pt idx="1930">
                  <c:v>1.6776490146</c:v>
                </c:pt>
                <c:pt idx="1931">
                  <c:v>1.6776490146</c:v>
                </c:pt>
                <c:pt idx="1932">
                  <c:v>1.6776490146</c:v>
                </c:pt>
                <c:pt idx="1933">
                  <c:v>1.6776490146</c:v>
                </c:pt>
                <c:pt idx="1934">
                  <c:v>1.6416344593000001</c:v>
                </c:pt>
                <c:pt idx="1935">
                  <c:v>1.6094550553</c:v>
                </c:pt>
                <c:pt idx="1936">
                  <c:v>1.6014698060000001</c:v>
                </c:pt>
                <c:pt idx="1937">
                  <c:v>1.5954077135</c:v>
                </c:pt>
                <c:pt idx="1938">
                  <c:v>1.6282038207</c:v>
                </c:pt>
                <c:pt idx="1939">
                  <c:v>1.6282038207</c:v>
                </c:pt>
                <c:pt idx="1940">
                  <c:v>1.6282038207</c:v>
                </c:pt>
                <c:pt idx="1941">
                  <c:v>1.671272149</c:v>
                </c:pt>
                <c:pt idx="1942">
                  <c:v>1.7267406765</c:v>
                </c:pt>
                <c:pt idx="1943">
                  <c:v>1.7405573012</c:v>
                </c:pt>
                <c:pt idx="1944">
                  <c:v>1.7293155991</c:v>
                </c:pt>
                <c:pt idx="1945">
                  <c:v>1.7510197375000001</c:v>
                </c:pt>
                <c:pt idx="1946">
                  <c:v>1.7510197375000001</c:v>
                </c:pt>
                <c:pt idx="1947">
                  <c:v>1.7510197375000001</c:v>
                </c:pt>
                <c:pt idx="1948">
                  <c:v>1.7970998532</c:v>
                </c:pt>
                <c:pt idx="1949">
                  <c:v>1.7980225681999999</c:v>
                </c:pt>
                <c:pt idx="1950">
                  <c:v>1.8487650015999999</c:v>
                </c:pt>
                <c:pt idx="1951">
                  <c:v>1.9102833688</c:v>
                </c:pt>
                <c:pt idx="1952">
                  <c:v>1.9574348386</c:v>
                </c:pt>
                <c:pt idx="1953">
                  <c:v>1.9574348386</c:v>
                </c:pt>
                <c:pt idx="1954">
                  <c:v>1.9574348386</c:v>
                </c:pt>
                <c:pt idx="1955">
                  <c:v>2.0337052308999999</c:v>
                </c:pt>
                <c:pt idx="1956">
                  <c:v>2.1580738192000002</c:v>
                </c:pt>
                <c:pt idx="1957">
                  <c:v>2.1353944733999999</c:v>
                </c:pt>
                <c:pt idx="1958">
                  <c:v>2.2148953337999999</c:v>
                </c:pt>
                <c:pt idx="1959">
                  <c:v>2.3545497963000002</c:v>
                </c:pt>
                <c:pt idx="1960">
                  <c:v>2.3545497963000002</c:v>
                </c:pt>
                <c:pt idx="1961">
                  <c:v>2.3545497963000002</c:v>
                </c:pt>
                <c:pt idx="1962">
                  <c:v>2.3545497963000002</c:v>
                </c:pt>
                <c:pt idx="1963">
                  <c:v>2.3545497963000002</c:v>
                </c:pt>
                <c:pt idx="1964">
                  <c:v>2.1421119656999998</c:v>
                </c:pt>
                <c:pt idx="1965">
                  <c:v>2.1189578298999998</c:v>
                </c:pt>
                <c:pt idx="1966">
                  <c:v>2.0790014315000001</c:v>
                </c:pt>
                <c:pt idx="1967">
                  <c:v>2.0790014315000001</c:v>
                </c:pt>
                <c:pt idx="1968">
                  <c:v>2.0790014315000001</c:v>
                </c:pt>
                <c:pt idx="1969">
                  <c:v>2.0692067057000001</c:v>
                </c:pt>
                <c:pt idx="1970">
                  <c:v>2.0468448197</c:v>
                </c:pt>
                <c:pt idx="1971">
                  <c:v>2.0007824470000002</c:v>
                </c:pt>
                <c:pt idx="1972">
                  <c:v>1.9227378879000001</c:v>
                </c:pt>
                <c:pt idx="1973">
                  <c:v>1.9376016003000001</c:v>
                </c:pt>
                <c:pt idx="1974">
                  <c:v>1.9376016003000001</c:v>
                </c:pt>
                <c:pt idx="1975">
                  <c:v>1.9376016003000001</c:v>
                </c:pt>
                <c:pt idx="1976">
                  <c:v>1.9365062891</c:v>
                </c:pt>
                <c:pt idx="1977">
                  <c:v>1.8631373687999999</c:v>
                </c:pt>
                <c:pt idx="1978">
                  <c:v>1.9148172377999999</c:v>
                </c:pt>
                <c:pt idx="1979">
                  <c:v>1.9479931334</c:v>
                </c:pt>
                <c:pt idx="1980">
                  <c:v>1.8885088666000001</c:v>
                </c:pt>
                <c:pt idx="1981">
                  <c:v>1.8885088666000001</c:v>
                </c:pt>
                <c:pt idx="1982">
                  <c:v>1.8885088666000001</c:v>
                </c:pt>
                <c:pt idx="1983">
                  <c:v>1.9311645838</c:v>
                </c:pt>
                <c:pt idx="1984">
                  <c:v>1.9238660031999999</c:v>
                </c:pt>
                <c:pt idx="1985">
                  <c:v>1.9565290301</c:v>
                </c:pt>
                <c:pt idx="1986">
                  <c:v>2.0026242707000002</c:v>
                </c:pt>
                <c:pt idx="1987">
                  <c:v>2.052105734</c:v>
                </c:pt>
                <c:pt idx="1988">
                  <c:v>2.052105734</c:v>
                </c:pt>
                <c:pt idx="1989">
                  <c:v>2.052105734</c:v>
                </c:pt>
                <c:pt idx="1990">
                  <c:v>2.0094205388000002</c:v>
                </c:pt>
                <c:pt idx="1991">
                  <c:v>1.9716622877000001</c:v>
                </c:pt>
                <c:pt idx="1992">
                  <c:v>1.9443710538000001</c:v>
                </c:pt>
                <c:pt idx="1993">
                  <c:v>1.8875417945999999</c:v>
                </c:pt>
                <c:pt idx="1994">
                  <c:v>1.9277325725000001</c:v>
                </c:pt>
                <c:pt idx="1995">
                  <c:v>1.9277325725000001</c:v>
                </c:pt>
                <c:pt idx="1996">
                  <c:v>1.9277325725000001</c:v>
                </c:pt>
                <c:pt idx="1997">
                  <c:v>1.7979885328</c:v>
                </c:pt>
                <c:pt idx="1998">
                  <c:v>1.7078539962999999</c:v>
                </c:pt>
                <c:pt idx="1999">
                  <c:v>1.7185116617</c:v>
                </c:pt>
                <c:pt idx="2000">
                  <c:v>1.7511542593</c:v>
                </c:pt>
                <c:pt idx="2001">
                  <c:v>1.7670000446</c:v>
                </c:pt>
                <c:pt idx="2002">
                  <c:v>1.7670000446</c:v>
                </c:pt>
                <c:pt idx="2003">
                  <c:v>1.7670000446</c:v>
                </c:pt>
                <c:pt idx="2004">
                  <c:v>1.8078677231</c:v>
                </c:pt>
                <c:pt idx="2005">
                  <c:v>1.8034865525999999</c:v>
                </c:pt>
                <c:pt idx="2006">
                  <c:v>1.7826375118</c:v>
                </c:pt>
                <c:pt idx="2007">
                  <c:v>1.7805780592</c:v>
                </c:pt>
                <c:pt idx="2008">
                  <c:v>1.7982998639000001</c:v>
                </c:pt>
                <c:pt idx="2009">
                  <c:v>1.7982998639000001</c:v>
                </c:pt>
                <c:pt idx="2010">
                  <c:v>1.7982998639000001</c:v>
                </c:pt>
                <c:pt idx="2011">
                  <c:v>1.8086785555</c:v>
                </c:pt>
                <c:pt idx="2012">
                  <c:v>1.8750346358000001</c:v>
                </c:pt>
                <c:pt idx="2013">
                  <c:v>1.8589237517999999</c:v>
                </c:pt>
                <c:pt idx="2014">
                  <c:v>1.8992903777000001</c:v>
                </c:pt>
                <c:pt idx="2015">
                  <c:v>1.8230832019000001</c:v>
                </c:pt>
                <c:pt idx="2016">
                  <c:v>1.8230832019000001</c:v>
                </c:pt>
                <c:pt idx="2017">
                  <c:v>1.8230832019000001</c:v>
                </c:pt>
                <c:pt idx="2018">
                  <c:v>1.8573781863000001</c:v>
                </c:pt>
                <c:pt idx="2019">
                  <c:v>1.8563766421000001</c:v>
                </c:pt>
                <c:pt idx="2020">
                  <c:v>1.9056702495</c:v>
                </c:pt>
                <c:pt idx="2021">
                  <c:v>1.8787769928</c:v>
                </c:pt>
                <c:pt idx="2022">
                  <c:v>1.8443373914000001</c:v>
                </c:pt>
                <c:pt idx="2023">
                  <c:v>1.8443373914000001</c:v>
                </c:pt>
                <c:pt idx="2024">
                  <c:v>1.8443373914000001</c:v>
                </c:pt>
                <c:pt idx="2025">
                  <c:v>1.8443373914000001</c:v>
                </c:pt>
                <c:pt idx="2026">
                  <c:v>1.7664844473000001</c:v>
                </c:pt>
                <c:pt idx="2027">
                  <c:v>1.7764474423000001</c:v>
                </c:pt>
                <c:pt idx="2028">
                  <c:v>1.8441598316000001</c:v>
                </c:pt>
                <c:pt idx="2029">
                  <c:v>1.8818216185000001</c:v>
                </c:pt>
                <c:pt idx="2030">
                  <c:v>1.8818216185000001</c:v>
                </c:pt>
                <c:pt idx="2031">
                  <c:v>1.8818216185000001</c:v>
                </c:pt>
                <c:pt idx="2032">
                  <c:v>1.8366277123999999</c:v>
                </c:pt>
                <c:pt idx="2033">
                  <c:v>1.8593821079999999</c:v>
                </c:pt>
                <c:pt idx="2034">
                  <c:v>1.8443488172</c:v>
                </c:pt>
                <c:pt idx="2035">
                  <c:v>1.8803417465000001</c:v>
                </c:pt>
                <c:pt idx="2036">
                  <c:v>1.9578113185999999</c:v>
                </c:pt>
                <c:pt idx="2037">
                  <c:v>1.9578113185999999</c:v>
                </c:pt>
                <c:pt idx="2038">
                  <c:v>1.9578113185999999</c:v>
                </c:pt>
                <c:pt idx="2039">
                  <c:v>1.8892071715000001</c:v>
                </c:pt>
                <c:pt idx="2040">
                  <c:v>1.8770864490000001</c:v>
                </c:pt>
                <c:pt idx="2041">
                  <c:v>1.8579323092</c:v>
                </c:pt>
                <c:pt idx="2042">
                  <c:v>1.8843517443</c:v>
                </c:pt>
                <c:pt idx="2043">
                  <c:v>1.8817681770000001</c:v>
                </c:pt>
                <c:pt idx="2044">
                  <c:v>1.8817681770000001</c:v>
                </c:pt>
                <c:pt idx="2045">
                  <c:v>1.8817681770000001</c:v>
                </c:pt>
                <c:pt idx="2046">
                  <c:v>1.9030525629999999</c:v>
                </c:pt>
                <c:pt idx="2047">
                  <c:v>1.8853850578</c:v>
                </c:pt>
                <c:pt idx="2048">
                  <c:v>1.9495979186000001</c:v>
                </c:pt>
                <c:pt idx="2049">
                  <c:v>1.8573337722000001</c:v>
                </c:pt>
                <c:pt idx="2050">
                  <c:v>1.8399276349</c:v>
                </c:pt>
                <c:pt idx="2051">
                  <c:v>1.8399276349</c:v>
                </c:pt>
                <c:pt idx="2052">
                  <c:v>1.8399276349</c:v>
                </c:pt>
                <c:pt idx="2053">
                  <c:v>1.8797555953</c:v>
                </c:pt>
                <c:pt idx="2054">
                  <c:v>1.8939301994</c:v>
                </c:pt>
                <c:pt idx="2055">
                  <c:v>1.890967844</c:v>
                </c:pt>
                <c:pt idx="2056">
                  <c:v>1.8600481911</c:v>
                </c:pt>
                <c:pt idx="2057">
                  <c:v>1.9313421947</c:v>
                </c:pt>
                <c:pt idx="2058">
                  <c:v>1.9313421947</c:v>
                </c:pt>
                <c:pt idx="2059">
                  <c:v>1.9313421947</c:v>
                </c:pt>
                <c:pt idx="2060">
                  <c:v>1.9049609945999999</c:v>
                </c:pt>
                <c:pt idx="2061">
                  <c:v>1.9568581437999999</c:v>
                </c:pt>
                <c:pt idx="2062">
                  <c:v>1.9755434097</c:v>
                </c:pt>
                <c:pt idx="2063">
                  <c:v>2.082137157</c:v>
                </c:pt>
                <c:pt idx="2064">
                  <c:v>2.1078461458</c:v>
                </c:pt>
                <c:pt idx="2065">
                  <c:v>2.1078461458</c:v>
                </c:pt>
                <c:pt idx="2066">
                  <c:v>2.1078461458</c:v>
                </c:pt>
                <c:pt idx="2067">
                  <c:v>2.1189155778000002</c:v>
                </c:pt>
                <c:pt idx="2068">
                  <c:v>2.1227294834000001</c:v>
                </c:pt>
                <c:pt idx="2069">
                  <c:v>2.1029493830999999</c:v>
                </c:pt>
                <c:pt idx="2070">
                  <c:v>2.1749945188000002</c:v>
                </c:pt>
                <c:pt idx="2071">
                  <c:v>2.3158051602</c:v>
                </c:pt>
                <c:pt idx="2072">
                  <c:v>2.3158051602</c:v>
                </c:pt>
                <c:pt idx="2073">
                  <c:v>2.3158051602</c:v>
                </c:pt>
                <c:pt idx="2074">
                  <c:v>2.3595318679999999</c:v>
                </c:pt>
                <c:pt idx="2075">
                  <c:v>2.3595318679999999</c:v>
                </c:pt>
                <c:pt idx="2076">
                  <c:v>2.3595318679999999</c:v>
                </c:pt>
                <c:pt idx="2077">
                  <c:v>2.3595318679999999</c:v>
                </c:pt>
                <c:pt idx="2078">
                  <c:v>2.3468523702000001</c:v>
                </c:pt>
                <c:pt idx="2079">
                  <c:v>2.3468523702000001</c:v>
                </c:pt>
                <c:pt idx="2080">
                  <c:v>2.3468523702000001</c:v>
                </c:pt>
                <c:pt idx="2081">
                  <c:v>2.2759744096999999</c:v>
                </c:pt>
                <c:pt idx="2082">
                  <c:v>2.3020794604999999</c:v>
                </c:pt>
                <c:pt idx="2083">
                  <c:v>2.2744443861999999</c:v>
                </c:pt>
                <c:pt idx="2084">
                  <c:v>2.2744443861999999</c:v>
                </c:pt>
                <c:pt idx="2085">
                  <c:v>2.2744443861999999</c:v>
                </c:pt>
                <c:pt idx="2086">
                  <c:v>2.2744443861999999</c:v>
                </c:pt>
                <c:pt idx="2087">
                  <c:v>2.2744443861999999</c:v>
                </c:pt>
                <c:pt idx="2088">
                  <c:v>2.3355352586999998</c:v>
                </c:pt>
                <c:pt idx="2089">
                  <c:v>2.3355352586999998</c:v>
                </c:pt>
                <c:pt idx="2090">
                  <c:v>2.3355352586999998</c:v>
                </c:pt>
                <c:pt idx="2091">
                  <c:v>2.3498257358000001</c:v>
                </c:pt>
                <c:pt idx="2092">
                  <c:v>2.3618086741000002</c:v>
                </c:pt>
                <c:pt idx="2093">
                  <c:v>2.3618086741000002</c:v>
                </c:pt>
                <c:pt idx="2094">
                  <c:v>2.3618086741000002</c:v>
                </c:pt>
                <c:pt idx="2095">
                  <c:v>2.3415905464</c:v>
                </c:pt>
                <c:pt idx="2096">
                  <c:v>2.3415905464</c:v>
                </c:pt>
                <c:pt idx="2097">
                  <c:v>2.3415905464</c:v>
                </c:pt>
                <c:pt idx="2098">
                  <c:v>2.4013807801999998</c:v>
                </c:pt>
                <c:pt idx="2099">
                  <c:v>2.3952327601999999</c:v>
                </c:pt>
                <c:pt idx="2100">
                  <c:v>2.3952327601999999</c:v>
                </c:pt>
                <c:pt idx="2101">
                  <c:v>2.3952327601999999</c:v>
                </c:pt>
                <c:pt idx="2102">
                  <c:v>2.4051907629999998</c:v>
                </c:pt>
                <c:pt idx="2103">
                  <c:v>2.5231994664999999</c:v>
                </c:pt>
                <c:pt idx="2104">
                  <c:v>2.5334688073999998</c:v>
                </c:pt>
                <c:pt idx="2105">
                  <c:v>2.5050855559</c:v>
                </c:pt>
                <c:pt idx="2106">
                  <c:v>2.4071604738999999</c:v>
                </c:pt>
                <c:pt idx="2107">
                  <c:v>2.4071604738999999</c:v>
                </c:pt>
                <c:pt idx="2108">
                  <c:v>2.4071604738999999</c:v>
                </c:pt>
                <c:pt idx="2109">
                  <c:v>2.4393911952999998</c:v>
                </c:pt>
                <c:pt idx="2110">
                  <c:v>2.4321138704999998</c:v>
                </c:pt>
                <c:pt idx="2111">
                  <c:v>2.3887081369000001</c:v>
                </c:pt>
                <c:pt idx="2112">
                  <c:v>2.3938407383999998</c:v>
                </c:pt>
                <c:pt idx="2113">
                  <c:v>2.4084163584999998</c:v>
                </c:pt>
                <c:pt idx="2114">
                  <c:v>2.4084163584999998</c:v>
                </c:pt>
                <c:pt idx="2115">
                  <c:v>2.4084163584999998</c:v>
                </c:pt>
                <c:pt idx="2116">
                  <c:v>2.4104071880000002</c:v>
                </c:pt>
                <c:pt idx="2117">
                  <c:v>2.4301706839000001</c:v>
                </c:pt>
                <c:pt idx="2118">
                  <c:v>2.4192704347</c:v>
                </c:pt>
                <c:pt idx="2119">
                  <c:v>2.3862711001000001</c:v>
                </c:pt>
                <c:pt idx="2120">
                  <c:v>2.4556468045000002</c:v>
                </c:pt>
                <c:pt idx="2121">
                  <c:v>2.4556468045000002</c:v>
                </c:pt>
                <c:pt idx="2122">
                  <c:v>2.4556468045000002</c:v>
                </c:pt>
                <c:pt idx="2123">
                  <c:v>2.5145769456</c:v>
                </c:pt>
                <c:pt idx="2124">
                  <c:v>2.6171917532000002</c:v>
                </c:pt>
                <c:pt idx="2125">
                  <c:v>2.6764298975999998</c:v>
                </c:pt>
                <c:pt idx="2126">
                  <c:v>2.5525207991999999</c:v>
                </c:pt>
                <c:pt idx="2127">
                  <c:v>2.5049531784000001</c:v>
                </c:pt>
                <c:pt idx="2128">
                  <c:v>2.5049531784000001</c:v>
                </c:pt>
                <c:pt idx="2129">
                  <c:v>2.5049531784000001</c:v>
                </c:pt>
                <c:pt idx="2130">
                  <c:v>2.5722488414</c:v>
                </c:pt>
                <c:pt idx="2131">
                  <c:v>2.6419206993</c:v>
                </c:pt>
                <c:pt idx="2132">
                  <c:v>2.6225052357999998</c:v>
                </c:pt>
                <c:pt idx="2133">
                  <c:v>2.7616502697</c:v>
                </c:pt>
                <c:pt idx="2134">
                  <c:v>2.6620191094000001</c:v>
                </c:pt>
                <c:pt idx="2135">
                  <c:v>2.6620191094000001</c:v>
                </c:pt>
                <c:pt idx="2136">
                  <c:v>2.6620191094000001</c:v>
                </c:pt>
                <c:pt idx="2137">
                  <c:v>2.6291092407000001</c:v>
                </c:pt>
                <c:pt idx="2138">
                  <c:v>2.6227280585999999</c:v>
                </c:pt>
                <c:pt idx="2139">
                  <c:v>2.6141145399000001</c:v>
                </c:pt>
                <c:pt idx="2140">
                  <c:v>2.6157987140999999</c:v>
                </c:pt>
                <c:pt idx="2141">
                  <c:v>2.5816494991000001</c:v>
                </c:pt>
                <c:pt idx="2142">
                  <c:v>2.5816494991000001</c:v>
                </c:pt>
                <c:pt idx="2143">
                  <c:v>2.5816494991000001</c:v>
                </c:pt>
                <c:pt idx="2144">
                  <c:v>2.5757136426999998</c:v>
                </c:pt>
                <c:pt idx="2145">
                  <c:v>2.6199138519999998</c:v>
                </c:pt>
                <c:pt idx="2146">
                  <c:v>2.5471921945</c:v>
                </c:pt>
                <c:pt idx="2147">
                  <c:v>2.5496598647000002</c:v>
                </c:pt>
                <c:pt idx="2148">
                  <c:v>2.5606661874999999</c:v>
                </c:pt>
                <c:pt idx="2149">
                  <c:v>2.5606661874999999</c:v>
                </c:pt>
                <c:pt idx="2150">
                  <c:v>2.5606661874999999</c:v>
                </c:pt>
                <c:pt idx="2151">
                  <c:v>2.4917913687</c:v>
                </c:pt>
                <c:pt idx="2152">
                  <c:v>2.4020322084000001</c:v>
                </c:pt>
                <c:pt idx="2153">
                  <c:v>2.4012938211999999</c:v>
                </c:pt>
                <c:pt idx="2154">
                  <c:v>2.4560589461000002</c:v>
                </c:pt>
                <c:pt idx="2155">
                  <c:v>2.4042279975</c:v>
                </c:pt>
                <c:pt idx="2156">
                  <c:v>2.4042279975</c:v>
                </c:pt>
                <c:pt idx="2157">
                  <c:v>2.4042279975</c:v>
                </c:pt>
                <c:pt idx="2158">
                  <c:v>2.3870093926</c:v>
                </c:pt>
                <c:pt idx="2159">
                  <c:v>2.3687928290000002</c:v>
                </c:pt>
                <c:pt idx="2160">
                  <c:v>2.3606070756999999</c:v>
                </c:pt>
                <c:pt idx="2161">
                  <c:v>2.3461671802000001</c:v>
                </c:pt>
                <c:pt idx="2162">
                  <c:v>2.2925988685999998</c:v>
                </c:pt>
                <c:pt idx="2163">
                  <c:v>2.2925988685999998</c:v>
                </c:pt>
                <c:pt idx="2164">
                  <c:v>2.2925988685999998</c:v>
                </c:pt>
                <c:pt idx="2165">
                  <c:v>2.2731232957</c:v>
                </c:pt>
                <c:pt idx="2166">
                  <c:v>2.3797628768000001</c:v>
                </c:pt>
                <c:pt idx="2167">
                  <c:v>2.4200918791000001</c:v>
                </c:pt>
                <c:pt idx="2168">
                  <c:v>2.4285380320000001</c:v>
                </c:pt>
                <c:pt idx="2169">
                  <c:v>2.4588123467999998</c:v>
                </c:pt>
                <c:pt idx="2170">
                  <c:v>2.4588123467999998</c:v>
                </c:pt>
                <c:pt idx="2171">
                  <c:v>2.4588123467999998</c:v>
                </c:pt>
                <c:pt idx="2172">
                  <c:v>2.4634135628</c:v>
                </c:pt>
                <c:pt idx="2173">
                  <c:v>2.5265217827000002</c:v>
                </c:pt>
                <c:pt idx="2174">
                  <c:v>2.5308358297</c:v>
                </c:pt>
                <c:pt idx="2175">
                  <c:v>2.6351477597000001</c:v>
                </c:pt>
                <c:pt idx="2176">
                  <c:v>2.5444027126000002</c:v>
                </c:pt>
                <c:pt idx="2177">
                  <c:v>2.5444027126000002</c:v>
                </c:pt>
                <c:pt idx="2178">
                  <c:v>2.5444027126000002</c:v>
                </c:pt>
                <c:pt idx="2179">
                  <c:v>2.545832109</c:v>
                </c:pt>
                <c:pt idx="2180">
                  <c:v>2.5816436705000001</c:v>
                </c:pt>
                <c:pt idx="2181">
                  <c:v>2.6397135153</c:v>
                </c:pt>
                <c:pt idx="2182">
                  <c:v>2.6637524844999998</c:v>
                </c:pt>
                <c:pt idx="2183">
                  <c:v>2.651978159</c:v>
                </c:pt>
                <c:pt idx="2184">
                  <c:v>2.651978159</c:v>
                </c:pt>
                <c:pt idx="2185">
                  <c:v>2.651978159</c:v>
                </c:pt>
                <c:pt idx="2186">
                  <c:v>2.6811204969000002</c:v>
                </c:pt>
                <c:pt idx="2187">
                  <c:v>2.6579269621999999</c:v>
                </c:pt>
                <c:pt idx="2188">
                  <c:v>2.5296513704999999</c:v>
                </c:pt>
                <c:pt idx="2189">
                  <c:v>2.5514620991000001</c:v>
                </c:pt>
                <c:pt idx="2190">
                  <c:v>2.6545719826999998</c:v>
                </c:pt>
                <c:pt idx="2191">
                  <c:v>2.6545719826999998</c:v>
                </c:pt>
                <c:pt idx="2192">
                  <c:v>2.6545719826999998</c:v>
                </c:pt>
                <c:pt idx="2193">
                  <c:v>2.5879518632999998</c:v>
                </c:pt>
                <c:pt idx="2194">
                  <c:v>2.5938533611999999</c:v>
                </c:pt>
                <c:pt idx="2195">
                  <c:v>2.6441066926999999</c:v>
                </c:pt>
                <c:pt idx="2196">
                  <c:v>2.6247144143000001</c:v>
                </c:pt>
                <c:pt idx="2197">
                  <c:v>2.6330365168999998</c:v>
                </c:pt>
                <c:pt idx="2198">
                  <c:v>2.6330365168999998</c:v>
                </c:pt>
                <c:pt idx="2199">
                  <c:v>2.6330365168999998</c:v>
                </c:pt>
                <c:pt idx="2200">
                  <c:v>2.6637221202000001</c:v>
                </c:pt>
                <c:pt idx="2201">
                  <c:v>2.7394644839</c:v>
                </c:pt>
                <c:pt idx="2202">
                  <c:v>2.7105327085000002</c:v>
                </c:pt>
                <c:pt idx="2203">
                  <c:v>2.7982137337999999</c:v>
                </c:pt>
                <c:pt idx="2204">
                  <c:v>2.6793936116000001</c:v>
                </c:pt>
                <c:pt idx="2205">
                  <c:v>2.6793936116000001</c:v>
                </c:pt>
                <c:pt idx="2206">
                  <c:v>2.6793936116000001</c:v>
                </c:pt>
                <c:pt idx="2207">
                  <c:v>2.7237899107999999</c:v>
                </c:pt>
                <c:pt idx="2208">
                  <c:v>2.7279482099000001</c:v>
                </c:pt>
                <c:pt idx="2209">
                  <c:v>2.7352082146000001</c:v>
                </c:pt>
                <c:pt idx="2210">
                  <c:v>2.6672135843000002</c:v>
                </c:pt>
                <c:pt idx="2211">
                  <c:v>2.7012623184</c:v>
                </c:pt>
                <c:pt idx="2212">
                  <c:v>2.7012623184</c:v>
                </c:pt>
                <c:pt idx="2213">
                  <c:v>2.7012623184</c:v>
                </c:pt>
                <c:pt idx="2214">
                  <c:v>2.6243444453999998</c:v>
                </c:pt>
                <c:pt idx="2215">
                  <c:v>2.6086471401</c:v>
                </c:pt>
                <c:pt idx="2216">
                  <c:v>2.6429230579</c:v>
                </c:pt>
                <c:pt idx="2217">
                  <c:v>2.6622732252999999</c:v>
                </c:pt>
                <c:pt idx="2218">
                  <c:v>2.6465257116999998</c:v>
                </c:pt>
                <c:pt idx="2219">
                  <c:v>2.6465257116999998</c:v>
                </c:pt>
                <c:pt idx="2220">
                  <c:v>2.6465257116999998</c:v>
                </c:pt>
                <c:pt idx="2221">
                  <c:v>2.6193753997</c:v>
                </c:pt>
                <c:pt idx="2222">
                  <c:v>2.557717968</c:v>
                </c:pt>
                <c:pt idx="2223">
                  <c:v>2.4750065055000001</c:v>
                </c:pt>
                <c:pt idx="2224">
                  <c:v>2.4012458859999999</c:v>
                </c:pt>
                <c:pt idx="2225">
                  <c:v>2.3744385879999999</c:v>
                </c:pt>
                <c:pt idx="2226">
                  <c:v>2.3744385879999999</c:v>
                </c:pt>
                <c:pt idx="2227">
                  <c:v>2.3744385879999999</c:v>
                </c:pt>
                <c:pt idx="2228">
                  <c:v>2.3022214464999999</c:v>
                </c:pt>
                <c:pt idx="2229">
                  <c:v>2.2444020797999999</c:v>
                </c:pt>
                <c:pt idx="2230">
                  <c:v>2.2580306203</c:v>
                </c:pt>
                <c:pt idx="2231">
                  <c:v>2.4226673016000002</c:v>
                </c:pt>
                <c:pt idx="2232">
                  <c:v>2.4355402488000002</c:v>
                </c:pt>
                <c:pt idx="2233">
                  <c:v>2.4355402488000002</c:v>
                </c:pt>
                <c:pt idx="2234">
                  <c:v>2.4355402488000002</c:v>
                </c:pt>
                <c:pt idx="2235">
                  <c:v>2.4275594605999999</c:v>
                </c:pt>
                <c:pt idx="2236">
                  <c:v>2.4254823474</c:v>
                </c:pt>
                <c:pt idx="2237">
                  <c:v>2.4654203245000001</c:v>
                </c:pt>
                <c:pt idx="2238">
                  <c:v>2.4345894591000001</c:v>
                </c:pt>
                <c:pt idx="2239">
                  <c:v>2.2882324200999999</c:v>
                </c:pt>
                <c:pt idx="2240">
                  <c:v>2.2882324200999999</c:v>
                </c:pt>
                <c:pt idx="2241">
                  <c:v>2.2882324200999999</c:v>
                </c:pt>
                <c:pt idx="2242">
                  <c:v>2.2744257783999999</c:v>
                </c:pt>
                <c:pt idx="2243">
                  <c:v>2.3965537599000002</c:v>
                </c:pt>
                <c:pt idx="2244">
                  <c:v>2.4144611633999999</c:v>
                </c:pt>
                <c:pt idx="2245">
                  <c:v>2.3905365394000002</c:v>
                </c:pt>
                <c:pt idx="2246">
                  <c:v>2.2812637221999998</c:v>
                </c:pt>
                <c:pt idx="2247">
                  <c:v>2.2812637221999998</c:v>
                </c:pt>
                <c:pt idx="2248">
                  <c:v>2.2812637221999998</c:v>
                </c:pt>
                <c:pt idx="2249">
                  <c:v>2.3627219149999998</c:v>
                </c:pt>
                <c:pt idx="2250">
                  <c:v>2.4189486701999998</c:v>
                </c:pt>
                <c:pt idx="2251">
                  <c:v>2.4327341677000001</c:v>
                </c:pt>
                <c:pt idx="2252">
                  <c:v>2.4273748271</c:v>
                </c:pt>
                <c:pt idx="2253">
                  <c:v>2.5000799669</c:v>
                </c:pt>
                <c:pt idx="2254">
                  <c:v>2.5000799669</c:v>
                </c:pt>
                <c:pt idx="2255">
                  <c:v>2.5000799669</c:v>
                </c:pt>
                <c:pt idx="2256">
                  <c:v>2.4370253379000002</c:v>
                </c:pt>
                <c:pt idx="2257">
                  <c:v>2.4936634172000001</c:v>
                </c:pt>
                <c:pt idx="2258">
                  <c:v>2.4649300063999999</c:v>
                </c:pt>
                <c:pt idx="2259">
                  <c:v>2.5242373647999998</c:v>
                </c:pt>
                <c:pt idx="2260">
                  <c:v>2.4881220621</c:v>
                </c:pt>
                <c:pt idx="2261">
                  <c:v>2.4881220621</c:v>
                </c:pt>
                <c:pt idx="2262">
                  <c:v>2.4881220621</c:v>
                </c:pt>
                <c:pt idx="2263">
                  <c:v>2.5462155963000002</c:v>
                </c:pt>
                <c:pt idx="2264">
                  <c:v>2.5764663932</c:v>
                </c:pt>
                <c:pt idx="2265">
                  <c:v>2.6601109526000002</c:v>
                </c:pt>
                <c:pt idx="2266">
                  <c:v>2.6312740916999999</c:v>
                </c:pt>
                <c:pt idx="2267">
                  <c:v>2.6312740916999999</c:v>
                </c:pt>
                <c:pt idx="2268">
                  <c:v>2.6312740916999999</c:v>
                </c:pt>
                <c:pt idx="2269">
                  <c:v>2.6312740916999999</c:v>
                </c:pt>
                <c:pt idx="2270">
                  <c:v>2.5991648993999998</c:v>
                </c:pt>
                <c:pt idx="2271">
                  <c:v>2.6474009128999998</c:v>
                </c:pt>
                <c:pt idx="2272">
                  <c:v>2.679329273</c:v>
                </c:pt>
                <c:pt idx="2273">
                  <c:v>2.6683839103000002</c:v>
                </c:pt>
                <c:pt idx="2274">
                  <c:v>2.7876488590999999</c:v>
                </c:pt>
                <c:pt idx="2275">
                  <c:v>2.7876488590999999</c:v>
                </c:pt>
                <c:pt idx="2276">
                  <c:v>2.7876488590999999</c:v>
                </c:pt>
                <c:pt idx="2277">
                  <c:v>2.7827808120999999</c:v>
                </c:pt>
                <c:pt idx="2278">
                  <c:v>2.7767535140000001</c:v>
                </c:pt>
                <c:pt idx="2279">
                  <c:v>2.7697638586000002</c:v>
                </c:pt>
                <c:pt idx="2280">
                  <c:v>2.5863492532999999</c:v>
                </c:pt>
                <c:pt idx="2281">
                  <c:v>2.6712195520000002</c:v>
                </c:pt>
                <c:pt idx="2282">
                  <c:v>2.6712195520000002</c:v>
                </c:pt>
                <c:pt idx="2283">
                  <c:v>2.6712195520000002</c:v>
                </c:pt>
                <c:pt idx="2284">
                  <c:v>2.5852354786</c:v>
                </c:pt>
                <c:pt idx="2285">
                  <c:v>2.5990747003000001</c:v>
                </c:pt>
                <c:pt idx="2286">
                  <c:v>2.6497131508999998</c:v>
                </c:pt>
                <c:pt idx="2287">
                  <c:v>2.6399268281000001</c:v>
                </c:pt>
                <c:pt idx="2288">
                  <c:v>2.6924305407000002</c:v>
                </c:pt>
                <c:pt idx="2289">
                  <c:v>2.6924305407000002</c:v>
                </c:pt>
                <c:pt idx="2290">
                  <c:v>2.6924305407000002</c:v>
                </c:pt>
                <c:pt idx="2291">
                  <c:v>2.7682160904000002</c:v>
                </c:pt>
                <c:pt idx="2292">
                  <c:v>2.7644289877000001</c:v>
                </c:pt>
                <c:pt idx="2293">
                  <c:v>2.6845899779</c:v>
                </c:pt>
                <c:pt idx="2294">
                  <c:v>2.5545777747999998</c:v>
                </c:pt>
                <c:pt idx="2295">
                  <c:v>2.4273003241</c:v>
                </c:pt>
                <c:pt idx="2296">
                  <c:v>2.4273003241</c:v>
                </c:pt>
                <c:pt idx="2297">
                  <c:v>2.4273003241</c:v>
                </c:pt>
                <c:pt idx="2298">
                  <c:v>2.4142437657000002</c:v>
                </c:pt>
                <c:pt idx="2299">
                  <c:v>2.3628398215000002</c:v>
                </c:pt>
                <c:pt idx="2300">
                  <c:v>2.465707412</c:v>
                </c:pt>
                <c:pt idx="2301">
                  <c:v>2.4247014364999999</c:v>
                </c:pt>
                <c:pt idx="2302">
                  <c:v>2.4247014364999999</c:v>
                </c:pt>
                <c:pt idx="2303">
                  <c:v>2.4247014364999999</c:v>
                </c:pt>
                <c:pt idx="2304">
                  <c:v>2.4247014364999999</c:v>
                </c:pt>
                <c:pt idx="2305">
                  <c:v>2.4086351583000001</c:v>
                </c:pt>
                <c:pt idx="2306">
                  <c:v>2.4344414028000001</c:v>
                </c:pt>
                <c:pt idx="2307">
                  <c:v>2.3938571369999999</c:v>
                </c:pt>
                <c:pt idx="2308">
                  <c:v>2.3412214943</c:v>
                </c:pt>
                <c:pt idx="2309">
                  <c:v>2.4245928413</c:v>
                </c:pt>
                <c:pt idx="2310">
                  <c:v>2.4245928413</c:v>
                </c:pt>
                <c:pt idx="2311">
                  <c:v>2.4245928413</c:v>
                </c:pt>
                <c:pt idx="2312">
                  <c:v>2.3872538373999999</c:v>
                </c:pt>
                <c:pt idx="2313">
                  <c:v>2.4303301873000001</c:v>
                </c:pt>
                <c:pt idx="2314">
                  <c:v>2.3024829697000002</c:v>
                </c:pt>
                <c:pt idx="2315">
                  <c:v>2.3024829697000002</c:v>
                </c:pt>
                <c:pt idx="2316">
                  <c:v>2.3024829697000002</c:v>
                </c:pt>
                <c:pt idx="2317">
                  <c:v>2.3024829697000002</c:v>
                </c:pt>
                <c:pt idx="2318">
                  <c:v>2.3024829697000002</c:v>
                </c:pt>
                <c:pt idx="2319">
                  <c:v>2.3165485981999998</c:v>
                </c:pt>
                <c:pt idx="2320">
                  <c:v>2.3641271056000002</c:v>
                </c:pt>
                <c:pt idx="2321">
                  <c:v>2.3001573166</c:v>
                </c:pt>
                <c:pt idx="2322">
                  <c:v>2.2174588108000002</c:v>
                </c:pt>
                <c:pt idx="2323">
                  <c:v>2.1879194082</c:v>
                </c:pt>
                <c:pt idx="2324">
                  <c:v>2.1879194082</c:v>
                </c:pt>
                <c:pt idx="2325">
                  <c:v>2.1879194082</c:v>
                </c:pt>
                <c:pt idx="2326">
                  <c:v>2.1630419434000001</c:v>
                </c:pt>
                <c:pt idx="2327">
                  <c:v>2.0691836209000001</c:v>
                </c:pt>
                <c:pt idx="2328">
                  <c:v>2.0273806701999999</c:v>
                </c:pt>
                <c:pt idx="2329">
                  <c:v>2.1205091312</c:v>
                </c:pt>
                <c:pt idx="2330">
                  <c:v>2.2458641295000001</c:v>
                </c:pt>
                <c:pt idx="2331">
                  <c:v>2.2458641295000001</c:v>
                </c:pt>
                <c:pt idx="2332">
                  <c:v>2.2458641295000001</c:v>
                </c:pt>
                <c:pt idx="2333">
                  <c:v>2.1970496487000002</c:v>
                </c:pt>
                <c:pt idx="2334">
                  <c:v>2.2139193324000002</c:v>
                </c:pt>
                <c:pt idx="2335">
                  <c:v>2.0773887773999999</c:v>
                </c:pt>
                <c:pt idx="2336">
                  <c:v>2.1157058725</c:v>
                </c:pt>
                <c:pt idx="2337">
                  <c:v>2.0610479006000002</c:v>
                </c:pt>
                <c:pt idx="2338">
                  <c:v>2.0610479006000002</c:v>
                </c:pt>
                <c:pt idx="2339">
                  <c:v>2.0610479006000002</c:v>
                </c:pt>
                <c:pt idx="2340">
                  <c:v>2.1952300662000002</c:v>
                </c:pt>
                <c:pt idx="2341">
                  <c:v>2.3082551519000001</c:v>
                </c:pt>
                <c:pt idx="2342">
                  <c:v>2.3485669954000001</c:v>
                </c:pt>
                <c:pt idx="2343">
                  <c:v>2.4245836274000001</c:v>
                </c:pt>
                <c:pt idx="2344">
                  <c:v>2.4789503473000001</c:v>
                </c:pt>
                <c:pt idx="2345">
                  <c:v>2.4789503473000001</c:v>
                </c:pt>
                <c:pt idx="2346">
                  <c:v>2.4789503473000001</c:v>
                </c:pt>
                <c:pt idx="2347">
                  <c:v>2.4789503473000001</c:v>
                </c:pt>
                <c:pt idx="2348">
                  <c:v>2.5011660998999998</c:v>
                </c:pt>
                <c:pt idx="2349">
                  <c:v>2.5689223265000001</c:v>
                </c:pt>
                <c:pt idx="2350">
                  <c:v>2.5707362119999999</c:v>
                </c:pt>
                <c:pt idx="2351">
                  <c:v>2.5567944576000001</c:v>
                </c:pt>
                <c:pt idx="2352">
                  <c:v>2.5567944576000001</c:v>
                </c:pt>
                <c:pt idx="2353">
                  <c:v>2.5567944576000001</c:v>
                </c:pt>
                <c:pt idx="2354">
                  <c:v>2.6142697377999999</c:v>
                </c:pt>
                <c:pt idx="2355">
                  <c:v>2.5067928006</c:v>
                </c:pt>
                <c:pt idx="2356">
                  <c:v>2.5305760632999998</c:v>
                </c:pt>
                <c:pt idx="2357">
                  <c:v>2.3525042503</c:v>
                </c:pt>
                <c:pt idx="2358">
                  <c:v>2.1395953771</c:v>
                </c:pt>
                <c:pt idx="2359">
                  <c:v>2.1395953771</c:v>
                </c:pt>
                <c:pt idx="2360">
                  <c:v>2.1395953771</c:v>
                </c:pt>
                <c:pt idx="2361">
                  <c:v>2.0653198694000001</c:v>
                </c:pt>
                <c:pt idx="2362">
                  <c:v>2.1321562846000002</c:v>
                </c:pt>
                <c:pt idx="2363">
                  <c:v>2.3639353715000002</c:v>
                </c:pt>
                <c:pt idx="2364">
                  <c:v>2.3401300501</c:v>
                </c:pt>
                <c:pt idx="2365">
                  <c:v>2.3361204665000002</c:v>
                </c:pt>
                <c:pt idx="2366">
                  <c:v>2.3361204665000002</c:v>
                </c:pt>
                <c:pt idx="2367">
                  <c:v>2.3361204665000002</c:v>
                </c:pt>
                <c:pt idx="2368">
                  <c:v>2.2270430295999999</c:v>
                </c:pt>
                <c:pt idx="2369">
                  <c:v>2.3276943472</c:v>
                </c:pt>
                <c:pt idx="2370">
                  <c:v>2.3190997582000001</c:v>
                </c:pt>
                <c:pt idx="2371">
                  <c:v>2.3502513140999999</c:v>
                </c:pt>
                <c:pt idx="2372">
                  <c:v>2.3066266354999998</c:v>
                </c:pt>
                <c:pt idx="2373">
                  <c:v>2.3066266354999998</c:v>
                </c:pt>
                <c:pt idx="2374">
                  <c:v>2.3066266354999998</c:v>
                </c:pt>
                <c:pt idx="2375">
                  <c:v>2.4306720724000002</c:v>
                </c:pt>
                <c:pt idx="2376">
                  <c:v>2.3653974580999999</c:v>
                </c:pt>
                <c:pt idx="2377">
                  <c:v>2.2697843550000001</c:v>
                </c:pt>
                <c:pt idx="2378">
                  <c:v>2.2350980905000002</c:v>
                </c:pt>
                <c:pt idx="2379">
                  <c:v>2.1939611136999999</c:v>
                </c:pt>
                <c:pt idx="2380">
                  <c:v>2.1939611136999999</c:v>
                </c:pt>
                <c:pt idx="2381">
                  <c:v>2.1939611136999999</c:v>
                </c:pt>
                <c:pt idx="2382">
                  <c:v>2.3202869015999998</c:v>
                </c:pt>
                <c:pt idx="2383">
                  <c:v>2.1290870574</c:v>
                </c:pt>
                <c:pt idx="2384">
                  <c:v>2.0867211993999999</c:v>
                </c:pt>
                <c:pt idx="2385">
                  <c:v>2.0928653246</c:v>
                </c:pt>
                <c:pt idx="2386">
                  <c:v>2.2106178016000002</c:v>
                </c:pt>
                <c:pt idx="2387">
                  <c:v>2.2106178016000002</c:v>
                </c:pt>
                <c:pt idx="2388">
                  <c:v>2.2106178016000002</c:v>
                </c:pt>
                <c:pt idx="2389">
                  <c:v>2.1436999537000001</c:v>
                </c:pt>
                <c:pt idx="2390">
                  <c:v>2.1531691122000001</c:v>
                </c:pt>
                <c:pt idx="2391">
                  <c:v>2.1126596814999998</c:v>
                </c:pt>
                <c:pt idx="2392">
                  <c:v>2.1854237012</c:v>
                </c:pt>
                <c:pt idx="2393">
                  <c:v>2.1552372725</c:v>
                </c:pt>
                <c:pt idx="2394">
                  <c:v>2.1552372725</c:v>
                </c:pt>
                <c:pt idx="2395">
                  <c:v>2.1552372725</c:v>
                </c:pt>
                <c:pt idx="2396">
                  <c:v>2.1008333061000002</c:v>
                </c:pt>
                <c:pt idx="2397">
                  <c:v>2.2398884807999999</c:v>
                </c:pt>
                <c:pt idx="2398">
                  <c:v>2.3271279027</c:v>
                </c:pt>
                <c:pt idx="2399">
                  <c:v>2.4000689963999999</c:v>
                </c:pt>
                <c:pt idx="2400">
                  <c:v>2.4154503535999998</c:v>
                </c:pt>
                <c:pt idx="2401">
                  <c:v>2.4154503535999998</c:v>
                </c:pt>
                <c:pt idx="2402">
                  <c:v>2.4154503535999998</c:v>
                </c:pt>
                <c:pt idx="2403">
                  <c:v>2.4933693403000001</c:v>
                </c:pt>
                <c:pt idx="2404">
                  <c:v>2.5799202864000002</c:v>
                </c:pt>
                <c:pt idx="2405">
                  <c:v>2.6265826498</c:v>
                </c:pt>
                <c:pt idx="2406">
                  <c:v>2.7406305243000002</c:v>
                </c:pt>
                <c:pt idx="2407">
                  <c:v>2.6899048308000002</c:v>
                </c:pt>
                <c:pt idx="2408">
                  <c:v>2.6899048308000002</c:v>
                </c:pt>
                <c:pt idx="2409">
                  <c:v>2.6899048308000002</c:v>
                </c:pt>
                <c:pt idx="2410">
                  <c:v>2.6899048308000002</c:v>
                </c:pt>
                <c:pt idx="2411">
                  <c:v>2.6495072893999998</c:v>
                </c:pt>
                <c:pt idx="2412">
                  <c:v>2.6650439808000002</c:v>
                </c:pt>
                <c:pt idx="2413">
                  <c:v>2.5842912639</c:v>
                </c:pt>
                <c:pt idx="2414">
                  <c:v>2.6612487410000001</c:v>
                </c:pt>
                <c:pt idx="2415">
                  <c:v>2.6612487410000001</c:v>
                </c:pt>
                <c:pt idx="2416">
                  <c:v>2.6612487410000001</c:v>
                </c:pt>
                <c:pt idx="2417">
                  <c:v>2.6527183174000002</c:v>
                </c:pt>
                <c:pt idx="2418">
                  <c:v>2.5738881453000002</c:v>
                </c:pt>
                <c:pt idx="2419">
                  <c:v>2.6338606173999999</c:v>
                </c:pt>
                <c:pt idx="2420">
                  <c:v>2.6489793845</c:v>
                </c:pt>
                <c:pt idx="2421">
                  <c:v>2.6651607457000002</c:v>
                </c:pt>
                <c:pt idx="2422">
                  <c:v>2.6651607457000002</c:v>
                </c:pt>
                <c:pt idx="2423">
                  <c:v>2.6651607457000002</c:v>
                </c:pt>
                <c:pt idx="2424">
                  <c:v>2.7271545286999999</c:v>
                </c:pt>
                <c:pt idx="2425">
                  <c:v>2.6651910444000002</c:v>
                </c:pt>
                <c:pt idx="2426">
                  <c:v>2.6755614235</c:v>
                </c:pt>
                <c:pt idx="2427">
                  <c:v>2.7178632396000002</c:v>
                </c:pt>
                <c:pt idx="2428">
                  <c:v>2.7240876330999999</c:v>
                </c:pt>
                <c:pt idx="2429">
                  <c:v>2.7240876330999999</c:v>
                </c:pt>
                <c:pt idx="2430">
                  <c:v>2.7240876330999999</c:v>
                </c:pt>
                <c:pt idx="2431">
                  <c:v>2.7120251149999999</c:v>
                </c:pt>
                <c:pt idx="2432">
                  <c:v>2.7835938150000001</c:v>
                </c:pt>
                <c:pt idx="2433">
                  <c:v>2.7313935758999999</c:v>
                </c:pt>
                <c:pt idx="2434">
                  <c:v>2.7774636375999999</c:v>
                </c:pt>
                <c:pt idx="2435">
                  <c:v>2.6907181741000001</c:v>
                </c:pt>
                <c:pt idx="2436">
                  <c:v>2.6907181741000001</c:v>
                </c:pt>
                <c:pt idx="2437">
                  <c:v>2.6907181741000001</c:v>
                </c:pt>
                <c:pt idx="2438">
                  <c:v>2.6847811412000002</c:v>
                </c:pt>
                <c:pt idx="2439">
                  <c:v>2.7218550089</c:v>
                </c:pt>
                <c:pt idx="2440">
                  <c:v>2.6299264865</c:v>
                </c:pt>
                <c:pt idx="2441">
                  <c:v>2.606566672</c:v>
                </c:pt>
                <c:pt idx="2442">
                  <c:v>2.4662227485999999</c:v>
                </c:pt>
                <c:pt idx="2443">
                  <c:v>2.4662227485999999</c:v>
                </c:pt>
                <c:pt idx="2444">
                  <c:v>2.4662227485999999</c:v>
                </c:pt>
                <c:pt idx="2445">
                  <c:v>2.4154370984</c:v>
                </c:pt>
                <c:pt idx="2446">
                  <c:v>2.4736555041999999</c:v>
                </c:pt>
                <c:pt idx="2447">
                  <c:v>2.5264663973000001</c:v>
                </c:pt>
                <c:pt idx="2448">
                  <c:v>2.5094908046</c:v>
                </c:pt>
                <c:pt idx="2449">
                  <c:v>2.5061602970000001</c:v>
                </c:pt>
                <c:pt idx="2450">
                  <c:v>2.5061602970000001</c:v>
                </c:pt>
                <c:pt idx="2451">
                  <c:v>2.5061602970000001</c:v>
                </c:pt>
                <c:pt idx="2452">
                  <c:v>2.3795706348999999</c:v>
                </c:pt>
                <c:pt idx="2453">
                  <c:v>2.4872506221999999</c:v>
                </c:pt>
                <c:pt idx="2454">
                  <c:v>2.3589571345999998</c:v>
                </c:pt>
                <c:pt idx="2455">
                  <c:v>2.5579467507000002</c:v>
                </c:pt>
                <c:pt idx="2456">
                  <c:v>2.6004660256999999</c:v>
                </c:pt>
                <c:pt idx="2457">
                  <c:v>2.6004660256999999</c:v>
                </c:pt>
                <c:pt idx="2458">
                  <c:v>2.6004660256999999</c:v>
                </c:pt>
                <c:pt idx="2459">
                  <c:v>2.6004660256999999</c:v>
                </c:pt>
                <c:pt idx="2460">
                  <c:v>2.6004660256999999</c:v>
                </c:pt>
                <c:pt idx="2461">
                  <c:v>2.6004660256999999</c:v>
                </c:pt>
                <c:pt idx="2462">
                  <c:v>2.8291287664000002</c:v>
                </c:pt>
                <c:pt idx="2463">
                  <c:v>2.7965718562999999</c:v>
                </c:pt>
                <c:pt idx="2464">
                  <c:v>2.7965718562999999</c:v>
                </c:pt>
                <c:pt idx="2465">
                  <c:v>2.7965718562999999</c:v>
                </c:pt>
                <c:pt idx="2466">
                  <c:v>2.5974732163000001</c:v>
                </c:pt>
                <c:pt idx="2467">
                  <c:v>2.3862133285999998</c:v>
                </c:pt>
                <c:pt idx="2468">
                  <c:v>2.3862133285999998</c:v>
                </c:pt>
                <c:pt idx="2469">
                  <c:v>2.3862133285999998</c:v>
                </c:pt>
                <c:pt idx="2470">
                  <c:v>2.4529164082000001</c:v>
                </c:pt>
                <c:pt idx="2471">
                  <c:v>2.4529164082000001</c:v>
                </c:pt>
                <c:pt idx="2472">
                  <c:v>2.4529164082000001</c:v>
                </c:pt>
                <c:pt idx="2473">
                  <c:v>2.4529164082000001</c:v>
                </c:pt>
                <c:pt idx="2474">
                  <c:v>2.4529164082000001</c:v>
                </c:pt>
                <c:pt idx="2475">
                  <c:v>2.5034944948</c:v>
                </c:pt>
                <c:pt idx="2476">
                  <c:v>2.5034559658000002</c:v>
                </c:pt>
                <c:pt idx="2477">
                  <c:v>2.5699100576</c:v>
                </c:pt>
                <c:pt idx="2478">
                  <c:v>2.5699100576</c:v>
                </c:pt>
                <c:pt idx="2479">
                  <c:v>2.5699100576</c:v>
                </c:pt>
                <c:pt idx="2480">
                  <c:v>2.5699100576</c:v>
                </c:pt>
                <c:pt idx="2481">
                  <c:v>2.5699100576</c:v>
                </c:pt>
                <c:pt idx="2482">
                  <c:v>2.652328002</c:v>
                </c:pt>
                <c:pt idx="2483">
                  <c:v>2.6703774206999999</c:v>
                </c:pt>
                <c:pt idx="2484">
                  <c:v>2.6765853932999999</c:v>
                </c:pt>
                <c:pt idx="2485">
                  <c:v>2.6765853932999999</c:v>
                </c:pt>
                <c:pt idx="2486">
                  <c:v>2.6765853932999999</c:v>
                </c:pt>
                <c:pt idx="2487">
                  <c:v>2.6846391796</c:v>
                </c:pt>
                <c:pt idx="2488">
                  <c:v>2.6284205503</c:v>
                </c:pt>
                <c:pt idx="2489">
                  <c:v>2.6258362327999998</c:v>
                </c:pt>
                <c:pt idx="2490">
                  <c:v>2.6095916160999999</c:v>
                </c:pt>
                <c:pt idx="2491">
                  <c:v>2.5828080250999998</c:v>
                </c:pt>
                <c:pt idx="2492">
                  <c:v>2.5828080250999998</c:v>
                </c:pt>
                <c:pt idx="2493">
                  <c:v>2.5828080250999998</c:v>
                </c:pt>
                <c:pt idx="2494">
                  <c:v>2.6496477970000001</c:v>
                </c:pt>
                <c:pt idx="2495">
                  <c:v>2.5724056887</c:v>
                </c:pt>
                <c:pt idx="2496">
                  <c:v>2.5724056887</c:v>
                </c:pt>
                <c:pt idx="2497">
                  <c:v>2.5751419389999999</c:v>
                </c:pt>
                <c:pt idx="2498">
                  <c:v>2.7005522547999998</c:v>
                </c:pt>
                <c:pt idx="2499">
                  <c:v>2.7005522547999998</c:v>
                </c:pt>
                <c:pt idx="2500">
                  <c:v>2.7005522547999998</c:v>
                </c:pt>
                <c:pt idx="2501">
                  <c:v>2.6558129917</c:v>
                </c:pt>
                <c:pt idx="2502">
                  <c:v>2.6600591471000001</c:v>
                </c:pt>
                <c:pt idx="2503">
                  <c:v>2.6122103922000002</c:v>
                </c:pt>
                <c:pt idx="2504">
                  <c:v>2.6299216893000001</c:v>
                </c:pt>
                <c:pt idx="2505">
                  <c:v>2.4920419921999999</c:v>
                </c:pt>
                <c:pt idx="2506">
                  <c:v>2.4920419921999999</c:v>
                </c:pt>
                <c:pt idx="2507">
                  <c:v>2.4920419921999999</c:v>
                </c:pt>
                <c:pt idx="2508">
                  <c:v>2.5783052111</c:v>
                </c:pt>
                <c:pt idx="2509">
                  <c:v>2.5664812189999999</c:v>
                </c:pt>
                <c:pt idx="2510">
                  <c:v>2.5854424619</c:v>
                </c:pt>
                <c:pt idx="2511">
                  <c:v>2.5843399366000002</c:v>
                </c:pt>
                <c:pt idx="2512">
                  <c:v>2.5639932193999999</c:v>
                </c:pt>
                <c:pt idx="2513">
                  <c:v>2.5639932193999999</c:v>
                </c:pt>
                <c:pt idx="2514">
                  <c:v>2.5639932193999999</c:v>
                </c:pt>
                <c:pt idx="2515">
                  <c:v>2.5559788604000002</c:v>
                </c:pt>
                <c:pt idx="2516">
                  <c:v>2.4947857996999998</c:v>
                </c:pt>
                <c:pt idx="2517">
                  <c:v>2.4674943506</c:v>
                </c:pt>
                <c:pt idx="2518">
                  <c:v>2.5312757063000002</c:v>
                </c:pt>
                <c:pt idx="2519">
                  <c:v>2.470829669</c:v>
                </c:pt>
                <c:pt idx="2520">
                  <c:v>2.470829669</c:v>
                </c:pt>
                <c:pt idx="2521">
                  <c:v>2.470829669</c:v>
                </c:pt>
                <c:pt idx="2522">
                  <c:v>2.4626388884999999</c:v>
                </c:pt>
                <c:pt idx="2523">
                  <c:v>2.5573009316999999</c:v>
                </c:pt>
                <c:pt idx="2524">
                  <c:v>2.5934880692000002</c:v>
                </c:pt>
                <c:pt idx="2525">
                  <c:v>2.6261146950000001</c:v>
                </c:pt>
                <c:pt idx="2526">
                  <c:v>2.5867755909999999</c:v>
                </c:pt>
                <c:pt idx="2527">
                  <c:v>2.5867755909999999</c:v>
                </c:pt>
                <c:pt idx="2528">
                  <c:v>2.5867755909999999</c:v>
                </c:pt>
                <c:pt idx="2529">
                  <c:v>2.6052132067999998</c:v>
                </c:pt>
                <c:pt idx="2530">
                  <c:v>2.5252562328999999</c:v>
                </c:pt>
                <c:pt idx="2531">
                  <c:v>2.5404208975000002</c:v>
                </c:pt>
                <c:pt idx="2532">
                  <c:v>2.6123064837999999</c:v>
                </c:pt>
                <c:pt idx="2533">
                  <c:v>2.7114406504000002</c:v>
                </c:pt>
                <c:pt idx="2534">
                  <c:v>2.7114406504000002</c:v>
                </c:pt>
                <c:pt idx="2535">
                  <c:v>2.7114406504000002</c:v>
                </c:pt>
                <c:pt idx="2536">
                  <c:v>2.7053546484000002</c:v>
                </c:pt>
                <c:pt idx="2537">
                  <c:v>2.63847554</c:v>
                </c:pt>
                <c:pt idx="2538">
                  <c:v>2.5402630885000002</c:v>
                </c:pt>
                <c:pt idx="2539">
                  <c:v>2.5919328229</c:v>
                </c:pt>
                <c:pt idx="2540">
                  <c:v>2.5009862889000001</c:v>
                </c:pt>
                <c:pt idx="2541">
                  <c:v>2.5009862889000001</c:v>
                </c:pt>
                <c:pt idx="2542">
                  <c:v>2.5009862889000001</c:v>
                </c:pt>
                <c:pt idx="2543">
                  <c:v>2.4741287114000001</c:v>
                </c:pt>
                <c:pt idx="2544">
                  <c:v>2.5301540372</c:v>
                </c:pt>
                <c:pt idx="2545">
                  <c:v>2.5297610093</c:v>
                </c:pt>
                <c:pt idx="2546">
                  <c:v>2.5983722672999998</c:v>
                </c:pt>
                <c:pt idx="2547">
                  <c:v>2.6487779262000002</c:v>
                </c:pt>
                <c:pt idx="2548">
                  <c:v>2.6487779262000002</c:v>
                </c:pt>
                <c:pt idx="2549">
                  <c:v>2.6487779262000002</c:v>
                </c:pt>
                <c:pt idx="2550">
                  <c:v>2.6142067683999999</c:v>
                </c:pt>
                <c:pt idx="2551">
                  <c:v>2.7078782469</c:v>
                </c:pt>
                <c:pt idx="2552">
                  <c:v>2.7085299761999999</c:v>
                </c:pt>
                <c:pt idx="2553">
                  <c:v>2.7537941311999998</c:v>
                </c:pt>
                <c:pt idx="2554">
                  <c:v>2.7074739115000002</c:v>
                </c:pt>
                <c:pt idx="2555">
                  <c:v>2.7074739115000002</c:v>
                </c:pt>
                <c:pt idx="2556">
                  <c:v>2.7074739115000002</c:v>
                </c:pt>
                <c:pt idx="2557">
                  <c:v>2.6754449996999998</c:v>
                </c:pt>
                <c:pt idx="2558">
                  <c:v>2.5679932710000002</c:v>
                </c:pt>
                <c:pt idx="2559">
                  <c:v>2.5622081191000001</c:v>
                </c:pt>
                <c:pt idx="2560">
                  <c:v>2.3891631895000001</c:v>
                </c:pt>
                <c:pt idx="2561">
                  <c:v>2.4011343740000002</c:v>
                </c:pt>
                <c:pt idx="2562">
                  <c:v>2.4011343740000002</c:v>
                </c:pt>
                <c:pt idx="2563">
                  <c:v>2.4011343740000002</c:v>
                </c:pt>
                <c:pt idx="2564">
                  <c:v>2.4101926828</c:v>
                </c:pt>
                <c:pt idx="2565">
                  <c:v>2.4495327167999998</c:v>
                </c:pt>
                <c:pt idx="2566">
                  <c:v>2.5237148225000001</c:v>
                </c:pt>
                <c:pt idx="2567">
                  <c:v>2.4894701933999999</c:v>
                </c:pt>
                <c:pt idx="2568">
                  <c:v>2.5093372478</c:v>
                </c:pt>
                <c:pt idx="2569">
                  <c:v>2.5093372478</c:v>
                </c:pt>
                <c:pt idx="2570">
                  <c:v>2.5093372478</c:v>
                </c:pt>
                <c:pt idx="2571">
                  <c:v>2.4741100344000002</c:v>
                </c:pt>
                <c:pt idx="2572">
                  <c:v>2.5349259443999999</c:v>
                </c:pt>
                <c:pt idx="2573">
                  <c:v>2.4884625462000001</c:v>
                </c:pt>
                <c:pt idx="2574">
                  <c:v>2.4346651278999998</c:v>
                </c:pt>
                <c:pt idx="2575">
                  <c:v>2.5266574932000001</c:v>
                </c:pt>
                <c:pt idx="2576">
                  <c:v>2.5266574932000001</c:v>
                </c:pt>
                <c:pt idx="2577">
                  <c:v>2.5266574932000001</c:v>
                </c:pt>
                <c:pt idx="2578">
                  <c:v>2.5717016928</c:v>
                </c:pt>
                <c:pt idx="2579">
                  <c:v>2.5821186774</c:v>
                </c:pt>
                <c:pt idx="2580">
                  <c:v>2.5826397963000001</c:v>
                </c:pt>
                <c:pt idx="2581">
                  <c:v>2.4434705015999998</c:v>
                </c:pt>
                <c:pt idx="2582">
                  <c:v>2.4818755714999998</c:v>
                </c:pt>
                <c:pt idx="2583">
                  <c:v>2.4818755714999998</c:v>
                </c:pt>
                <c:pt idx="2584">
                  <c:v>2.4818755714999998</c:v>
                </c:pt>
                <c:pt idx="2585">
                  <c:v>2.5204941908</c:v>
                </c:pt>
                <c:pt idx="2586">
                  <c:v>2.5402605599000001</c:v>
                </c:pt>
                <c:pt idx="2587">
                  <c:v>2.5414725392999999</c:v>
                </c:pt>
                <c:pt idx="2588">
                  <c:v>2.6029707920999998</c:v>
                </c:pt>
                <c:pt idx="2589">
                  <c:v>2.5071693881999999</c:v>
                </c:pt>
                <c:pt idx="2590">
                  <c:v>2.5071693881999999</c:v>
                </c:pt>
                <c:pt idx="2591">
                  <c:v>2.5071693881999999</c:v>
                </c:pt>
                <c:pt idx="2592">
                  <c:v>2.5359543766999999</c:v>
                </c:pt>
                <c:pt idx="2593">
                  <c:v>2.5270391551000002</c:v>
                </c:pt>
                <c:pt idx="2594">
                  <c:v>2.5628939536000002</c:v>
                </c:pt>
                <c:pt idx="2595">
                  <c:v>2.6061421171000001</c:v>
                </c:pt>
                <c:pt idx="2596">
                  <c:v>2.5867324953000002</c:v>
                </c:pt>
                <c:pt idx="2597">
                  <c:v>2.5867324953000002</c:v>
                </c:pt>
                <c:pt idx="2598">
                  <c:v>2.5867324953000002</c:v>
                </c:pt>
                <c:pt idx="2599">
                  <c:v>2.6456152392000001</c:v>
                </c:pt>
                <c:pt idx="2600">
                  <c:v>2.6186066013999998</c:v>
                </c:pt>
                <c:pt idx="2601">
                  <c:v>2.5749924959000001</c:v>
                </c:pt>
                <c:pt idx="2602">
                  <c:v>2.5976174533999998</c:v>
                </c:pt>
                <c:pt idx="2603">
                  <c:v>2.7223587894999999</c:v>
                </c:pt>
                <c:pt idx="2604">
                  <c:v>2.7223587894999999</c:v>
                </c:pt>
                <c:pt idx="2605">
                  <c:v>2.7223587894999999</c:v>
                </c:pt>
                <c:pt idx="2606">
                  <c:v>2.7342076025000002</c:v>
                </c:pt>
                <c:pt idx="2607">
                  <c:v>2.6336174308999998</c:v>
                </c:pt>
                <c:pt idx="2608">
                  <c:v>2.7148180158000002</c:v>
                </c:pt>
                <c:pt idx="2609">
                  <c:v>2.7534975633999998</c:v>
                </c:pt>
                <c:pt idx="2610">
                  <c:v>2.7520582372</c:v>
                </c:pt>
                <c:pt idx="2611">
                  <c:v>2.7520582372</c:v>
                </c:pt>
                <c:pt idx="2612">
                  <c:v>2.7520582372</c:v>
                </c:pt>
                <c:pt idx="2613">
                  <c:v>2.5926768719000002</c:v>
                </c:pt>
                <c:pt idx="2614">
                  <c:v>2.5788157203000002</c:v>
                </c:pt>
                <c:pt idx="2615">
                  <c:v>2.6215323985999999</c:v>
                </c:pt>
                <c:pt idx="2616">
                  <c:v>2.5860673125</c:v>
                </c:pt>
                <c:pt idx="2617">
                  <c:v>2.6735946997000002</c:v>
                </c:pt>
                <c:pt idx="2618">
                  <c:v>2.6735946997000002</c:v>
                </c:pt>
                <c:pt idx="2619">
                  <c:v>2.6735946997000002</c:v>
                </c:pt>
                <c:pt idx="2620">
                  <c:v>2.5823442897</c:v>
                </c:pt>
                <c:pt idx="2621">
                  <c:v>2.6467675735</c:v>
                </c:pt>
                <c:pt idx="2622">
                  <c:v>2.6467675735</c:v>
                </c:pt>
                <c:pt idx="2623">
                  <c:v>2.5737903619</c:v>
                </c:pt>
                <c:pt idx="2624">
                  <c:v>2.642515543</c:v>
                </c:pt>
                <c:pt idx="2625">
                  <c:v>2.642515543</c:v>
                </c:pt>
                <c:pt idx="2626">
                  <c:v>2.642515543</c:v>
                </c:pt>
                <c:pt idx="2627">
                  <c:v>2.6585806618999999</c:v>
                </c:pt>
                <c:pt idx="2628">
                  <c:v>2.6222489766999999</c:v>
                </c:pt>
                <c:pt idx="2629">
                  <c:v>2.6090462065</c:v>
                </c:pt>
                <c:pt idx="2630">
                  <c:v>2.5899907155999999</c:v>
                </c:pt>
                <c:pt idx="2631">
                  <c:v>2.7848768861000002</c:v>
                </c:pt>
                <c:pt idx="2632">
                  <c:v>2.7848768861000002</c:v>
                </c:pt>
                <c:pt idx="2633">
                  <c:v>2.7848768861000002</c:v>
                </c:pt>
                <c:pt idx="2634">
                  <c:v>2.7748590110000002</c:v>
                </c:pt>
                <c:pt idx="2635">
                  <c:v>2.7103638058000001</c:v>
                </c:pt>
                <c:pt idx="2636">
                  <c:v>2.7293420722000001</c:v>
                </c:pt>
                <c:pt idx="2637">
                  <c:v>2.7832172717999999</c:v>
                </c:pt>
                <c:pt idx="2638">
                  <c:v>2.8117381795999998</c:v>
                </c:pt>
                <c:pt idx="2639">
                  <c:v>2.8117381795999998</c:v>
                </c:pt>
                <c:pt idx="2640">
                  <c:v>2.8117381795999998</c:v>
                </c:pt>
                <c:pt idx="2641">
                  <c:v>2.7147757699000001</c:v>
                </c:pt>
                <c:pt idx="2642">
                  <c:v>2.4899591222000002</c:v>
                </c:pt>
                <c:pt idx="2643">
                  <c:v>2.5666768125999999</c:v>
                </c:pt>
                <c:pt idx="2644">
                  <c:v>2.5224677901999999</c:v>
                </c:pt>
                <c:pt idx="2645">
                  <c:v>2.6326470384</c:v>
                </c:pt>
                <c:pt idx="2646">
                  <c:v>2.6326470384</c:v>
                </c:pt>
                <c:pt idx="2647">
                  <c:v>2.6326470384</c:v>
                </c:pt>
                <c:pt idx="2648">
                  <c:v>2.6621052502000002</c:v>
                </c:pt>
                <c:pt idx="2649">
                  <c:v>2.568449674</c:v>
                </c:pt>
                <c:pt idx="2650">
                  <c:v>2.5131023016</c:v>
                </c:pt>
                <c:pt idx="2651">
                  <c:v>2.5131023016</c:v>
                </c:pt>
                <c:pt idx="2652">
                  <c:v>2.5131023016</c:v>
                </c:pt>
                <c:pt idx="2653">
                  <c:v>2.5131023016</c:v>
                </c:pt>
                <c:pt idx="2654">
                  <c:v>2.5131023016</c:v>
                </c:pt>
                <c:pt idx="2655">
                  <c:v>2.5131381446000001</c:v>
                </c:pt>
                <c:pt idx="2656">
                  <c:v>2.5609882061999998</c:v>
                </c:pt>
                <c:pt idx="2657">
                  <c:v>2.5609882061999998</c:v>
                </c:pt>
                <c:pt idx="2658">
                  <c:v>2.5609882061999998</c:v>
                </c:pt>
                <c:pt idx="2659">
                  <c:v>2.5830887200000001</c:v>
                </c:pt>
                <c:pt idx="2660">
                  <c:v>2.5830887200000001</c:v>
                </c:pt>
                <c:pt idx="2661">
                  <c:v>2.5830887200000001</c:v>
                </c:pt>
                <c:pt idx="2662">
                  <c:v>2.6888243562</c:v>
                </c:pt>
                <c:pt idx="2663">
                  <c:v>2.7516439065</c:v>
                </c:pt>
                <c:pt idx="2664">
                  <c:v>2.5038319313000001</c:v>
                </c:pt>
                <c:pt idx="2665">
                  <c:v>2.5105308388999998</c:v>
                </c:pt>
                <c:pt idx="2666">
                  <c:v>2.5287873593999999</c:v>
                </c:pt>
                <c:pt idx="2667">
                  <c:v>2.5287873593999999</c:v>
                </c:pt>
                <c:pt idx="2668">
                  <c:v>2.5287873593999999</c:v>
                </c:pt>
                <c:pt idx="2669">
                  <c:v>2.5644331790999999</c:v>
                </c:pt>
                <c:pt idx="2670">
                  <c:v>2.4360958900999998</c:v>
                </c:pt>
                <c:pt idx="2671">
                  <c:v>2.4360958900999998</c:v>
                </c:pt>
                <c:pt idx="2672">
                  <c:v>2.4360958900999998</c:v>
                </c:pt>
                <c:pt idx="2673">
                  <c:v>2.4747145604999998</c:v>
                </c:pt>
                <c:pt idx="2674">
                  <c:v>2.4747145604999998</c:v>
                </c:pt>
                <c:pt idx="2675">
                  <c:v>2.4747145604999998</c:v>
                </c:pt>
                <c:pt idx="2676">
                  <c:v>2.4686964486999998</c:v>
                </c:pt>
                <c:pt idx="2677">
                  <c:v>2.5774575305999998</c:v>
                </c:pt>
                <c:pt idx="2678">
                  <c:v>2.5144021695999998</c:v>
                </c:pt>
                <c:pt idx="2679">
                  <c:v>2.4796868675999999</c:v>
                </c:pt>
                <c:pt idx="2680">
                  <c:v>2.6627241968000002</c:v>
                </c:pt>
                <c:pt idx="2681">
                  <c:v>2.6627241968000002</c:v>
                </c:pt>
                <c:pt idx="2682">
                  <c:v>2.6627241968000002</c:v>
                </c:pt>
                <c:pt idx="2683">
                  <c:v>2.6179079159</c:v>
                </c:pt>
                <c:pt idx="2684">
                  <c:v>2.6266819574000002</c:v>
                </c:pt>
                <c:pt idx="2685">
                  <c:v>2.5978808852999999</c:v>
                </c:pt>
                <c:pt idx="2686">
                  <c:v>2.6027053558</c:v>
                </c:pt>
                <c:pt idx="2687">
                  <c:v>2.4920642873999999</c:v>
                </c:pt>
                <c:pt idx="2688">
                  <c:v>2.4920642873999999</c:v>
                </c:pt>
                <c:pt idx="2689">
                  <c:v>2.4920642873999999</c:v>
                </c:pt>
                <c:pt idx="2690">
                  <c:v>2.5605043330999999</c:v>
                </c:pt>
                <c:pt idx="2691">
                  <c:v>2.5055586368</c:v>
                </c:pt>
                <c:pt idx="2692">
                  <c:v>2.5722979375000001</c:v>
                </c:pt>
                <c:pt idx="2693">
                  <c:v>2.6636587886999998</c:v>
                </c:pt>
                <c:pt idx="2694">
                  <c:v>2.6829859248000001</c:v>
                </c:pt>
                <c:pt idx="2695">
                  <c:v>2.6829859248000001</c:v>
                </c:pt>
                <c:pt idx="2696">
                  <c:v>2.6829859248000001</c:v>
                </c:pt>
                <c:pt idx="2697">
                  <c:v>2.6106023404999998</c:v>
                </c:pt>
                <c:pt idx="2698">
                  <c:v>2.5269109762999999</c:v>
                </c:pt>
                <c:pt idx="2699">
                  <c:v>2.4890907472000001</c:v>
                </c:pt>
                <c:pt idx="2700">
                  <c:v>2.4475513404</c:v>
                </c:pt>
                <c:pt idx="2701">
                  <c:v>2.4475513404</c:v>
                </c:pt>
                <c:pt idx="2702">
                  <c:v>2.4475513404</c:v>
                </c:pt>
                <c:pt idx="2703">
                  <c:v>2.4475513404</c:v>
                </c:pt>
                <c:pt idx="2704">
                  <c:v>2.5560235659999999</c:v>
                </c:pt>
                <c:pt idx="2705">
                  <c:v>2.5154109165</c:v>
                </c:pt>
                <c:pt idx="2706">
                  <c:v>2.4868427402000002</c:v>
                </c:pt>
                <c:pt idx="2707">
                  <c:v>2.4841839443999998</c:v>
                </c:pt>
                <c:pt idx="2708">
                  <c:v>2.4577828940000002</c:v>
                </c:pt>
                <c:pt idx="2709">
                  <c:v>2.4577828940000002</c:v>
                </c:pt>
                <c:pt idx="2710">
                  <c:v>2.4577828940000002</c:v>
                </c:pt>
                <c:pt idx="2711">
                  <c:v>2.4784256485</c:v>
                </c:pt>
                <c:pt idx="2712">
                  <c:v>2.4107329528000001</c:v>
                </c:pt>
                <c:pt idx="2713">
                  <c:v>2.3693655070999999</c:v>
                </c:pt>
                <c:pt idx="2714">
                  <c:v>2.3803530905999999</c:v>
                </c:pt>
                <c:pt idx="2715">
                  <c:v>2.4347731653000002</c:v>
                </c:pt>
                <c:pt idx="2716">
                  <c:v>2.4347731653000002</c:v>
                </c:pt>
                <c:pt idx="2717">
                  <c:v>2.4347731653000002</c:v>
                </c:pt>
                <c:pt idx="2718">
                  <c:v>2.4600263131000002</c:v>
                </c:pt>
                <c:pt idx="2719">
                  <c:v>2.4510798485</c:v>
                </c:pt>
                <c:pt idx="2720">
                  <c:v>2.4093431976000002</c:v>
                </c:pt>
                <c:pt idx="2721">
                  <c:v>2.4638068614000002</c:v>
                </c:pt>
                <c:pt idx="2722">
                  <c:v>2.5172993987000001</c:v>
                </c:pt>
                <c:pt idx="2723">
                  <c:v>2.5172993987000001</c:v>
                </c:pt>
                <c:pt idx="2724">
                  <c:v>2.5172993987000001</c:v>
                </c:pt>
                <c:pt idx="2725">
                  <c:v>2.4538819200000002</c:v>
                </c:pt>
                <c:pt idx="2726">
                  <c:v>2.4832117758000001</c:v>
                </c:pt>
                <c:pt idx="2727">
                  <c:v>2.5345957576</c:v>
                </c:pt>
                <c:pt idx="2728">
                  <c:v>2.4696994368</c:v>
                </c:pt>
                <c:pt idx="2729">
                  <c:v>2.4959545412000002</c:v>
                </c:pt>
                <c:pt idx="2730">
                  <c:v>2.4959545412000002</c:v>
                </c:pt>
                <c:pt idx="2731">
                  <c:v>2.4959545412000002</c:v>
                </c:pt>
                <c:pt idx="2732">
                  <c:v>2.4177700036999998</c:v>
                </c:pt>
                <c:pt idx="2733">
                  <c:v>2.4484832696000001</c:v>
                </c:pt>
                <c:pt idx="2734">
                  <c:v>2.4710384073</c:v>
                </c:pt>
                <c:pt idx="2735">
                  <c:v>2.4560228339000001</c:v>
                </c:pt>
                <c:pt idx="2736">
                  <c:v>2.4998950145999999</c:v>
                </c:pt>
                <c:pt idx="2737">
                  <c:v>2.4998950145999999</c:v>
                </c:pt>
                <c:pt idx="2738">
                  <c:v>2.4998950145999999</c:v>
                </c:pt>
                <c:pt idx="2739">
                  <c:v>2.5745739443</c:v>
                </c:pt>
                <c:pt idx="2740">
                  <c:v>2.4851921712</c:v>
                </c:pt>
                <c:pt idx="2741">
                  <c:v>2.5196979151000001</c:v>
                </c:pt>
                <c:pt idx="2742">
                  <c:v>2.4920806544</c:v>
                </c:pt>
                <c:pt idx="2743">
                  <c:v>2.5241753712000001</c:v>
                </c:pt>
                <c:pt idx="2744">
                  <c:v>2.5241753712000001</c:v>
                </c:pt>
                <c:pt idx="2745">
                  <c:v>2.5241753712000001</c:v>
                </c:pt>
                <c:pt idx="2746">
                  <c:v>2.4990051265000002</c:v>
                </c:pt>
                <c:pt idx="2747">
                  <c:v>2.4306577253000001</c:v>
                </c:pt>
                <c:pt idx="2748">
                  <c:v>2.4685089145000001</c:v>
                </c:pt>
                <c:pt idx="2749">
                  <c:v>2.4607044397000002</c:v>
                </c:pt>
                <c:pt idx="2750">
                  <c:v>2.6147775257000001</c:v>
                </c:pt>
                <c:pt idx="2751">
                  <c:v>2.6147775257000001</c:v>
                </c:pt>
                <c:pt idx="2752">
                  <c:v>2.6147775257000001</c:v>
                </c:pt>
                <c:pt idx="2753">
                  <c:v>2.6506318435999998</c:v>
                </c:pt>
                <c:pt idx="2754">
                  <c:v>2.6698243264000001</c:v>
                </c:pt>
                <c:pt idx="2755">
                  <c:v>2.6308351720999998</c:v>
                </c:pt>
                <c:pt idx="2756">
                  <c:v>2.5906470747000001</c:v>
                </c:pt>
                <c:pt idx="2757">
                  <c:v>2.6492599381000002</c:v>
                </c:pt>
                <c:pt idx="2758">
                  <c:v>2.6492599381000002</c:v>
                </c:pt>
                <c:pt idx="2759">
                  <c:v>2.6492599381000002</c:v>
                </c:pt>
                <c:pt idx="2760">
                  <c:v>2.6280036190999998</c:v>
                </c:pt>
                <c:pt idx="2761">
                  <c:v>2.658941848</c:v>
                </c:pt>
                <c:pt idx="2762">
                  <c:v>2.5528505359000002</c:v>
                </c:pt>
                <c:pt idx="2763">
                  <c:v>2.5315391082000001</c:v>
                </c:pt>
                <c:pt idx="2764">
                  <c:v>2.5315391082000001</c:v>
                </c:pt>
                <c:pt idx="2765">
                  <c:v>2.5315391082000001</c:v>
                </c:pt>
                <c:pt idx="2766">
                  <c:v>2.5315391082000001</c:v>
                </c:pt>
                <c:pt idx="2767">
                  <c:v>2.5173387412000001</c:v>
                </c:pt>
                <c:pt idx="2768">
                  <c:v>2.4525870894000001</c:v>
                </c:pt>
                <c:pt idx="2769">
                  <c:v>2.5025733520000002</c:v>
                </c:pt>
                <c:pt idx="2770">
                  <c:v>2.5099059611999999</c:v>
                </c:pt>
                <c:pt idx="2771">
                  <c:v>2.4748943166999999</c:v>
                </c:pt>
                <c:pt idx="2772">
                  <c:v>2.4748943166999999</c:v>
                </c:pt>
                <c:pt idx="2773">
                  <c:v>2.4748943166999999</c:v>
                </c:pt>
                <c:pt idx="2774">
                  <c:v>2.4677671486000001</c:v>
                </c:pt>
                <c:pt idx="2775">
                  <c:v>2.4281779205</c:v>
                </c:pt>
                <c:pt idx="2776">
                  <c:v>2.3379783803</c:v>
                </c:pt>
                <c:pt idx="2777">
                  <c:v>2.4087948080000001</c:v>
                </c:pt>
                <c:pt idx="2778">
                  <c:v>2.3575542897999999</c:v>
                </c:pt>
                <c:pt idx="2779">
                  <c:v>2.3575542897999999</c:v>
                </c:pt>
                <c:pt idx="2780">
                  <c:v>2.3575542897999999</c:v>
                </c:pt>
                <c:pt idx="2781">
                  <c:v>2.4482973795</c:v>
                </c:pt>
                <c:pt idx="2782">
                  <c:v>2.4690767474999999</c:v>
                </c:pt>
                <c:pt idx="2783">
                  <c:v>2.4479875517999998</c:v>
                </c:pt>
                <c:pt idx="2784">
                  <c:v>2.4670629361</c:v>
                </c:pt>
                <c:pt idx="2785">
                  <c:v>2.3681181232999999</c:v>
                </c:pt>
                <c:pt idx="2786">
                  <c:v>2.3681181232999999</c:v>
                </c:pt>
                <c:pt idx="2787">
                  <c:v>2.3681181232999999</c:v>
                </c:pt>
                <c:pt idx="2788">
                  <c:v>2.4083628073000001</c:v>
                </c:pt>
                <c:pt idx="2789">
                  <c:v>2.4107802732999999</c:v>
                </c:pt>
                <c:pt idx="2790">
                  <c:v>2.3956337379999999</c:v>
                </c:pt>
                <c:pt idx="2791">
                  <c:v>2.4529641866</c:v>
                </c:pt>
                <c:pt idx="2792">
                  <c:v>2.4544195296</c:v>
                </c:pt>
                <c:pt idx="2793">
                  <c:v>2.4544195296</c:v>
                </c:pt>
                <c:pt idx="2794">
                  <c:v>2.4544195296</c:v>
                </c:pt>
                <c:pt idx="2795">
                  <c:v>2.4144585479999998</c:v>
                </c:pt>
                <c:pt idx="2796">
                  <c:v>2.5104600082999999</c:v>
                </c:pt>
                <c:pt idx="2797">
                  <c:v>2.4698203563000001</c:v>
                </c:pt>
                <c:pt idx="2798">
                  <c:v>2.4420415063999998</c:v>
                </c:pt>
                <c:pt idx="2799">
                  <c:v>2.4578142911</c:v>
                </c:pt>
                <c:pt idx="2800">
                  <c:v>2.4578142911</c:v>
                </c:pt>
                <c:pt idx="2801">
                  <c:v>2.4578142911</c:v>
                </c:pt>
                <c:pt idx="2802">
                  <c:v>2.4524776985000001</c:v>
                </c:pt>
                <c:pt idx="2803">
                  <c:v>2.4916190639</c:v>
                </c:pt>
                <c:pt idx="2804">
                  <c:v>2.4371344003000002</c:v>
                </c:pt>
                <c:pt idx="2805">
                  <c:v>2.4183848129999999</c:v>
                </c:pt>
                <c:pt idx="2806">
                  <c:v>2.4646152017</c:v>
                </c:pt>
                <c:pt idx="2807">
                  <c:v>2.4646152017</c:v>
                </c:pt>
                <c:pt idx="2808">
                  <c:v>2.4646152017</c:v>
                </c:pt>
                <c:pt idx="2809">
                  <c:v>2.4935784352999999</c:v>
                </c:pt>
                <c:pt idx="2810">
                  <c:v>2.3578604803999998</c:v>
                </c:pt>
                <c:pt idx="2811">
                  <c:v>2.4964302689000002</c:v>
                </c:pt>
                <c:pt idx="2812">
                  <c:v>2.4565622045</c:v>
                </c:pt>
                <c:pt idx="2813">
                  <c:v>2.4523279519000001</c:v>
                </c:pt>
                <c:pt idx="2814">
                  <c:v>2.4523279519000001</c:v>
                </c:pt>
                <c:pt idx="2815">
                  <c:v>2.4523279519000001</c:v>
                </c:pt>
                <c:pt idx="2816">
                  <c:v>2.4523279519000001</c:v>
                </c:pt>
                <c:pt idx="2817">
                  <c:v>2.4443410293999999</c:v>
                </c:pt>
                <c:pt idx="2818">
                  <c:v>2.4632090182000002</c:v>
                </c:pt>
                <c:pt idx="2819">
                  <c:v>2.4348869705</c:v>
                </c:pt>
                <c:pt idx="2820">
                  <c:v>2.3842352628999999</c:v>
                </c:pt>
                <c:pt idx="2821">
                  <c:v>2.3842352628999999</c:v>
                </c:pt>
                <c:pt idx="2822">
                  <c:v>2.3842352628999999</c:v>
                </c:pt>
                <c:pt idx="2823">
                  <c:v>2.3842352628999999</c:v>
                </c:pt>
                <c:pt idx="2824">
                  <c:v>2.3842352628999999</c:v>
                </c:pt>
                <c:pt idx="2825">
                  <c:v>2.4004190795000002</c:v>
                </c:pt>
                <c:pt idx="2826">
                  <c:v>2.4950730365</c:v>
                </c:pt>
                <c:pt idx="2827">
                  <c:v>2.5347408445999999</c:v>
                </c:pt>
                <c:pt idx="2828">
                  <c:v>2.5347408445999999</c:v>
                </c:pt>
                <c:pt idx="2829">
                  <c:v>2.5347408445999999</c:v>
                </c:pt>
                <c:pt idx="2830">
                  <c:v>2.4565046612999999</c:v>
                </c:pt>
                <c:pt idx="2831">
                  <c:v>2.4512436383999998</c:v>
                </c:pt>
                <c:pt idx="2832">
                  <c:v>2.5536570997000001</c:v>
                </c:pt>
                <c:pt idx="2833">
                  <c:v>2.5641727928</c:v>
                </c:pt>
                <c:pt idx="2834">
                  <c:v>2.5814831183</c:v>
                </c:pt>
                <c:pt idx="2835">
                  <c:v>2.5814831183</c:v>
                </c:pt>
                <c:pt idx="2836">
                  <c:v>2.5814831183</c:v>
                </c:pt>
                <c:pt idx="2837">
                  <c:v>2.7466582506999999</c:v>
                </c:pt>
                <c:pt idx="2838">
                  <c:v>2.5903993074999998</c:v>
                </c:pt>
                <c:pt idx="2839">
                  <c:v>2.4956910291000001</c:v>
                </c:pt>
                <c:pt idx="2840">
                  <c:v>2.5685333306999998</c:v>
                </c:pt>
                <c:pt idx="2841">
                  <c:v>2.3558194365</c:v>
                </c:pt>
                <c:pt idx="2842">
                  <c:v>2.3558194365</c:v>
                </c:pt>
                <c:pt idx="2843">
                  <c:v>2.3558194365</c:v>
                </c:pt>
                <c:pt idx="2844">
                  <c:v>2.2162675501</c:v>
                </c:pt>
                <c:pt idx="2845">
                  <c:v>2.3730921032999999</c:v>
                </c:pt>
                <c:pt idx="2846">
                  <c:v>2.4712091316000002</c:v>
                </c:pt>
                <c:pt idx="2847">
                  <c:v>2.523535431</c:v>
                </c:pt>
                <c:pt idx="2848">
                  <c:v>2.5709512871000002</c:v>
                </c:pt>
                <c:pt idx="2849">
                  <c:v>2.5709512871000002</c:v>
                </c:pt>
                <c:pt idx="2850">
                  <c:v>2.5709512871000002</c:v>
                </c:pt>
                <c:pt idx="2851">
                  <c:v>2.4938605922999999</c:v>
                </c:pt>
                <c:pt idx="2852">
                  <c:v>2.5214361331999999</c:v>
                </c:pt>
                <c:pt idx="2853">
                  <c:v>2.3835344363000002</c:v>
                </c:pt>
                <c:pt idx="2854">
                  <c:v>2.4193900172</c:v>
                </c:pt>
                <c:pt idx="2855">
                  <c:v>2.2645060377999999</c:v>
                </c:pt>
                <c:pt idx="2856">
                  <c:v>2.2645060377999999</c:v>
                </c:pt>
                <c:pt idx="2857">
                  <c:v>2.2645060377999999</c:v>
                </c:pt>
                <c:pt idx="2858">
                  <c:v>2.2610572232999999</c:v>
                </c:pt>
                <c:pt idx="2859">
                  <c:v>2.2881365525000001</c:v>
                </c:pt>
                <c:pt idx="2860">
                  <c:v>2.2426991429999998</c:v>
                </c:pt>
                <c:pt idx="2861">
                  <c:v>2.2614019658000002</c:v>
                </c:pt>
                <c:pt idx="2862">
                  <c:v>2.2826477907</c:v>
                </c:pt>
                <c:pt idx="2863">
                  <c:v>2.2826477907</c:v>
                </c:pt>
                <c:pt idx="2864">
                  <c:v>2.2826477907</c:v>
                </c:pt>
                <c:pt idx="2865">
                  <c:v>2.3560458144999998</c:v>
                </c:pt>
                <c:pt idx="2866">
                  <c:v>2.3149735896000001</c:v>
                </c:pt>
                <c:pt idx="2867">
                  <c:v>2.3597471877</c:v>
                </c:pt>
                <c:pt idx="2868">
                  <c:v>2.4449847980000001</c:v>
                </c:pt>
                <c:pt idx="2869">
                  <c:v>2.3991223882999999</c:v>
                </c:pt>
                <c:pt idx="2870">
                  <c:v>2.3991223882999999</c:v>
                </c:pt>
                <c:pt idx="2871">
                  <c:v>2.3991223882999999</c:v>
                </c:pt>
                <c:pt idx="2872">
                  <c:v>2.4416044913000001</c:v>
                </c:pt>
                <c:pt idx="2873">
                  <c:v>2.4410721994000002</c:v>
                </c:pt>
                <c:pt idx="2874">
                  <c:v>2.3523899424999999</c:v>
                </c:pt>
                <c:pt idx="2875">
                  <c:v>2.3207020135</c:v>
                </c:pt>
                <c:pt idx="2876">
                  <c:v>2.3203553785</c:v>
                </c:pt>
                <c:pt idx="2877">
                  <c:v>2.3203553785</c:v>
                </c:pt>
                <c:pt idx="2878">
                  <c:v>2.3203553785</c:v>
                </c:pt>
                <c:pt idx="2879">
                  <c:v>2.3031552201999999</c:v>
                </c:pt>
                <c:pt idx="2880">
                  <c:v>2.2948037982999998</c:v>
                </c:pt>
                <c:pt idx="2881">
                  <c:v>2.2999746450999998</c:v>
                </c:pt>
                <c:pt idx="2882">
                  <c:v>2.3418879335999998</c:v>
                </c:pt>
                <c:pt idx="2883">
                  <c:v>2.4138047630999999</c:v>
                </c:pt>
                <c:pt idx="2884">
                  <c:v>2.4138047630999999</c:v>
                </c:pt>
                <c:pt idx="2885">
                  <c:v>2.4138047630999999</c:v>
                </c:pt>
                <c:pt idx="2886">
                  <c:v>2.3780413790999999</c:v>
                </c:pt>
                <c:pt idx="2887">
                  <c:v>2.4672289528000002</c:v>
                </c:pt>
                <c:pt idx="2888">
                  <c:v>2.3671627839</c:v>
                </c:pt>
                <c:pt idx="2889">
                  <c:v>2.3588533272999999</c:v>
                </c:pt>
                <c:pt idx="2890">
                  <c:v>2.3323667766999998</c:v>
                </c:pt>
                <c:pt idx="2891">
                  <c:v>2.3323667766999998</c:v>
                </c:pt>
                <c:pt idx="2892">
                  <c:v>2.3323667766999998</c:v>
                </c:pt>
                <c:pt idx="2893">
                  <c:v>2.3077222912000002</c:v>
                </c:pt>
                <c:pt idx="2894">
                  <c:v>2.2872535834000001</c:v>
                </c:pt>
                <c:pt idx="2895">
                  <c:v>2.3287904368999999</c:v>
                </c:pt>
                <c:pt idx="2896">
                  <c:v>2.3516645570999999</c:v>
                </c:pt>
                <c:pt idx="2897">
                  <c:v>2.3623076328999999</c:v>
                </c:pt>
                <c:pt idx="2898">
                  <c:v>2.3623076328999999</c:v>
                </c:pt>
                <c:pt idx="2899">
                  <c:v>2.3623076328999999</c:v>
                </c:pt>
                <c:pt idx="2900">
                  <c:v>2.3608035011999999</c:v>
                </c:pt>
                <c:pt idx="2901">
                  <c:v>2.4507332695000001</c:v>
                </c:pt>
                <c:pt idx="2902">
                  <c:v>2.3549371435999999</c:v>
                </c:pt>
                <c:pt idx="2903">
                  <c:v>2.3029110894000002</c:v>
                </c:pt>
                <c:pt idx="2904">
                  <c:v>2.2863440239999999</c:v>
                </c:pt>
                <c:pt idx="2905">
                  <c:v>2.2863440239999999</c:v>
                </c:pt>
                <c:pt idx="2906">
                  <c:v>2.2863440239999999</c:v>
                </c:pt>
                <c:pt idx="2907">
                  <c:v>2.3304385217000001</c:v>
                </c:pt>
                <c:pt idx="2908">
                  <c:v>2.3429124044999998</c:v>
                </c:pt>
                <c:pt idx="2909">
                  <c:v>2.3871012839999999</c:v>
                </c:pt>
                <c:pt idx="2910">
                  <c:v>2.3993096744</c:v>
                </c:pt>
                <c:pt idx="2911">
                  <c:v>2.3333473446999999</c:v>
                </c:pt>
                <c:pt idx="2912">
                  <c:v>2.3333473446999999</c:v>
                </c:pt>
                <c:pt idx="2913">
                  <c:v>2.3333473446999999</c:v>
                </c:pt>
                <c:pt idx="2914">
                  <c:v>2.375188788</c:v>
                </c:pt>
                <c:pt idx="2915">
                  <c:v>2.3818439202000001</c:v>
                </c:pt>
                <c:pt idx="2916">
                  <c:v>2.3868723481999998</c:v>
                </c:pt>
                <c:pt idx="2917">
                  <c:v>2.434647741</c:v>
                </c:pt>
                <c:pt idx="2918">
                  <c:v>2.3399626649999998</c:v>
                </c:pt>
                <c:pt idx="2919">
                  <c:v>2.3399626649999998</c:v>
                </c:pt>
                <c:pt idx="2920">
                  <c:v>2.3399626649999998</c:v>
                </c:pt>
                <c:pt idx="2921">
                  <c:v>2.3686705863999999</c:v>
                </c:pt>
                <c:pt idx="2922">
                  <c:v>2.3424832098000001</c:v>
                </c:pt>
                <c:pt idx="2923">
                  <c:v>2.3374006174000002</c:v>
                </c:pt>
                <c:pt idx="2924">
                  <c:v>2.4534744477000001</c:v>
                </c:pt>
                <c:pt idx="2925">
                  <c:v>2.4122322617999998</c:v>
                </c:pt>
                <c:pt idx="2926">
                  <c:v>2.4122322617999998</c:v>
                </c:pt>
                <c:pt idx="2927">
                  <c:v>2.4122322617999998</c:v>
                </c:pt>
                <c:pt idx="2928">
                  <c:v>2.4270486424</c:v>
                </c:pt>
                <c:pt idx="2929">
                  <c:v>2.4195619605999998</c:v>
                </c:pt>
                <c:pt idx="2930">
                  <c:v>2.5050231043000002</c:v>
                </c:pt>
                <c:pt idx="2931">
                  <c:v>2.4566250674000001</c:v>
                </c:pt>
                <c:pt idx="2932">
                  <c:v>2.4495402092999998</c:v>
                </c:pt>
                <c:pt idx="2933">
                  <c:v>2.4495402092999998</c:v>
                </c:pt>
                <c:pt idx="2934">
                  <c:v>2.4495402092999998</c:v>
                </c:pt>
                <c:pt idx="2935">
                  <c:v>2.4600270223999998</c:v>
                </c:pt>
                <c:pt idx="2936">
                  <c:v>2.4120881013000002</c:v>
                </c:pt>
                <c:pt idx="2937">
                  <c:v>2.5118516456000002</c:v>
                </c:pt>
                <c:pt idx="2938">
                  <c:v>2.5155227597000001</c:v>
                </c:pt>
                <c:pt idx="2939">
                  <c:v>2.5134309735000002</c:v>
                </c:pt>
                <c:pt idx="2940">
                  <c:v>2.5134309735000002</c:v>
                </c:pt>
                <c:pt idx="2941">
                  <c:v>2.5134309735000002</c:v>
                </c:pt>
                <c:pt idx="2942">
                  <c:v>2.5482895117000002</c:v>
                </c:pt>
                <c:pt idx="2943">
                  <c:v>2.5262488498</c:v>
                </c:pt>
                <c:pt idx="2944">
                  <c:v>2.5369877319</c:v>
                </c:pt>
                <c:pt idx="2945">
                  <c:v>2.4651498261999998</c:v>
                </c:pt>
                <c:pt idx="2946">
                  <c:v>2.4516228686999999</c:v>
                </c:pt>
                <c:pt idx="2947">
                  <c:v>2.4516228686999999</c:v>
                </c:pt>
                <c:pt idx="2948">
                  <c:v>2.4516228686999999</c:v>
                </c:pt>
                <c:pt idx="2949">
                  <c:v>2.4532823959000001</c:v>
                </c:pt>
                <c:pt idx="2950">
                  <c:v>2.4566828342</c:v>
                </c:pt>
                <c:pt idx="2951">
                  <c:v>2.4747227937999998</c:v>
                </c:pt>
                <c:pt idx="2952">
                  <c:v>2.4034662339000001</c:v>
                </c:pt>
                <c:pt idx="2953">
                  <c:v>2.3557621871999999</c:v>
                </c:pt>
                <c:pt idx="2954">
                  <c:v>2.3557621871999999</c:v>
                </c:pt>
                <c:pt idx="2955">
                  <c:v>2.3557621871999999</c:v>
                </c:pt>
                <c:pt idx="2956">
                  <c:v>2.4104043480000001</c:v>
                </c:pt>
                <c:pt idx="2957">
                  <c:v>2.4115409667000001</c:v>
                </c:pt>
                <c:pt idx="2958">
                  <c:v>2.4104737605</c:v>
                </c:pt>
                <c:pt idx="2959">
                  <c:v>2.4193959683999999</c:v>
                </c:pt>
                <c:pt idx="2960">
                  <c:v>2.4458151798999999</c:v>
                </c:pt>
                <c:pt idx="2961">
                  <c:v>2.4458151798999999</c:v>
                </c:pt>
                <c:pt idx="2962">
                  <c:v>2.4458151798999999</c:v>
                </c:pt>
                <c:pt idx="2963">
                  <c:v>2.4796037420000001</c:v>
                </c:pt>
                <c:pt idx="2964">
                  <c:v>2.3905158555999999</c:v>
                </c:pt>
                <c:pt idx="2965">
                  <c:v>2.3417757411000002</c:v>
                </c:pt>
                <c:pt idx="2966">
                  <c:v>2.4333404539000001</c:v>
                </c:pt>
                <c:pt idx="2967">
                  <c:v>2.4082716686999999</c:v>
                </c:pt>
                <c:pt idx="2968">
                  <c:v>2.4082716686999999</c:v>
                </c:pt>
                <c:pt idx="2969">
                  <c:v>2.4082716686999999</c:v>
                </c:pt>
                <c:pt idx="2970">
                  <c:v>2.4022391114000001</c:v>
                </c:pt>
                <c:pt idx="2971">
                  <c:v>2.4236161876</c:v>
                </c:pt>
                <c:pt idx="2972">
                  <c:v>2.3695007148</c:v>
                </c:pt>
                <c:pt idx="2973">
                  <c:v>2.3855773985000002</c:v>
                </c:pt>
                <c:pt idx="2974">
                  <c:v>2.3733758909999998</c:v>
                </c:pt>
                <c:pt idx="2975">
                  <c:v>2.3733758909999998</c:v>
                </c:pt>
                <c:pt idx="2976">
                  <c:v>2.3733758909999998</c:v>
                </c:pt>
                <c:pt idx="2977">
                  <c:v>2.3439018317999998</c:v>
                </c:pt>
                <c:pt idx="2978">
                  <c:v>2.3437292269999999</c:v>
                </c:pt>
                <c:pt idx="2979">
                  <c:v>2.3437292269999999</c:v>
                </c:pt>
                <c:pt idx="2980">
                  <c:v>2.4284239373999998</c:v>
                </c:pt>
                <c:pt idx="2981">
                  <c:v>2.4330509294999998</c:v>
                </c:pt>
                <c:pt idx="2982">
                  <c:v>2.4330509294999998</c:v>
                </c:pt>
                <c:pt idx="2983">
                  <c:v>2.4330509294999998</c:v>
                </c:pt>
                <c:pt idx="2984">
                  <c:v>2.4277366529000002</c:v>
                </c:pt>
                <c:pt idx="2985">
                  <c:v>2.4556509008999998</c:v>
                </c:pt>
                <c:pt idx="2986">
                  <c:v>2.4744022234999998</c:v>
                </c:pt>
                <c:pt idx="2987">
                  <c:v>2.4452171433999998</c:v>
                </c:pt>
                <c:pt idx="2988">
                  <c:v>2.435044429</c:v>
                </c:pt>
                <c:pt idx="2989">
                  <c:v>2.435044429</c:v>
                </c:pt>
                <c:pt idx="2990">
                  <c:v>2.435044429</c:v>
                </c:pt>
                <c:pt idx="2991">
                  <c:v>2.3855306849</c:v>
                </c:pt>
                <c:pt idx="2992">
                  <c:v>2.3933077741000002</c:v>
                </c:pt>
                <c:pt idx="2993">
                  <c:v>2.4129910203999998</c:v>
                </c:pt>
                <c:pt idx="2994">
                  <c:v>2.3771134126</c:v>
                </c:pt>
                <c:pt idx="2995">
                  <c:v>2.4950971993</c:v>
                </c:pt>
                <c:pt idx="2996">
                  <c:v>2.4950971993</c:v>
                </c:pt>
                <c:pt idx="2997">
                  <c:v>2.4950971993</c:v>
                </c:pt>
                <c:pt idx="2998">
                  <c:v>2.4939396105</c:v>
                </c:pt>
                <c:pt idx="2999">
                  <c:v>2.5339424013</c:v>
                </c:pt>
                <c:pt idx="3000">
                  <c:v>2.4976750189999999</c:v>
                </c:pt>
                <c:pt idx="3001">
                  <c:v>2.4631691399000002</c:v>
                </c:pt>
                <c:pt idx="3002">
                  <c:v>2.4229098458</c:v>
                </c:pt>
                <c:pt idx="3003">
                  <c:v>2.4229098458</c:v>
                </c:pt>
                <c:pt idx="3004">
                  <c:v>2.4229098458</c:v>
                </c:pt>
                <c:pt idx="3005">
                  <c:v>2.4229098458</c:v>
                </c:pt>
                <c:pt idx="3006">
                  <c:v>2.4496939936</c:v>
                </c:pt>
                <c:pt idx="3007">
                  <c:v>2.4605453164000002</c:v>
                </c:pt>
                <c:pt idx="3008">
                  <c:v>2.4935228250999999</c:v>
                </c:pt>
                <c:pt idx="3009">
                  <c:v>2.4802023924999999</c:v>
                </c:pt>
                <c:pt idx="3010">
                  <c:v>2.4802023924999999</c:v>
                </c:pt>
                <c:pt idx="3011">
                  <c:v>2.4802023924999999</c:v>
                </c:pt>
                <c:pt idx="3012">
                  <c:v>2.4981193862</c:v>
                </c:pt>
                <c:pt idx="3013">
                  <c:v>2.5571596701999999</c:v>
                </c:pt>
                <c:pt idx="3014">
                  <c:v>2.525919864</c:v>
                </c:pt>
                <c:pt idx="3015">
                  <c:v>2.5148137876000001</c:v>
                </c:pt>
                <c:pt idx="3016">
                  <c:v>2.5286740954</c:v>
                </c:pt>
                <c:pt idx="3017">
                  <c:v>2.5286740954</c:v>
                </c:pt>
                <c:pt idx="3018">
                  <c:v>2.5286740954</c:v>
                </c:pt>
                <c:pt idx="3019">
                  <c:v>2.6254057724000002</c:v>
                </c:pt>
                <c:pt idx="3020">
                  <c:v>2.5448772624</c:v>
                </c:pt>
                <c:pt idx="3021">
                  <c:v>2.5948322613000001</c:v>
                </c:pt>
                <c:pt idx="3022">
                  <c:v>2.6967186045</c:v>
                </c:pt>
                <c:pt idx="3023">
                  <c:v>2.6694554384</c:v>
                </c:pt>
                <c:pt idx="3024">
                  <c:v>2.6694554384</c:v>
                </c:pt>
                <c:pt idx="3025">
                  <c:v>2.6694554384</c:v>
                </c:pt>
                <c:pt idx="3026">
                  <c:v>2.5820566681999999</c:v>
                </c:pt>
                <c:pt idx="3027">
                  <c:v>2.6233879104</c:v>
                </c:pt>
                <c:pt idx="3028">
                  <c:v>2.7025182426000001</c:v>
                </c:pt>
                <c:pt idx="3029">
                  <c:v>2.7408164221</c:v>
                </c:pt>
                <c:pt idx="3030">
                  <c:v>2.6882500649000001</c:v>
                </c:pt>
                <c:pt idx="3031">
                  <c:v>2.6882500649000001</c:v>
                </c:pt>
                <c:pt idx="3032">
                  <c:v>2.6882500649000001</c:v>
                </c:pt>
                <c:pt idx="3033">
                  <c:v>2.7494208147000001</c:v>
                </c:pt>
                <c:pt idx="3034">
                  <c:v>2.7494208147000001</c:v>
                </c:pt>
                <c:pt idx="3035">
                  <c:v>2.7494208147000001</c:v>
                </c:pt>
                <c:pt idx="3036">
                  <c:v>2.7253116938000002</c:v>
                </c:pt>
                <c:pt idx="3037">
                  <c:v>2.7135386524</c:v>
                </c:pt>
                <c:pt idx="3038">
                  <c:v>2.7135386524</c:v>
                </c:pt>
                <c:pt idx="3039">
                  <c:v>2.7135386524</c:v>
                </c:pt>
                <c:pt idx="3040">
                  <c:v>2.7135386524</c:v>
                </c:pt>
                <c:pt idx="3041">
                  <c:v>2.7135386524</c:v>
                </c:pt>
                <c:pt idx="3042">
                  <c:v>2.6461014339000002</c:v>
                </c:pt>
                <c:pt idx="3043">
                  <c:v>2.6538338596000002</c:v>
                </c:pt>
                <c:pt idx="3044">
                  <c:v>2.5735913747999999</c:v>
                </c:pt>
                <c:pt idx="3045">
                  <c:v>2.5735913747999999</c:v>
                </c:pt>
                <c:pt idx="3046">
                  <c:v>2.5735913747999999</c:v>
                </c:pt>
                <c:pt idx="3047">
                  <c:v>2.6035143259</c:v>
                </c:pt>
                <c:pt idx="3048">
                  <c:v>2.6699152175999998</c:v>
                </c:pt>
                <c:pt idx="3049">
                  <c:v>2.6133683349000001</c:v>
                </c:pt>
                <c:pt idx="3050">
                  <c:v>2.5445829446000001</c:v>
                </c:pt>
                <c:pt idx="3051">
                  <c:v>2.547673058</c:v>
                </c:pt>
                <c:pt idx="3052">
                  <c:v>2.547673058</c:v>
                </c:pt>
                <c:pt idx="3053">
                  <c:v>2.547673058</c:v>
                </c:pt>
                <c:pt idx="3054">
                  <c:v>2.6352916577999999</c:v>
                </c:pt>
                <c:pt idx="3055">
                  <c:v>2.6352916577999999</c:v>
                </c:pt>
                <c:pt idx="3056">
                  <c:v>2.6352916577999999</c:v>
                </c:pt>
                <c:pt idx="3057">
                  <c:v>2.6650163886999998</c:v>
                </c:pt>
                <c:pt idx="3058">
                  <c:v>2.6809040424999999</c:v>
                </c:pt>
                <c:pt idx="3059">
                  <c:v>2.6809040424999999</c:v>
                </c:pt>
                <c:pt idx="3060">
                  <c:v>2.6809040424999999</c:v>
                </c:pt>
                <c:pt idx="3061">
                  <c:v>2.7100702177999998</c:v>
                </c:pt>
                <c:pt idx="3062">
                  <c:v>2.5939242441000001</c:v>
                </c:pt>
                <c:pt idx="3063">
                  <c:v>2.5190098226000002</c:v>
                </c:pt>
                <c:pt idx="3064">
                  <c:v>2.5804054963</c:v>
                </c:pt>
                <c:pt idx="3065">
                  <c:v>2.5657550922999999</c:v>
                </c:pt>
                <c:pt idx="3066">
                  <c:v>2.5657550922999999</c:v>
                </c:pt>
                <c:pt idx="3067">
                  <c:v>2.5657550922999999</c:v>
                </c:pt>
                <c:pt idx="3068">
                  <c:v>2.6292639960000002</c:v>
                </c:pt>
                <c:pt idx="3069">
                  <c:v>2.6633478245000002</c:v>
                </c:pt>
                <c:pt idx="3070">
                  <c:v>2.5889647855</c:v>
                </c:pt>
                <c:pt idx="3071">
                  <c:v>2.6194234946999999</c:v>
                </c:pt>
                <c:pt idx="3072">
                  <c:v>2.6243497904000002</c:v>
                </c:pt>
                <c:pt idx="3073">
                  <c:v>2.6243497904000002</c:v>
                </c:pt>
                <c:pt idx="3074">
                  <c:v>2.6243497904000002</c:v>
                </c:pt>
                <c:pt idx="3075">
                  <c:v>2.5485514827000002</c:v>
                </c:pt>
                <c:pt idx="3076">
                  <c:v>2.4985701986</c:v>
                </c:pt>
                <c:pt idx="3077">
                  <c:v>2.4716406642000002</c:v>
                </c:pt>
                <c:pt idx="3078">
                  <c:v>2.5226187212000002</c:v>
                </c:pt>
                <c:pt idx="3079">
                  <c:v>2.5809298959000002</c:v>
                </c:pt>
                <c:pt idx="3080">
                  <c:v>2.5809298959000002</c:v>
                </c:pt>
                <c:pt idx="3081">
                  <c:v>2.5809298959000002</c:v>
                </c:pt>
                <c:pt idx="3082">
                  <c:v>2.5298869273000002</c:v>
                </c:pt>
                <c:pt idx="3083">
                  <c:v>2.6011345167000002</c:v>
                </c:pt>
                <c:pt idx="3084">
                  <c:v>2.6011345167000002</c:v>
                </c:pt>
                <c:pt idx="3085">
                  <c:v>2.6011345167000002</c:v>
                </c:pt>
                <c:pt idx="3086">
                  <c:v>2.5103604639000001</c:v>
                </c:pt>
                <c:pt idx="3087">
                  <c:v>2.5103604639000001</c:v>
                </c:pt>
                <c:pt idx="3088">
                  <c:v>2.5103604639000001</c:v>
                </c:pt>
                <c:pt idx="3089">
                  <c:v>2.4961928960000002</c:v>
                </c:pt>
                <c:pt idx="3090">
                  <c:v>2.5532394718</c:v>
                </c:pt>
                <c:pt idx="3091">
                  <c:v>2.5541796431999999</c:v>
                </c:pt>
                <c:pt idx="3092">
                  <c:v>2.4855756121999999</c:v>
                </c:pt>
                <c:pt idx="3093">
                  <c:v>2.5147506111000002</c:v>
                </c:pt>
                <c:pt idx="3094">
                  <c:v>2.5147506111000002</c:v>
                </c:pt>
                <c:pt idx="3095">
                  <c:v>2.5147506111000002</c:v>
                </c:pt>
                <c:pt idx="3096">
                  <c:v>2.6383739785000002</c:v>
                </c:pt>
                <c:pt idx="3097">
                  <c:v>2.6204320117000002</c:v>
                </c:pt>
                <c:pt idx="3098">
                  <c:v>2.6419595455999998</c:v>
                </c:pt>
                <c:pt idx="3099">
                  <c:v>2.6719120288</c:v>
                </c:pt>
                <c:pt idx="3100">
                  <c:v>2.6354915932999998</c:v>
                </c:pt>
                <c:pt idx="3101">
                  <c:v>2.6354915932999998</c:v>
                </c:pt>
                <c:pt idx="3102">
                  <c:v>2.6354915932999998</c:v>
                </c:pt>
                <c:pt idx="3103">
                  <c:v>2.5313264676</c:v>
                </c:pt>
                <c:pt idx="3104">
                  <c:v>2.5610599695</c:v>
                </c:pt>
                <c:pt idx="3105">
                  <c:v>2.5511392358</c:v>
                </c:pt>
                <c:pt idx="3106">
                  <c:v>2.4892981154</c:v>
                </c:pt>
                <c:pt idx="3107">
                  <c:v>2.4793064116000001</c:v>
                </c:pt>
                <c:pt idx="3108">
                  <c:v>2.4793064116000001</c:v>
                </c:pt>
                <c:pt idx="3109">
                  <c:v>2.4793064116000001</c:v>
                </c:pt>
                <c:pt idx="3110">
                  <c:v>2.4712824482000002</c:v>
                </c:pt>
                <c:pt idx="3111">
                  <c:v>2.4853862455</c:v>
                </c:pt>
                <c:pt idx="3112">
                  <c:v>2.5575446792999998</c:v>
                </c:pt>
                <c:pt idx="3113">
                  <c:v>2.5095455374000002</c:v>
                </c:pt>
                <c:pt idx="3114">
                  <c:v>2.5504197326</c:v>
                </c:pt>
                <c:pt idx="3115">
                  <c:v>2.5504197326</c:v>
                </c:pt>
                <c:pt idx="3116">
                  <c:v>2.5504197326</c:v>
                </c:pt>
                <c:pt idx="3117">
                  <c:v>2.5363090991999999</c:v>
                </c:pt>
                <c:pt idx="3118">
                  <c:v>2.5293238788000001</c:v>
                </c:pt>
                <c:pt idx="3119">
                  <c:v>2.5895825505999999</c:v>
                </c:pt>
                <c:pt idx="3120">
                  <c:v>2.6416894990999999</c:v>
                </c:pt>
                <c:pt idx="3121">
                  <c:v>2.5592998315000002</c:v>
                </c:pt>
                <c:pt idx="3122">
                  <c:v>2.5592998315000002</c:v>
                </c:pt>
                <c:pt idx="3123">
                  <c:v>2.5592998315000002</c:v>
                </c:pt>
                <c:pt idx="3124">
                  <c:v>2.5731076026999999</c:v>
                </c:pt>
                <c:pt idx="3125">
                  <c:v>2.5633797923000001</c:v>
                </c:pt>
                <c:pt idx="3126">
                  <c:v>2.6411642640999999</c:v>
                </c:pt>
                <c:pt idx="3127">
                  <c:v>2.6685251488000001</c:v>
                </c:pt>
                <c:pt idx="3128">
                  <c:v>2.6921131692000002</c:v>
                </c:pt>
                <c:pt idx="3129">
                  <c:v>2.6921131692000002</c:v>
                </c:pt>
                <c:pt idx="3130">
                  <c:v>2.6921131692000002</c:v>
                </c:pt>
                <c:pt idx="3131">
                  <c:v>2.7374621134999999</c:v>
                </c:pt>
                <c:pt idx="3132">
                  <c:v>2.6443785819999999</c:v>
                </c:pt>
                <c:pt idx="3133">
                  <c:v>2.5566107421000002</c:v>
                </c:pt>
                <c:pt idx="3134">
                  <c:v>2.5272937304999998</c:v>
                </c:pt>
                <c:pt idx="3135">
                  <c:v>2.5196051486000002</c:v>
                </c:pt>
                <c:pt idx="3136">
                  <c:v>2.5196051486000002</c:v>
                </c:pt>
                <c:pt idx="3137">
                  <c:v>2.5196051486000002</c:v>
                </c:pt>
                <c:pt idx="3138">
                  <c:v>2.5400731648999999</c:v>
                </c:pt>
                <c:pt idx="3139">
                  <c:v>2.4654974422000002</c:v>
                </c:pt>
                <c:pt idx="3140">
                  <c:v>2.6054717703999999</c:v>
                </c:pt>
                <c:pt idx="3141">
                  <c:v>2.6064105992000002</c:v>
                </c:pt>
                <c:pt idx="3142">
                  <c:v>2.6081080378000001</c:v>
                </c:pt>
                <c:pt idx="3143">
                  <c:v>2.6081080378000001</c:v>
                </c:pt>
                <c:pt idx="3144">
                  <c:v>2.6081080378000001</c:v>
                </c:pt>
                <c:pt idx="3145">
                  <c:v>2.5903433786000001</c:v>
                </c:pt>
                <c:pt idx="3146">
                  <c:v>2.6238365545</c:v>
                </c:pt>
                <c:pt idx="3147">
                  <c:v>2.6238365545</c:v>
                </c:pt>
                <c:pt idx="3148">
                  <c:v>2.6222642221000001</c:v>
                </c:pt>
                <c:pt idx="3149">
                  <c:v>2.6215667664</c:v>
                </c:pt>
                <c:pt idx="3150">
                  <c:v>2.6215667664</c:v>
                </c:pt>
                <c:pt idx="3151">
                  <c:v>2.6215667664</c:v>
                </c:pt>
                <c:pt idx="3152">
                  <c:v>2.5963902376000001</c:v>
                </c:pt>
                <c:pt idx="3153">
                  <c:v>2.6332652176</c:v>
                </c:pt>
                <c:pt idx="3154">
                  <c:v>2.6394547868</c:v>
                </c:pt>
                <c:pt idx="3155">
                  <c:v>2.6058908185999998</c:v>
                </c:pt>
                <c:pt idx="3156">
                  <c:v>2.5873489323999999</c:v>
                </c:pt>
                <c:pt idx="3157">
                  <c:v>2.5873489323999999</c:v>
                </c:pt>
                <c:pt idx="3158">
                  <c:v>2.5873489323999999</c:v>
                </c:pt>
                <c:pt idx="3159">
                  <c:v>2.5534720310000001</c:v>
                </c:pt>
                <c:pt idx="3160">
                  <c:v>2.6149956433999999</c:v>
                </c:pt>
                <c:pt idx="3161">
                  <c:v>2.6609077642000001</c:v>
                </c:pt>
                <c:pt idx="3162">
                  <c:v>2.6720751612</c:v>
                </c:pt>
                <c:pt idx="3163">
                  <c:v>2.665664123</c:v>
                </c:pt>
                <c:pt idx="3164">
                  <c:v>2.665664123</c:v>
                </c:pt>
                <c:pt idx="3165">
                  <c:v>2.665664123</c:v>
                </c:pt>
                <c:pt idx="3166">
                  <c:v>2.6463250437000001</c:v>
                </c:pt>
                <c:pt idx="3167">
                  <c:v>2.6333460816000001</c:v>
                </c:pt>
                <c:pt idx="3168">
                  <c:v>2.6146545154999998</c:v>
                </c:pt>
                <c:pt idx="3169">
                  <c:v>2.5672550128</c:v>
                </c:pt>
                <c:pt idx="3170">
                  <c:v>2.4973637676</c:v>
                </c:pt>
                <c:pt idx="3171">
                  <c:v>2.4973637676</c:v>
                </c:pt>
                <c:pt idx="3172">
                  <c:v>2.4973637676</c:v>
                </c:pt>
                <c:pt idx="3173">
                  <c:v>2.4866622289000002</c:v>
                </c:pt>
                <c:pt idx="3174">
                  <c:v>2.4270501356</c:v>
                </c:pt>
                <c:pt idx="3175">
                  <c:v>2.4672458646000002</c:v>
                </c:pt>
                <c:pt idx="3176">
                  <c:v>2.5261627987000002</c:v>
                </c:pt>
                <c:pt idx="3177">
                  <c:v>2.5557432445999999</c:v>
                </c:pt>
                <c:pt idx="3178">
                  <c:v>2.5557432445999999</c:v>
                </c:pt>
                <c:pt idx="3179">
                  <c:v>2.5557432445999999</c:v>
                </c:pt>
                <c:pt idx="3180">
                  <c:v>2.5420683835000002</c:v>
                </c:pt>
                <c:pt idx="3181">
                  <c:v>2.5277367024999999</c:v>
                </c:pt>
                <c:pt idx="3182">
                  <c:v>2.5044680295999999</c:v>
                </c:pt>
                <c:pt idx="3183">
                  <c:v>2.5139098727000002</c:v>
                </c:pt>
                <c:pt idx="3184">
                  <c:v>2.5415512166999998</c:v>
                </c:pt>
                <c:pt idx="3185">
                  <c:v>2.5415512166999998</c:v>
                </c:pt>
                <c:pt idx="3186">
                  <c:v>2.5415512166999998</c:v>
                </c:pt>
                <c:pt idx="3187">
                  <c:v>2.5021387087</c:v>
                </c:pt>
                <c:pt idx="3188">
                  <c:v>2.6731868375999999</c:v>
                </c:pt>
                <c:pt idx="3189">
                  <c:v>2.4784529666999999</c:v>
                </c:pt>
                <c:pt idx="3190">
                  <c:v>2.5978669478</c:v>
                </c:pt>
                <c:pt idx="3191">
                  <c:v>2.6595634857000001</c:v>
                </c:pt>
                <c:pt idx="3192">
                  <c:v>2.6595634857000001</c:v>
                </c:pt>
                <c:pt idx="3193">
                  <c:v>2.6595634857000001</c:v>
                </c:pt>
                <c:pt idx="3194">
                  <c:v>2.6474457983000002</c:v>
                </c:pt>
                <c:pt idx="3195">
                  <c:v>2.6550131486000002</c:v>
                </c:pt>
                <c:pt idx="3196">
                  <c:v>2.6485368815000001</c:v>
                </c:pt>
                <c:pt idx="3197">
                  <c:v>2.6485368815000001</c:v>
                </c:pt>
                <c:pt idx="3198">
                  <c:v>2.6485368815000001</c:v>
                </c:pt>
                <c:pt idx="3199">
                  <c:v>2.6485368815000001</c:v>
                </c:pt>
                <c:pt idx="3200">
                  <c:v>2.6485368815000001</c:v>
                </c:pt>
                <c:pt idx="3201">
                  <c:v>2.6407583757999999</c:v>
                </c:pt>
                <c:pt idx="3202">
                  <c:v>2.5708805913999999</c:v>
                </c:pt>
                <c:pt idx="3203">
                  <c:v>2.4655416034000002</c:v>
                </c:pt>
                <c:pt idx="3204">
                  <c:v>2.4992266852</c:v>
                </c:pt>
                <c:pt idx="3205">
                  <c:v>2.5089839028999998</c:v>
                </c:pt>
                <c:pt idx="3206">
                  <c:v>2.5089839028999998</c:v>
                </c:pt>
                <c:pt idx="3207">
                  <c:v>2.5089839028999998</c:v>
                </c:pt>
                <c:pt idx="3208">
                  <c:v>2.5133028125000001</c:v>
                </c:pt>
                <c:pt idx="3209">
                  <c:v>2.5213593063999999</c:v>
                </c:pt>
                <c:pt idx="3210">
                  <c:v>2.4409923655000001</c:v>
                </c:pt>
                <c:pt idx="3211">
                  <c:v>2.4409923655000001</c:v>
                </c:pt>
                <c:pt idx="3212">
                  <c:v>2.4409923655000001</c:v>
                </c:pt>
                <c:pt idx="3213">
                  <c:v>2.4409923655000001</c:v>
                </c:pt>
                <c:pt idx="3214">
                  <c:v>2.4409923655000001</c:v>
                </c:pt>
                <c:pt idx="3215">
                  <c:v>2.47353077</c:v>
                </c:pt>
                <c:pt idx="3216">
                  <c:v>2.4841193762999998</c:v>
                </c:pt>
                <c:pt idx="3217">
                  <c:v>2.5305862434000002</c:v>
                </c:pt>
                <c:pt idx="3218">
                  <c:v>2.5305862434000002</c:v>
                </c:pt>
                <c:pt idx="3219">
                  <c:v>2.5305862434000002</c:v>
                </c:pt>
                <c:pt idx="3220">
                  <c:v>2.5305862434000002</c:v>
                </c:pt>
                <c:pt idx="3221">
                  <c:v>2.5305862434000002</c:v>
                </c:pt>
                <c:pt idx="3222">
                  <c:v>2.5071960299999998</c:v>
                </c:pt>
                <c:pt idx="3223">
                  <c:v>2.5094601839999999</c:v>
                </c:pt>
                <c:pt idx="3224">
                  <c:v>2.47029546</c:v>
                </c:pt>
                <c:pt idx="3225">
                  <c:v>2.4875172715999998</c:v>
                </c:pt>
                <c:pt idx="3226">
                  <c:v>2.4928866750999998</c:v>
                </c:pt>
                <c:pt idx="3227">
                  <c:v>2.4928866750999998</c:v>
                </c:pt>
                <c:pt idx="3228">
                  <c:v>2.4928866750999998</c:v>
                </c:pt>
                <c:pt idx="3229">
                  <c:v>2.4868688638999998</c:v>
                </c:pt>
                <c:pt idx="3230">
                  <c:v>2.4937360163000002</c:v>
                </c:pt>
                <c:pt idx="3231">
                  <c:v>2.4933800678</c:v>
                </c:pt>
                <c:pt idx="3232">
                  <c:v>2.4870644447000001</c:v>
                </c:pt>
                <c:pt idx="3233">
                  <c:v>2.5189694840999999</c:v>
                </c:pt>
                <c:pt idx="3234">
                  <c:v>2.5189694840999999</c:v>
                </c:pt>
                <c:pt idx="3235">
                  <c:v>2.5189694840999999</c:v>
                </c:pt>
                <c:pt idx="3236">
                  <c:v>2.5593850708999999</c:v>
                </c:pt>
                <c:pt idx="3237">
                  <c:v>2.5331904529</c:v>
                </c:pt>
                <c:pt idx="3238">
                  <c:v>2.5150376099999998</c:v>
                </c:pt>
                <c:pt idx="3239">
                  <c:v>2.5637491788000002</c:v>
                </c:pt>
                <c:pt idx="3240">
                  <c:v>2.5898209424999998</c:v>
                </c:pt>
                <c:pt idx="3241">
                  <c:v>2.5898209424999998</c:v>
                </c:pt>
                <c:pt idx="3242">
                  <c:v>2.5898209424999998</c:v>
                </c:pt>
                <c:pt idx="3243">
                  <c:v>2.5635324477000001</c:v>
                </c:pt>
                <c:pt idx="3244">
                  <c:v>2.4414593128000002</c:v>
                </c:pt>
                <c:pt idx="3245">
                  <c:v>2.3776744589000001</c:v>
                </c:pt>
                <c:pt idx="3246">
                  <c:v>2.3572499893000001</c:v>
                </c:pt>
                <c:pt idx="3247">
                  <c:v>2.3312114957999999</c:v>
                </c:pt>
                <c:pt idx="3248">
                  <c:v>2.3312114957999999</c:v>
                </c:pt>
                <c:pt idx="3249">
                  <c:v>2.3312114957999999</c:v>
                </c:pt>
                <c:pt idx="3250">
                  <c:v>2.4083794123</c:v>
                </c:pt>
                <c:pt idx="3251">
                  <c:v>2.3344611318999999</c:v>
                </c:pt>
                <c:pt idx="3252">
                  <c:v>2.3550461575999999</c:v>
                </c:pt>
                <c:pt idx="3253">
                  <c:v>2.3868987521</c:v>
                </c:pt>
                <c:pt idx="3254">
                  <c:v>2.3331220829000001</c:v>
                </c:pt>
                <c:pt idx="3255">
                  <c:v>2.3331220829000001</c:v>
                </c:pt>
                <c:pt idx="3256">
                  <c:v>2.3331220829000001</c:v>
                </c:pt>
                <c:pt idx="3257">
                  <c:v>2.3052990306000001</c:v>
                </c:pt>
                <c:pt idx="3258">
                  <c:v>2.3582697617999999</c:v>
                </c:pt>
                <c:pt idx="3259">
                  <c:v>2.3828200249</c:v>
                </c:pt>
                <c:pt idx="3260">
                  <c:v>2.3628860112000001</c:v>
                </c:pt>
                <c:pt idx="3261">
                  <c:v>2.3335758541999998</c:v>
                </c:pt>
                <c:pt idx="3262">
                  <c:v>2.3335758541999998</c:v>
                </c:pt>
                <c:pt idx="3263">
                  <c:v>2.3335758541999998</c:v>
                </c:pt>
                <c:pt idx="3264">
                  <c:v>2.2645901575999998</c:v>
                </c:pt>
                <c:pt idx="3265">
                  <c:v>2.2637251781000001</c:v>
                </c:pt>
                <c:pt idx="3266">
                  <c:v>2.3171358579999999</c:v>
                </c:pt>
                <c:pt idx="3267">
                  <c:v>2.3623369901000002</c:v>
                </c:pt>
                <c:pt idx="3268">
                  <c:v>2.3561276971999998</c:v>
                </c:pt>
                <c:pt idx="3269">
                  <c:v>2.3561276971999998</c:v>
                </c:pt>
                <c:pt idx="3270">
                  <c:v>2.3561276971999998</c:v>
                </c:pt>
                <c:pt idx="3271">
                  <c:v>2.3090798655999998</c:v>
                </c:pt>
                <c:pt idx="3272">
                  <c:v>2.3216183005</c:v>
                </c:pt>
                <c:pt idx="3273">
                  <c:v>2.3270666534000002</c:v>
                </c:pt>
                <c:pt idx="3274">
                  <c:v>2.3660931998999999</c:v>
                </c:pt>
                <c:pt idx="3275">
                  <c:v>2.4218309873999999</c:v>
                </c:pt>
                <c:pt idx="3276">
                  <c:v>2.4218309873999999</c:v>
                </c:pt>
                <c:pt idx="3277">
                  <c:v>2.4218309873999999</c:v>
                </c:pt>
                <c:pt idx="3278">
                  <c:v>2.4194172110999999</c:v>
                </c:pt>
                <c:pt idx="3279">
                  <c:v>2.4100857716999999</c:v>
                </c:pt>
                <c:pt idx="3280">
                  <c:v>2.4123869951999999</c:v>
                </c:pt>
                <c:pt idx="3281">
                  <c:v>2.4312790995000002</c:v>
                </c:pt>
                <c:pt idx="3282">
                  <c:v>2.4525002119999999</c:v>
                </c:pt>
                <c:pt idx="3283">
                  <c:v>2.4525002119999999</c:v>
                </c:pt>
                <c:pt idx="3284">
                  <c:v>2.4525002119999999</c:v>
                </c:pt>
                <c:pt idx="3285">
                  <c:v>2.4746993785</c:v>
                </c:pt>
                <c:pt idx="3286">
                  <c:v>2.3545442685000002</c:v>
                </c:pt>
                <c:pt idx="3287">
                  <c:v>2.3565729715999999</c:v>
                </c:pt>
                <c:pt idx="3288">
                  <c:v>2.3536403750999999</c:v>
                </c:pt>
                <c:pt idx="3289">
                  <c:v>2.2724465518999999</c:v>
                </c:pt>
                <c:pt idx="3290">
                  <c:v>2.2724465518999999</c:v>
                </c:pt>
                <c:pt idx="3291">
                  <c:v>2.2724465518999999</c:v>
                </c:pt>
                <c:pt idx="3292">
                  <c:v>2.2954116419999999</c:v>
                </c:pt>
                <c:pt idx="3293">
                  <c:v>2.3006601806</c:v>
                </c:pt>
                <c:pt idx="3294">
                  <c:v>2.2863413394999998</c:v>
                </c:pt>
                <c:pt idx="3295">
                  <c:v>2.3608094384</c:v>
                </c:pt>
                <c:pt idx="3296">
                  <c:v>2.3734653097999998</c:v>
                </c:pt>
                <c:pt idx="3297">
                  <c:v>2.3734653097999998</c:v>
                </c:pt>
                <c:pt idx="3298">
                  <c:v>2.3734653097999998</c:v>
                </c:pt>
                <c:pt idx="3299">
                  <c:v>2.4084786356999999</c:v>
                </c:pt>
                <c:pt idx="3300">
                  <c:v>2.3907704984999998</c:v>
                </c:pt>
                <c:pt idx="3301">
                  <c:v>2.4191314800999999</c:v>
                </c:pt>
                <c:pt idx="3302">
                  <c:v>2.4124904731000001</c:v>
                </c:pt>
                <c:pt idx="3303">
                  <c:v>2.3711512663000001</c:v>
                </c:pt>
                <c:pt idx="3304">
                  <c:v>2.3711512663000001</c:v>
                </c:pt>
                <c:pt idx="3305">
                  <c:v>2.3711512663000001</c:v>
                </c:pt>
                <c:pt idx="3306">
                  <c:v>2.3478029935000002</c:v>
                </c:pt>
                <c:pt idx="3307">
                  <c:v>2.3434744571000001</c:v>
                </c:pt>
                <c:pt idx="3308">
                  <c:v>2.3374427861</c:v>
                </c:pt>
                <c:pt idx="3309">
                  <c:v>2.3473417912999999</c:v>
                </c:pt>
                <c:pt idx="3310">
                  <c:v>2.3453390162000001</c:v>
                </c:pt>
                <c:pt idx="3311">
                  <c:v>2.3453390162000001</c:v>
                </c:pt>
                <c:pt idx="3312">
                  <c:v>2.3453390162000001</c:v>
                </c:pt>
                <c:pt idx="3313">
                  <c:v>2.3292060807000001</c:v>
                </c:pt>
                <c:pt idx="3314">
                  <c:v>2.3292792184</c:v>
                </c:pt>
                <c:pt idx="3315">
                  <c:v>2.2801972745999999</c:v>
                </c:pt>
                <c:pt idx="3316">
                  <c:v>2.3014765490000002</c:v>
                </c:pt>
                <c:pt idx="3317">
                  <c:v>2.3260221343</c:v>
                </c:pt>
                <c:pt idx="3318">
                  <c:v>2.3260221343</c:v>
                </c:pt>
                <c:pt idx="3319">
                  <c:v>2.3260221343</c:v>
                </c:pt>
                <c:pt idx="3320">
                  <c:v>2.3862541352000002</c:v>
                </c:pt>
                <c:pt idx="3321">
                  <c:v>2.3498943424999998</c:v>
                </c:pt>
                <c:pt idx="3322">
                  <c:v>2.3627224912</c:v>
                </c:pt>
                <c:pt idx="3323">
                  <c:v>2.3001131528999998</c:v>
                </c:pt>
                <c:pt idx="3324">
                  <c:v>2.3556689496000001</c:v>
                </c:pt>
                <c:pt idx="3325">
                  <c:v>2.3556689496000001</c:v>
                </c:pt>
                <c:pt idx="3326">
                  <c:v>2.3556689496000001</c:v>
                </c:pt>
                <c:pt idx="3327">
                  <c:v>2.3872105663999998</c:v>
                </c:pt>
                <c:pt idx="3328">
                  <c:v>2.3478054493</c:v>
                </c:pt>
                <c:pt idx="3329">
                  <c:v>2.3506222546000002</c:v>
                </c:pt>
                <c:pt idx="3330">
                  <c:v>2.4267755246</c:v>
                </c:pt>
                <c:pt idx="3331">
                  <c:v>2.4149612925000001</c:v>
                </c:pt>
                <c:pt idx="3332">
                  <c:v>2.4149612925000001</c:v>
                </c:pt>
                <c:pt idx="3333">
                  <c:v>2.4149612925000001</c:v>
                </c:pt>
                <c:pt idx="3334">
                  <c:v>2.3817664731999999</c:v>
                </c:pt>
                <c:pt idx="3335">
                  <c:v>2.362360368</c:v>
                </c:pt>
                <c:pt idx="3336">
                  <c:v>2.3984565119000001</c:v>
                </c:pt>
                <c:pt idx="3337">
                  <c:v>2.4146349528000002</c:v>
                </c:pt>
                <c:pt idx="3338">
                  <c:v>2.3329400017999999</c:v>
                </c:pt>
                <c:pt idx="3339">
                  <c:v>2.3329400017999999</c:v>
                </c:pt>
                <c:pt idx="3340">
                  <c:v>2.3329400017999999</c:v>
                </c:pt>
                <c:pt idx="3341">
                  <c:v>2.2988475912999999</c:v>
                </c:pt>
                <c:pt idx="3342">
                  <c:v>2.3178108357</c:v>
                </c:pt>
                <c:pt idx="3343">
                  <c:v>2.3416001845999999</c:v>
                </c:pt>
                <c:pt idx="3344">
                  <c:v>2.3286880056000001</c:v>
                </c:pt>
                <c:pt idx="3345">
                  <c:v>2.3182128386</c:v>
                </c:pt>
                <c:pt idx="3346">
                  <c:v>2.3182128386</c:v>
                </c:pt>
                <c:pt idx="3347">
                  <c:v>2.3182128386</c:v>
                </c:pt>
                <c:pt idx="3348">
                  <c:v>2.2993666294000001</c:v>
                </c:pt>
                <c:pt idx="3349">
                  <c:v>2.3678338855000001</c:v>
                </c:pt>
                <c:pt idx="3350">
                  <c:v>2.3400661247999999</c:v>
                </c:pt>
                <c:pt idx="3351">
                  <c:v>2.3863384509999999</c:v>
                </c:pt>
                <c:pt idx="3352">
                  <c:v>2.4023104151000001</c:v>
                </c:pt>
                <c:pt idx="3353">
                  <c:v>2.4023104151000001</c:v>
                </c:pt>
                <c:pt idx="3354">
                  <c:v>2.4023104151000001</c:v>
                </c:pt>
                <c:pt idx="3355">
                  <c:v>2.3598786752000001</c:v>
                </c:pt>
                <c:pt idx="3356">
                  <c:v>2.3370608383000002</c:v>
                </c:pt>
                <c:pt idx="3357">
                  <c:v>2.3305098509</c:v>
                </c:pt>
                <c:pt idx="3358">
                  <c:v>2.3147231156000001</c:v>
                </c:pt>
                <c:pt idx="3359">
                  <c:v>2.3651980808999999</c:v>
                </c:pt>
                <c:pt idx="3360">
                  <c:v>2.3651980808999999</c:v>
                </c:pt>
                <c:pt idx="3361">
                  <c:v>2.3651980808999999</c:v>
                </c:pt>
                <c:pt idx="3362">
                  <c:v>2.3313595397000002</c:v>
                </c:pt>
                <c:pt idx="3363">
                  <c:v>2.3164951401999998</c:v>
                </c:pt>
                <c:pt idx="3364">
                  <c:v>2.3077611339000002</c:v>
                </c:pt>
                <c:pt idx="3365">
                  <c:v>2.3462089491999998</c:v>
                </c:pt>
                <c:pt idx="3366">
                  <c:v>2.3252034911999999</c:v>
                </c:pt>
                <c:pt idx="3367">
                  <c:v>2.3252034911999999</c:v>
                </c:pt>
                <c:pt idx="3368">
                  <c:v>2.3252034911999999</c:v>
                </c:pt>
                <c:pt idx="3369">
                  <c:v>2.3925648752000002</c:v>
                </c:pt>
                <c:pt idx="3370">
                  <c:v>2.3546035817000002</c:v>
                </c:pt>
                <c:pt idx="3371">
                  <c:v>2.3431174536000001</c:v>
                </c:pt>
                <c:pt idx="3372">
                  <c:v>2.3359931264</c:v>
                </c:pt>
                <c:pt idx="3373">
                  <c:v>2.3466929449</c:v>
                </c:pt>
                <c:pt idx="3374">
                  <c:v>2.3466929449</c:v>
                </c:pt>
                <c:pt idx="3375">
                  <c:v>2.3466929449</c:v>
                </c:pt>
                <c:pt idx="3376">
                  <c:v>2.2752628496999998</c:v>
                </c:pt>
                <c:pt idx="3377">
                  <c:v>2.2442067806999999</c:v>
                </c:pt>
                <c:pt idx="3378">
                  <c:v>2.2229663947999998</c:v>
                </c:pt>
                <c:pt idx="3379">
                  <c:v>2.2353594221000002</c:v>
                </c:pt>
                <c:pt idx="3380">
                  <c:v>2.1668611440999999</c:v>
                </c:pt>
                <c:pt idx="3381">
                  <c:v>2.1668611440999999</c:v>
                </c:pt>
                <c:pt idx="3382">
                  <c:v>2.1668611440999999</c:v>
                </c:pt>
                <c:pt idx="3383">
                  <c:v>2.0884643169000001</c:v>
                </c:pt>
                <c:pt idx="3384">
                  <c:v>2.0950293039000001</c:v>
                </c:pt>
                <c:pt idx="3385">
                  <c:v>2.0247163135999999</c:v>
                </c:pt>
                <c:pt idx="3386">
                  <c:v>2.1117484541999998</c:v>
                </c:pt>
                <c:pt idx="3387">
                  <c:v>2.0722273091000001</c:v>
                </c:pt>
                <c:pt idx="3388">
                  <c:v>2.0722273091000001</c:v>
                </c:pt>
                <c:pt idx="3389">
                  <c:v>2.0722273091000001</c:v>
                </c:pt>
                <c:pt idx="3390">
                  <c:v>2.0722273091000001</c:v>
                </c:pt>
                <c:pt idx="3391">
                  <c:v>2.0701273242</c:v>
                </c:pt>
                <c:pt idx="3392">
                  <c:v>2.0404734404</c:v>
                </c:pt>
                <c:pt idx="3393">
                  <c:v>1.9950971621</c:v>
                </c:pt>
                <c:pt idx="3394">
                  <c:v>2.0190447454</c:v>
                </c:pt>
                <c:pt idx="3395">
                  <c:v>2.0190447454</c:v>
                </c:pt>
                <c:pt idx="3396">
                  <c:v>2.0190447454</c:v>
                </c:pt>
                <c:pt idx="3397">
                  <c:v>2.0366423321</c:v>
                </c:pt>
                <c:pt idx="3398">
                  <c:v>2.0247666188000002</c:v>
                </c:pt>
                <c:pt idx="3399">
                  <c:v>2.0675768250000002</c:v>
                </c:pt>
                <c:pt idx="3400">
                  <c:v>2.0528944686999999</c:v>
                </c:pt>
                <c:pt idx="3401">
                  <c:v>2.1147212329</c:v>
                </c:pt>
                <c:pt idx="3402">
                  <c:v>2.1147212329</c:v>
                </c:pt>
                <c:pt idx="3403">
                  <c:v>2.1147212329</c:v>
                </c:pt>
                <c:pt idx="3404">
                  <c:v>2.1550892455000001</c:v>
                </c:pt>
                <c:pt idx="3405">
                  <c:v>2.1458340212999998</c:v>
                </c:pt>
                <c:pt idx="3406">
                  <c:v>2.1490170415000001</c:v>
                </c:pt>
                <c:pt idx="3407">
                  <c:v>2.1490170415000001</c:v>
                </c:pt>
                <c:pt idx="3408">
                  <c:v>2.1490170415000001</c:v>
                </c:pt>
                <c:pt idx="3409">
                  <c:v>2.1490170415000001</c:v>
                </c:pt>
                <c:pt idx="3410">
                  <c:v>2.1490170415000001</c:v>
                </c:pt>
                <c:pt idx="3411">
                  <c:v>2.0809301404</c:v>
                </c:pt>
                <c:pt idx="3412">
                  <c:v>2.1254694443000002</c:v>
                </c:pt>
                <c:pt idx="3413">
                  <c:v>2.0833088837</c:v>
                </c:pt>
                <c:pt idx="3414">
                  <c:v>2.0234158204999999</c:v>
                </c:pt>
                <c:pt idx="3415">
                  <c:v>2.0115962323000001</c:v>
                </c:pt>
                <c:pt idx="3416">
                  <c:v>2.0115962323000001</c:v>
                </c:pt>
                <c:pt idx="3417">
                  <c:v>2.0115962323000001</c:v>
                </c:pt>
                <c:pt idx="3418">
                  <c:v>2.0725456369000002</c:v>
                </c:pt>
                <c:pt idx="3419">
                  <c:v>2.0930039857999998</c:v>
                </c:pt>
                <c:pt idx="3420">
                  <c:v>2.0930861622000001</c:v>
                </c:pt>
                <c:pt idx="3421">
                  <c:v>2.0899862512</c:v>
                </c:pt>
                <c:pt idx="3422">
                  <c:v>2.1008873514999999</c:v>
                </c:pt>
                <c:pt idx="3423">
                  <c:v>2.1008873514999999</c:v>
                </c:pt>
                <c:pt idx="3424">
                  <c:v>2.1008873514999999</c:v>
                </c:pt>
                <c:pt idx="3425">
                  <c:v>2.0492321543999998</c:v>
                </c:pt>
                <c:pt idx="3426">
                  <c:v>2.1415133198</c:v>
                </c:pt>
                <c:pt idx="3427">
                  <c:v>2.1141744386000001</c:v>
                </c:pt>
                <c:pt idx="3428">
                  <c:v>2.1604330314000002</c:v>
                </c:pt>
                <c:pt idx="3429">
                  <c:v>2.1665465741999999</c:v>
                </c:pt>
                <c:pt idx="3430">
                  <c:v>2.1665465741999999</c:v>
                </c:pt>
                <c:pt idx="3431">
                  <c:v>2.1665465741999999</c:v>
                </c:pt>
                <c:pt idx="3432">
                  <c:v>2.1510248979000002</c:v>
                </c:pt>
                <c:pt idx="3433">
                  <c:v>2.1655055771999998</c:v>
                </c:pt>
                <c:pt idx="3434">
                  <c:v>2.1393800645000001</c:v>
                </c:pt>
                <c:pt idx="3435">
                  <c:v>2.1724127048000001</c:v>
                </c:pt>
                <c:pt idx="3436">
                  <c:v>2.0458976607000001</c:v>
                </c:pt>
                <c:pt idx="3437">
                  <c:v>2.0458976607000001</c:v>
                </c:pt>
                <c:pt idx="3438">
                  <c:v>2.0458976607000001</c:v>
                </c:pt>
                <c:pt idx="3439">
                  <c:v>2.0458976607000001</c:v>
                </c:pt>
                <c:pt idx="3440">
                  <c:v>2.0458976607000001</c:v>
                </c:pt>
                <c:pt idx="3441">
                  <c:v>2.0436177848999999</c:v>
                </c:pt>
                <c:pt idx="3442">
                  <c:v>2.0257661155000002</c:v>
                </c:pt>
                <c:pt idx="3443">
                  <c:v>2.0140227028000002</c:v>
                </c:pt>
                <c:pt idx="3444">
                  <c:v>2.0140227028000002</c:v>
                </c:pt>
                <c:pt idx="3445">
                  <c:v>2.0140227028000002</c:v>
                </c:pt>
                <c:pt idx="3446">
                  <c:v>2.0101675623999999</c:v>
                </c:pt>
                <c:pt idx="3447">
                  <c:v>2.0164426907999999</c:v>
                </c:pt>
                <c:pt idx="3448">
                  <c:v>1.9965110097000001</c:v>
                </c:pt>
                <c:pt idx="3449">
                  <c:v>2.0077032626000002</c:v>
                </c:pt>
                <c:pt idx="3450">
                  <c:v>2.0673146299999998</c:v>
                </c:pt>
                <c:pt idx="3451">
                  <c:v>2.0673146299999998</c:v>
                </c:pt>
                <c:pt idx="3452">
                  <c:v>2.0673146299999998</c:v>
                </c:pt>
                <c:pt idx="3453">
                  <c:v>2.1168689245999999</c:v>
                </c:pt>
                <c:pt idx="3454">
                  <c:v>2.0286525437999998</c:v>
                </c:pt>
                <c:pt idx="3455">
                  <c:v>2.0850832078999999</c:v>
                </c:pt>
                <c:pt idx="3456">
                  <c:v>2.0826139037</c:v>
                </c:pt>
                <c:pt idx="3457">
                  <c:v>2.1253492680999999</c:v>
                </c:pt>
                <c:pt idx="3458">
                  <c:v>2.1253492680999999</c:v>
                </c:pt>
                <c:pt idx="3459">
                  <c:v>2.1253492680999999</c:v>
                </c:pt>
                <c:pt idx="3460">
                  <c:v>2.1198818333</c:v>
                </c:pt>
                <c:pt idx="3461">
                  <c:v>2.0898307300000001</c:v>
                </c:pt>
                <c:pt idx="3462">
                  <c:v>2.1237737016999998</c:v>
                </c:pt>
                <c:pt idx="3463">
                  <c:v>2.0733886927</c:v>
                </c:pt>
                <c:pt idx="3464">
                  <c:v>1.9962404087000001</c:v>
                </c:pt>
                <c:pt idx="3465">
                  <c:v>1.9962404087000001</c:v>
                </c:pt>
                <c:pt idx="3466">
                  <c:v>1.9962404087000001</c:v>
                </c:pt>
                <c:pt idx="3467">
                  <c:v>1.9848247454000001</c:v>
                </c:pt>
                <c:pt idx="3468">
                  <c:v>2.0375155202999999</c:v>
                </c:pt>
                <c:pt idx="3469">
                  <c:v>2.1042337897999999</c:v>
                </c:pt>
                <c:pt idx="3470">
                  <c:v>2.0788859299000002</c:v>
                </c:pt>
                <c:pt idx="3471">
                  <c:v>2.0854919341000002</c:v>
                </c:pt>
                <c:pt idx="3472">
                  <c:v>2.0854919341000002</c:v>
                </c:pt>
                <c:pt idx="3473">
                  <c:v>2.0854919341000002</c:v>
                </c:pt>
                <c:pt idx="3474">
                  <c:v>2.1058011355000001</c:v>
                </c:pt>
                <c:pt idx="3475">
                  <c:v>2.1034993026</c:v>
                </c:pt>
                <c:pt idx="3476">
                  <c:v>2.1115467626000002</c:v>
                </c:pt>
                <c:pt idx="3477">
                  <c:v>2.0847000589000002</c:v>
                </c:pt>
                <c:pt idx="3478">
                  <c:v>2.12419862</c:v>
                </c:pt>
                <c:pt idx="3479">
                  <c:v>2.12419862</c:v>
                </c:pt>
                <c:pt idx="3480">
                  <c:v>2.12419862</c:v>
                </c:pt>
                <c:pt idx="3481">
                  <c:v>2.1054041583999998</c:v>
                </c:pt>
                <c:pt idx="3482">
                  <c:v>2.0962694429000002</c:v>
                </c:pt>
                <c:pt idx="3483">
                  <c:v>2.0831092921000001</c:v>
                </c:pt>
                <c:pt idx="3484">
                  <c:v>2.0481427300999999</c:v>
                </c:pt>
                <c:pt idx="3485">
                  <c:v>2.1428352109</c:v>
                </c:pt>
                <c:pt idx="3486">
                  <c:v>2.1428352109</c:v>
                </c:pt>
                <c:pt idx="3487">
                  <c:v>2.1428352109</c:v>
                </c:pt>
                <c:pt idx="3488">
                  <c:v>2.1768982026999999</c:v>
                </c:pt>
                <c:pt idx="3489">
                  <c:v>2.1515911351999999</c:v>
                </c:pt>
                <c:pt idx="3490">
                  <c:v>2.1417014832999999</c:v>
                </c:pt>
                <c:pt idx="3491">
                  <c:v>2.1353082675000001</c:v>
                </c:pt>
                <c:pt idx="3492">
                  <c:v>2.0805450597999999</c:v>
                </c:pt>
                <c:pt idx="3493">
                  <c:v>2.0805450597999999</c:v>
                </c:pt>
                <c:pt idx="3494">
                  <c:v>2.0805450597999999</c:v>
                </c:pt>
                <c:pt idx="3495">
                  <c:v>2.1117607261</c:v>
                </c:pt>
                <c:pt idx="3496">
                  <c:v>2.1528098826000002</c:v>
                </c:pt>
                <c:pt idx="3497">
                  <c:v>2.1918837681999999</c:v>
                </c:pt>
                <c:pt idx="3498">
                  <c:v>2.1867601435999999</c:v>
                </c:pt>
                <c:pt idx="3499">
                  <c:v>2.2126054292999999</c:v>
                </c:pt>
                <c:pt idx="3500">
                  <c:v>2.2126054292999999</c:v>
                </c:pt>
                <c:pt idx="3501">
                  <c:v>2.2126054292999999</c:v>
                </c:pt>
                <c:pt idx="3502">
                  <c:v>2.2126054292999999</c:v>
                </c:pt>
                <c:pt idx="3503">
                  <c:v>2.1470933200000002</c:v>
                </c:pt>
                <c:pt idx="3504">
                  <c:v>2.0869106419999999</c:v>
                </c:pt>
                <c:pt idx="3505">
                  <c:v>2.1739732067999999</c:v>
                </c:pt>
                <c:pt idx="3506">
                  <c:v>2.1328870973999998</c:v>
                </c:pt>
                <c:pt idx="3507">
                  <c:v>2.1328870973999998</c:v>
                </c:pt>
                <c:pt idx="3508">
                  <c:v>2.1328870973999998</c:v>
                </c:pt>
                <c:pt idx="3509">
                  <c:v>2.0881975105000001</c:v>
                </c:pt>
                <c:pt idx="3510">
                  <c:v>2.1876952001999999</c:v>
                </c:pt>
                <c:pt idx="3511">
                  <c:v>2.1089045091999998</c:v>
                </c:pt>
                <c:pt idx="3512">
                  <c:v>2.0487283600000001</c:v>
                </c:pt>
                <c:pt idx="3513">
                  <c:v>2.0884807809999999</c:v>
                </c:pt>
                <c:pt idx="3514">
                  <c:v>2.0884807809999999</c:v>
                </c:pt>
                <c:pt idx="3515">
                  <c:v>2.0884807809999999</c:v>
                </c:pt>
                <c:pt idx="3516">
                  <c:v>2.0312913216999999</c:v>
                </c:pt>
                <c:pt idx="3517">
                  <c:v>1.9708938581</c:v>
                </c:pt>
                <c:pt idx="3518">
                  <c:v>2.0031694917</c:v>
                </c:pt>
                <c:pt idx="3519">
                  <c:v>2.0164558278000002</c:v>
                </c:pt>
                <c:pt idx="3520">
                  <c:v>2.0178496370999999</c:v>
                </c:pt>
                <c:pt idx="3521">
                  <c:v>2.0178496370999999</c:v>
                </c:pt>
                <c:pt idx="3522">
                  <c:v>2.0178496370999999</c:v>
                </c:pt>
                <c:pt idx="3523">
                  <c:v>2.0089547236</c:v>
                </c:pt>
                <c:pt idx="3524">
                  <c:v>2.0451224367999998</c:v>
                </c:pt>
                <c:pt idx="3525">
                  <c:v>2.0837291062999999</c:v>
                </c:pt>
                <c:pt idx="3526">
                  <c:v>2.1312168726</c:v>
                </c:pt>
                <c:pt idx="3527">
                  <c:v>2.0720161056999999</c:v>
                </c:pt>
                <c:pt idx="3528">
                  <c:v>2.0720161056999999</c:v>
                </c:pt>
                <c:pt idx="3529">
                  <c:v>2.0720161056999999</c:v>
                </c:pt>
                <c:pt idx="3530">
                  <c:v>2.1014510661000001</c:v>
                </c:pt>
                <c:pt idx="3531">
                  <c:v>2.0514708230999998</c:v>
                </c:pt>
                <c:pt idx="3532">
                  <c:v>2.0124887213</c:v>
                </c:pt>
                <c:pt idx="3533">
                  <c:v>2.0599610874000001</c:v>
                </c:pt>
                <c:pt idx="3534">
                  <c:v>1.9727094002000001</c:v>
                </c:pt>
                <c:pt idx="3535">
                  <c:v>1.9727094002000001</c:v>
                </c:pt>
                <c:pt idx="3536">
                  <c:v>1.9727094002000001</c:v>
                </c:pt>
                <c:pt idx="3537">
                  <c:v>1.9813998337000001</c:v>
                </c:pt>
                <c:pt idx="3538">
                  <c:v>1.9445216855</c:v>
                </c:pt>
                <c:pt idx="3539">
                  <c:v>1.9875806412999999</c:v>
                </c:pt>
                <c:pt idx="3540">
                  <c:v>2.0245315377000002</c:v>
                </c:pt>
                <c:pt idx="3541">
                  <c:v>2.0255266915000001</c:v>
                </c:pt>
                <c:pt idx="3542">
                  <c:v>2.0255266915000001</c:v>
                </c:pt>
                <c:pt idx="3543">
                  <c:v>2.0255266915000001</c:v>
                </c:pt>
                <c:pt idx="3544">
                  <c:v>2.0197975548999998</c:v>
                </c:pt>
                <c:pt idx="3545">
                  <c:v>2.0173744076000002</c:v>
                </c:pt>
                <c:pt idx="3546">
                  <c:v>1.948591009</c:v>
                </c:pt>
                <c:pt idx="3547">
                  <c:v>1.9530959725000001</c:v>
                </c:pt>
                <c:pt idx="3548">
                  <c:v>1.9150650887</c:v>
                </c:pt>
                <c:pt idx="3549">
                  <c:v>1.9150650887</c:v>
                </c:pt>
                <c:pt idx="3550">
                  <c:v>1.9150650887</c:v>
                </c:pt>
                <c:pt idx="3551">
                  <c:v>1.9241932411</c:v>
                </c:pt>
                <c:pt idx="3552">
                  <c:v>1.9241932411</c:v>
                </c:pt>
                <c:pt idx="3553">
                  <c:v>1.9241932411</c:v>
                </c:pt>
                <c:pt idx="3554">
                  <c:v>1.9241932411</c:v>
                </c:pt>
                <c:pt idx="3555">
                  <c:v>1.9648025607999999</c:v>
                </c:pt>
                <c:pt idx="3556">
                  <c:v>1.9648025607999999</c:v>
                </c:pt>
                <c:pt idx="3557">
                  <c:v>1.9648025607999999</c:v>
                </c:pt>
                <c:pt idx="3558">
                  <c:v>1.9678154495</c:v>
                </c:pt>
                <c:pt idx="3559">
                  <c:v>2.0459133978000001</c:v>
                </c:pt>
                <c:pt idx="3560">
                  <c:v>2.0723000753999998</c:v>
                </c:pt>
                <c:pt idx="3561">
                  <c:v>2.0723000753999998</c:v>
                </c:pt>
                <c:pt idx="3562">
                  <c:v>2.0723000753999998</c:v>
                </c:pt>
                <c:pt idx="3563">
                  <c:v>2.0723000753999998</c:v>
                </c:pt>
                <c:pt idx="3564">
                  <c:v>2.0723000753999998</c:v>
                </c:pt>
                <c:pt idx="3565">
                  <c:v>2.0429190068</c:v>
                </c:pt>
                <c:pt idx="3566">
                  <c:v>2.0429190068</c:v>
                </c:pt>
                <c:pt idx="3567">
                  <c:v>2.0429190068</c:v>
                </c:pt>
                <c:pt idx="3568">
                  <c:v>2.0892720683000001</c:v>
                </c:pt>
                <c:pt idx="3569">
                  <c:v>2.1077115516</c:v>
                </c:pt>
                <c:pt idx="3570">
                  <c:v>2.1077115516</c:v>
                </c:pt>
                <c:pt idx="3571">
                  <c:v>2.1077115516</c:v>
                </c:pt>
                <c:pt idx="3572">
                  <c:v>2.1017808591999998</c:v>
                </c:pt>
                <c:pt idx="3573">
                  <c:v>2.1017808591999998</c:v>
                </c:pt>
                <c:pt idx="3574">
                  <c:v>2.1017808591999998</c:v>
                </c:pt>
                <c:pt idx="3575">
                  <c:v>2.1054261475999998</c:v>
                </c:pt>
                <c:pt idx="3576">
                  <c:v>2.1122882153</c:v>
                </c:pt>
                <c:pt idx="3577">
                  <c:v>2.1122882153</c:v>
                </c:pt>
                <c:pt idx="3578">
                  <c:v>2.1122882153</c:v>
                </c:pt>
                <c:pt idx="3579">
                  <c:v>2.1466928304000001</c:v>
                </c:pt>
                <c:pt idx="3580">
                  <c:v>2.1171260648999999</c:v>
                </c:pt>
                <c:pt idx="3581">
                  <c:v>2.1067817517999998</c:v>
                </c:pt>
                <c:pt idx="3582">
                  <c:v>2.0845974929</c:v>
                </c:pt>
                <c:pt idx="3583">
                  <c:v>2.0273716656</c:v>
                </c:pt>
                <c:pt idx="3584">
                  <c:v>2.0273716656</c:v>
                </c:pt>
                <c:pt idx="3585">
                  <c:v>2.0273716656</c:v>
                </c:pt>
                <c:pt idx="3586">
                  <c:v>2.0355758866999998</c:v>
                </c:pt>
                <c:pt idx="3587">
                  <c:v>2.0353965984000002</c:v>
                </c:pt>
                <c:pt idx="3588">
                  <c:v>2.0118328023999998</c:v>
                </c:pt>
                <c:pt idx="3589">
                  <c:v>2.0037671448999999</c:v>
                </c:pt>
                <c:pt idx="3590">
                  <c:v>2.0071620362</c:v>
                </c:pt>
                <c:pt idx="3591">
                  <c:v>2.0071620362</c:v>
                </c:pt>
                <c:pt idx="3592">
                  <c:v>2.0071620362</c:v>
                </c:pt>
                <c:pt idx="3593">
                  <c:v>1.9823880300000001</c:v>
                </c:pt>
                <c:pt idx="3594">
                  <c:v>2.0343543848999999</c:v>
                </c:pt>
                <c:pt idx="3595">
                  <c:v>2.0317552552000002</c:v>
                </c:pt>
                <c:pt idx="3596">
                  <c:v>2.1025291774000001</c:v>
                </c:pt>
                <c:pt idx="3597">
                  <c:v>2.1236339634000001</c:v>
                </c:pt>
                <c:pt idx="3598">
                  <c:v>2.1236339634000001</c:v>
                </c:pt>
                <c:pt idx="3599">
                  <c:v>2.1236339634000001</c:v>
                </c:pt>
                <c:pt idx="3600">
                  <c:v>2.0727178817</c:v>
                </c:pt>
                <c:pt idx="3601">
                  <c:v>2.0740277035000001</c:v>
                </c:pt>
                <c:pt idx="3602">
                  <c:v>2.0525348425000001</c:v>
                </c:pt>
                <c:pt idx="3603">
                  <c:v>2.0325077862000001</c:v>
                </c:pt>
                <c:pt idx="3604">
                  <c:v>1.9971528828</c:v>
                </c:pt>
                <c:pt idx="3605">
                  <c:v>1.9971528828</c:v>
                </c:pt>
                <c:pt idx="3606">
                  <c:v>1.9971528828</c:v>
                </c:pt>
                <c:pt idx="3607">
                  <c:v>1.9727431445000001</c:v>
                </c:pt>
                <c:pt idx="3608">
                  <c:v>2.0290596542000001</c:v>
                </c:pt>
                <c:pt idx="3609">
                  <c:v>1.9998483805</c:v>
                </c:pt>
                <c:pt idx="3610">
                  <c:v>1.9739296462</c:v>
                </c:pt>
                <c:pt idx="3611">
                  <c:v>1.9955656277</c:v>
                </c:pt>
                <c:pt idx="3612">
                  <c:v>1.9955656277</c:v>
                </c:pt>
                <c:pt idx="3613">
                  <c:v>1.9955656277</c:v>
                </c:pt>
                <c:pt idx="3614">
                  <c:v>1.9622172278000001</c:v>
                </c:pt>
                <c:pt idx="3615">
                  <c:v>1.9572326282000001</c:v>
                </c:pt>
                <c:pt idx="3616">
                  <c:v>1.9585305664999999</c:v>
                </c:pt>
                <c:pt idx="3617">
                  <c:v>1.9786354491</c:v>
                </c:pt>
                <c:pt idx="3618">
                  <c:v>1.9623166425</c:v>
                </c:pt>
                <c:pt idx="3619">
                  <c:v>1.9623166425</c:v>
                </c:pt>
                <c:pt idx="3620">
                  <c:v>1.9623166425</c:v>
                </c:pt>
                <c:pt idx="3621">
                  <c:v>1.9712399751</c:v>
                </c:pt>
                <c:pt idx="3622">
                  <c:v>2.0004715272000002</c:v>
                </c:pt>
                <c:pt idx="3623">
                  <c:v>1.9802244817000001</c:v>
                </c:pt>
                <c:pt idx="3624">
                  <c:v>1.9758445371</c:v>
                </c:pt>
                <c:pt idx="3625">
                  <c:v>1.9824744157</c:v>
                </c:pt>
                <c:pt idx="3626">
                  <c:v>1.9824744157</c:v>
                </c:pt>
                <c:pt idx="3627">
                  <c:v>1.9824744157</c:v>
                </c:pt>
                <c:pt idx="3628">
                  <c:v>1.9820113936999999</c:v>
                </c:pt>
                <c:pt idx="3629">
                  <c:v>1.965296599</c:v>
                </c:pt>
                <c:pt idx="3630">
                  <c:v>1.9645968309999999</c:v>
                </c:pt>
                <c:pt idx="3631">
                  <c:v>2.0079659471000002</c:v>
                </c:pt>
                <c:pt idx="3632">
                  <c:v>2.0269649013</c:v>
                </c:pt>
                <c:pt idx="3633">
                  <c:v>2.0269649013</c:v>
                </c:pt>
                <c:pt idx="3634">
                  <c:v>2.0269649013</c:v>
                </c:pt>
                <c:pt idx="3635">
                  <c:v>2.0092429562</c:v>
                </c:pt>
                <c:pt idx="3636">
                  <c:v>1.97861694</c:v>
                </c:pt>
                <c:pt idx="3637">
                  <c:v>1.9912629247</c:v>
                </c:pt>
                <c:pt idx="3638">
                  <c:v>2.0295361028999999</c:v>
                </c:pt>
                <c:pt idx="3639">
                  <c:v>2.0507776175000001</c:v>
                </c:pt>
                <c:pt idx="3640">
                  <c:v>2.0507776175000001</c:v>
                </c:pt>
                <c:pt idx="3641">
                  <c:v>2.0507776175000001</c:v>
                </c:pt>
                <c:pt idx="3642">
                  <c:v>2.0307237458</c:v>
                </c:pt>
                <c:pt idx="3643">
                  <c:v>2.0810063879</c:v>
                </c:pt>
                <c:pt idx="3644">
                  <c:v>2.0652471531000001</c:v>
                </c:pt>
                <c:pt idx="3645">
                  <c:v>2.0547621812000001</c:v>
                </c:pt>
                <c:pt idx="3646">
                  <c:v>1.9997299531999999</c:v>
                </c:pt>
                <c:pt idx="3647">
                  <c:v>1.9997299531999999</c:v>
                </c:pt>
                <c:pt idx="3648">
                  <c:v>1.9997299531999999</c:v>
                </c:pt>
                <c:pt idx="3649">
                  <c:v>1.9271785245999999</c:v>
                </c:pt>
                <c:pt idx="3650">
                  <c:v>1.9833396454000001</c:v>
                </c:pt>
                <c:pt idx="3651">
                  <c:v>2.0076677609</c:v>
                </c:pt>
                <c:pt idx="3652">
                  <c:v>2.0332837293999999</c:v>
                </c:pt>
                <c:pt idx="3653">
                  <c:v>2.0119207128999999</c:v>
                </c:pt>
                <c:pt idx="3654">
                  <c:v>2.0119207128999999</c:v>
                </c:pt>
                <c:pt idx="3655">
                  <c:v>2.0119207128999999</c:v>
                </c:pt>
                <c:pt idx="3656">
                  <c:v>2.0119207128999999</c:v>
                </c:pt>
                <c:pt idx="3657">
                  <c:v>1.9795714605000001</c:v>
                </c:pt>
                <c:pt idx="3658">
                  <c:v>2.0081291711000002</c:v>
                </c:pt>
                <c:pt idx="3659">
                  <c:v>1.9477657676</c:v>
                </c:pt>
                <c:pt idx="3660">
                  <c:v>1.96873421</c:v>
                </c:pt>
                <c:pt idx="3661">
                  <c:v>1.9108240746</c:v>
                </c:pt>
                <c:pt idx="3662">
                  <c:v>1.9108240746</c:v>
                </c:pt>
                <c:pt idx="3663">
                  <c:v>1.9108240746</c:v>
                </c:pt>
                <c:pt idx="3664">
                  <c:v>1.8874956191000001</c:v>
                </c:pt>
                <c:pt idx="3665">
                  <c:v>1.8770047581</c:v>
                </c:pt>
                <c:pt idx="3666">
                  <c:v>1.8697715072000001</c:v>
                </c:pt>
                <c:pt idx="3667">
                  <c:v>1.8695867343000001</c:v>
                </c:pt>
                <c:pt idx="3668">
                  <c:v>1.8591710681</c:v>
                </c:pt>
                <c:pt idx="3669">
                  <c:v>1.8591710681</c:v>
                </c:pt>
                <c:pt idx="3670">
                  <c:v>1.8591710681</c:v>
                </c:pt>
                <c:pt idx="3671">
                  <c:v>1.8177943497</c:v>
                </c:pt>
                <c:pt idx="3672">
                  <c:v>1.8447381203</c:v>
                </c:pt>
                <c:pt idx="3673">
                  <c:v>1.8533355529</c:v>
                </c:pt>
                <c:pt idx="3674">
                  <c:v>1.8388624991</c:v>
                </c:pt>
                <c:pt idx="3675">
                  <c:v>1.8768814654999999</c:v>
                </c:pt>
                <c:pt idx="3676">
                  <c:v>1.8768814654999999</c:v>
                </c:pt>
                <c:pt idx="3677">
                  <c:v>1.8768814654999999</c:v>
                </c:pt>
                <c:pt idx="3678">
                  <c:v>1.8774333270000001</c:v>
                </c:pt>
                <c:pt idx="3679">
                  <c:v>1.8346501264999999</c:v>
                </c:pt>
                <c:pt idx="3680">
                  <c:v>1.8302747163999999</c:v>
                </c:pt>
                <c:pt idx="3681">
                  <c:v>1.827732278</c:v>
                </c:pt>
                <c:pt idx="3682">
                  <c:v>1.7941927567</c:v>
                </c:pt>
                <c:pt idx="3683">
                  <c:v>1.7941927567</c:v>
                </c:pt>
                <c:pt idx="3684">
                  <c:v>1.7941927567</c:v>
                </c:pt>
                <c:pt idx="3685">
                  <c:v>1.7688324908999999</c:v>
                </c:pt>
                <c:pt idx="3686">
                  <c:v>1.8187043226999999</c:v>
                </c:pt>
                <c:pt idx="3687">
                  <c:v>1.7694355164</c:v>
                </c:pt>
                <c:pt idx="3688">
                  <c:v>1.8136361444</c:v>
                </c:pt>
                <c:pt idx="3689">
                  <c:v>1.8143789101000001</c:v>
                </c:pt>
                <c:pt idx="3690">
                  <c:v>1.8143789101000001</c:v>
                </c:pt>
                <c:pt idx="3691">
                  <c:v>1.8143789101000001</c:v>
                </c:pt>
                <c:pt idx="3692">
                  <c:v>1.8198156812999999</c:v>
                </c:pt>
                <c:pt idx="3693">
                  <c:v>1.8656203497999999</c:v>
                </c:pt>
                <c:pt idx="3694">
                  <c:v>1.8729346470999999</c:v>
                </c:pt>
                <c:pt idx="3695">
                  <c:v>1.8746874346</c:v>
                </c:pt>
                <c:pt idx="3696">
                  <c:v>1.8477828092999999</c:v>
                </c:pt>
                <c:pt idx="3697">
                  <c:v>1.8477828092999999</c:v>
                </c:pt>
                <c:pt idx="3698">
                  <c:v>1.8477828092999999</c:v>
                </c:pt>
                <c:pt idx="3699">
                  <c:v>1.7773821167999999</c:v>
                </c:pt>
                <c:pt idx="3700">
                  <c:v>1.7386329263</c:v>
                </c:pt>
                <c:pt idx="3701">
                  <c:v>1.6787971104999999</c:v>
                </c:pt>
                <c:pt idx="3702">
                  <c:v>1.8251314209</c:v>
                </c:pt>
                <c:pt idx="3703">
                  <c:v>1.7997739603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BE-40F5-AE4D-ACC2727C9344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03"/>
              <c:layout>
                <c:manualLayout>
                  <c:x val="1.0531571832910222E-2"/>
                  <c:y val="-9.9304685985173152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2.1%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BE-40F5-AE4D-ACC2727C93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2.1223052061000001</c:v>
                </c:pt>
                <c:pt idx="1">
                  <c:v>2.1223052061000001</c:v>
                </c:pt>
                <c:pt idx="2">
                  <c:v>2.1055655632999999</c:v>
                </c:pt>
                <c:pt idx="3">
                  <c:v>2.0636899513999998</c:v>
                </c:pt>
                <c:pt idx="4">
                  <c:v>2.1366259912999999</c:v>
                </c:pt>
                <c:pt idx="5">
                  <c:v>2.1283865417999999</c:v>
                </c:pt>
                <c:pt idx="6">
                  <c:v>2.1414609612</c:v>
                </c:pt>
                <c:pt idx="7">
                  <c:v>2.1414609612</c:v>
                </c:pt>
                <c:pt idx="8">
                  <c:v>2.1414609612</c:v>
                </c:pt>
                <c:pt idx="9">
                  <c:v>2.1701389904999999</c:v>
                </c:pt>
                <c:pt idx="10">
                  <c:v>2.1582478034000001</c:v>
                </c:pt>
                <c:pt idx="11">
                  <c:v>2.1983029742000002</c:v>
                </c:pt>
                <c:pt idx="12">
                  <c:v>2.1731344377999999</c:v>
                </c:pt>
                <c:pt idx="13">
                  <c:v>2.1587307685999999</c:v>
                </c:pt>
                <c:pt idx="14">
                  <c:v>2.1587307685999999</c:v>
                </c:pt>
                <c:pt idx="15">
                  <c:v>2.1587307685999999</c:v>
                </c:pt>
                <c:pt idx="16">
                  <c:v>2.1850709070000001</c:v>
                </c:pt>
                <c:pt idx="17">
                  <c:v>2.1823426115000002</c:v>
                </c:pt>
                <c:pt idx="18">
                  <c:v>2.1628091798</c:v>
                </c:pt>
                <c:pt idx="19">
                  <c:v>2.0962580450999999</c:v>
                </c:pt>
                <c:pt idx="20">
                  <c:v>2.1466891458999999</c:v>
                </c:pt>
                <c:pt idx="21">
                  <c:v>2.1466891458999999</c:v>
                </c:pt>
                <c:pt idx="22">
                  <c:v>2.1466891458999999</c:v>
                </c:pt>
                <c:pt idx="23">
                  <c:v>2.2039502784999998</c:v>
                </c:pt>
                <c:pt idx="24">
                  <c:v>2.2209129768000002</c:v>
                </c:pt>
                <c:pt idx="25">
                  <c:v>2.2201873458999999</c:v>
                </c:pt>
                <c:pt idx="26">
                  <c:v>2.1113697449000002</c:v>
                </c:pt>
                <c:pt idx="27">
                  <c:v>2.0952475232999999</c:v>
                </c:pt>
                <c:pt idx="28">
                  <c:v>2.0952475232999999</c:v>
                </c:pt>
                <c:pt idx="29">
                  <c:v>2.0952475232999999</c:v>
                </c:pt>
                <c:pt idx="30">
                  <c:v>2.1506805401000002</c:v>
                </c:pt>
                <c:pt idx="31">
                  <c:v>2.1853856348999998</c:v>
                </c:pt>
                <c:pt idx="32">
                  <c:v>2.1618367141000001</c:v>
                </c:pt>
                <c:pt idx="33">
                  <c:v>2.1854562772000001</c:v>
                </c:pt>
                <c:pt idx="34">
                  <c:v>2.1055333354000001</c:v>
                </c:pt>
                <c:pt idx="35">
                  <c:v>2.1055333354000001</c:v>
                </c:pt>
                <c:pt idx="36">
                  <c:v>2.1055333354000001</c:v>
                </c:pt>
                <c:pt idx="37">
                  <c:v>2.0866723234000002</c:v>
                </c:pt>
                <c:pt idx="38">
                  <c:v>2.0882667627</c:v>
                </c:pt>
                <c:pt idx="39">
                  <c:v>2.1501153952999998</c:v>
                </c:pt>
                <c:pt idx="40">
                  <c:v>2.1395106938000001</c:v>
                </c:pt>
                <c:pt idx="41">
                  <c:v>2.0925213500000002</c:v>
                </c:pt>
                <c:pt idx="42">
                  <c:v>2.0925213500000002</c:v>
                </c:pt>
                <c:pt idx="43">
                  <c:v>2.0925213500000002</c:v>
                </c:pt>
                <c:pt idx="44">
                  <c:v>2.0995345766</c:v>
                </c:pt>
                <c:pt idx="45">
                  <c:v>2.0188565057000001</c:v>
                </c:pt>
                <c:pt idx="46">
                  <c:v>1.9251844950999999</c:v>
                </c:pt>
                <c:pt idx="47">
                  <c:v>1.8741374537</c:v>
                </c:pt>
                <c:pt idx="48">
                  <c:v>1.9733165282</c:v>
                </c:pt>
                <c:pt idx="49">
                  <c:v>1.9733165282</c:v>
                </c:pt>
                <c:pt idx="50">
                  <c:v>1.9733165282</c:v>
                </c:pt>
                <c:pt idx="51">
                  <c:v>1.9370041023</c:v>
                </c:pt>
                <c:pt idx="52">
                  <c:v>1.9725381326</c:v>
                </c:pt>
                <c:pt idx="53">
                  <c:v>2.0032670143</c:v>
                </c:pt>
                <c:pt idx="54">
                  <c:v>2.0303424485999999</c:v>
                </c:pt>
                <c:pt idx="55">
                  <c:v>2.0765643928999999</c:v>
                </c:pt>
                <c:pt idx="56">
                  <c:v>2.0765643928999999</c:v>
                </c:pt>
                <c:pt idx="57">
                  <c:v>2.0765643928999999</c:v>
                </c:pt>
                <c:pt idx="58">
                  <c:v>2.1017653056999999</c:v>
                </c:pt>
                <c:pt idx="59">
                  <c:v>2.1240582062</c:v>
                </c:pt>
                <c:pt idx="60">
                  <c:v>2.1125023117000001</c:v>
                </c:pt>
                <c:pt idx="61">
                  <c:v>2.1136734541000002</c:v>
                </c:pt>
                <c:pt idx="62">
                  <c:v>2.1212506862999998</c:v>
                </c:pt>
                <c:pt idx="63">
                  <c:v>2.1212506862999998</c:v>
                </c:pt>
                <c:pt idx="64">
                  <c:v>2.1212506862999998</c:v>
                </c:pt>
                <c:pt idx="65">
                  <c:v>2.1583972190999998</c:v>
                </c:pt>
                <c:pt idx="66">
                  <c:v>2.1058185458000001</c:v>
                </c:pt>
                <c:pt idx="67">
                  <c:v>2.1404880477999999</c:v>
                </c:pt>
                <c:pt idx="68">
                  <c:v>2.1474675919999999</c:v>
                </c:pt>
                <c:pt idx="69">
                  <c:v>2.2153328024999999</c:v>
                </c:pt>
                <c:pt idx="70">
                  <c:v>2.2153328024999999</c:v>
                </c:pt>
                <c:pt idx="71">
                  <c:v>2.2153328024999999</c:v>
                </c:pt>
                <c:pt idx="72">
                  <c:v>2.2253013114</c:v>
                </c:pt>
                <c:pt idx="73">
                  <c:v>2.2487820721</c:v>
                </c:pt>
                <c:pt idx="74">
                  <c:v>2.2318176776</c:v>
                </c:pt>
                <c:pt idx="75">
                  <c:v>2.2468812200000001</c:v>
                </c:pt>
                <c:pt idx="76">
                  <c:v>2.2144543087000002</c:v>
                </c:pt>
                <c:pt idx="77">
                  <c:v>2.2144543087000002</c:v>
                </c:pt>
                <c:pt idx="78">
                  <c:v>2.2144543087000002</c:v>
                </c:pt>
                <c:pt idx="79">
                  <c:v>2.1910762015</c:v>
                </c:pt>
                <c:pt idx="80">
                  <c:v>2.1163062606</c:v>
                </c:pt>
                <c:pt idx="81">
                  <c:v>2.1035223548999999</c:v>
                </c:pt>
                <c:pt idx="82">
                  <c:v>2.0681362182999998</c:v>
                </c:pt>
                <c:pt idx="83">
                  <c:v>2.0681362182999998</c:v>
                </c:pt>
                <c:pt idx="84">
                  <c:v>2.0681362182999998</c:v>
                </c:pt>
                <c:pt idx="85">
                  <c:v>2.0681362182999998</c:v>
                </c:pt>
                <c:pt idx="86">
                  <c:v>2.0846016730999999</c:v>
                </c:pt>
                <c:pt idx="87">
                  <c:v>2.0576274496</c:v>
                </c:pt>
                <c:pt idx="88">
                  <c:v>1.9945020358000001</c:v>
                </c:pt>
                <c:pt idx="89">
                  <c:v>1.9505674492</c:v>
                </c:pt>
                <c:pt idx="90">
                  <c:v>1.9777682184000001</c:v>
                </c:pt>
                <c:pt idx="91">
                  <c:v>1.9777682184000001</c:v>
                </c:pt>
                <c:pt idx="92">
                  <c:v>1.9777682184000001</c:v>
                </c:pt>
                <c:pt idx="93">
                  <c:v>2.0113849644999999</c:v>
                </c:pt>
                <c:pt idx="94">
                  <c:v>2.0222480622000001</c:v>
                </c:pt>
                <c:pt idx="95">
                  <c:v>1.9798645411</c:v>
                </c:pt>
                <c:pt idx="96">
                  <c:v>1.9978927598</c:v>
                </c:pt>
                <c:pt idx="97">
                  <c:v>1.9452495831000001</c:v>
                </c:pt>
                <c:pt idx="98">
                  <c:v>1.9452495831000001</c:v>
                </c:pt>
                <c:pt idx="99">
                  <c:v>1.9452495831000001</c:v>
                </c:pt>
                <c:pt idx="100">
                  <c:v>1.9739469771</c:v>
                </c:pt>
                <c:pt idx="101">
                  <c:v>2.0384377617</c:v>
                </c:pt>
                <c:pt idx="102">
                  <c:v>2.0506741650000002</c:v>
                </c:pt>
                <c:pt idx="103">
                  <c:v>2.1031762931000002</c:v>
                </c:pt>
                <c:pt idx="104">
                  <c:v>2.0971218603000001</c:v>
                </c:pt>
                <c:pt idx="105">
                  <c:v>2.0971218603000001</c:v>
                </c:pt>
                <c:pt idx="106">
                  <c:v>2.0971218603000001</c:v>
                </c:pt>
                <c:pt idx="107">
                  <c:v>2.0779737452</c:v>
                </c:pt>
                <c:pt idx="108">
                  <c:v>2.0654931353000001</c:v>
                </c:pt>
                <c:pt idx="109">
                  <c:v>2.1372241883999998</c:v>
                </c:pt>
                <c:pt idx="110">
                  <c:v>2.1479536191999999</c:v>
                </c:pt>
                <c:pt idx="111">
                  <c:v>2.1595659856</c:v>
                </c:pt>
                <c:pt idx="112">
                  <c:v>2.1595659856</c:v>
                </c:pt>
                <c:pt idx="113">
                  <c:v>2.1595659856</c:v>
                </c:pt>
                <c:pt idx="114">
                  <c:v>2.1973770669000001</c:v>
                </c:pt>
                <c:pt idx="115">
                  <c:v>2.2207468543000002</c:v>
                </c:pt>
                <c:pt idx="116">
                  <c:v>2.2540582725</c:v>
                </c:pt>
                <c:pt idx="117">
                  <c:v>2.2649167049000001</c:v>
                </c:pt>
                <c:pt idx="118">
                  <c:v>2.2649167049000001</c:v>
                </c:pt>
                <c:pt idx="119">
                  <c:v>2.2649167049000001</c:v>
                </c:pt>
                <c:pt idx="120">
                  <c:v>2.2649167049000001</c:v>
                </c:pt>
                <c:pt idx="121">
                  <c:v>2.1831681757000001</c:v>
                </c:pt>
                <c:pt idx="122">
                  <c:v>2.2150038148000002</c:v>
                </c:pt>
                <c:pt idx="123">
                  <c:v>2.1717294360000001</c:v>
                </c:pt>
                <c:pt idx="124">
                  <c:v>2.1677723677</c:v>
                </c:pt>
                <c:pt idx="125">
                  <c:v>2.1650357160000002</c:v>
                </c:pt>
                <c:pt idx="126">
                  <c:v>2.1650357160000002</c:v>
                </c:pt>
                <c:pt idx="127">
                  <c:v>2.1650357160000002</c:v>
                </c:pt>
                <c:pt idx="128">
                  <c:v>2.1505044993000002</c:v>
                </c:pt>
                <c:pt idx="129">
                  <c:v>2.1192684382000002</c:v>
                </c:pt>
                <c:pt idx="130">
                  <c:v>2.1182254239999998</c:v>
                </c:pt>
                <c:pt idx="131">
                  <c:v>2.1182254239999998</c:v>
                </c:pt>
                <c:pt idx="132">
                  <c:v>2.1182254239999998</c:v>
                </c:pt>
                <c:pt idx="133">
                  <c:v>2.1182254239999998</c:v>
                </c:pt>
                <c:pt idx="134">
                  <c:v>2.1182254239999998</c:v>
                </c:pt>
                <c:pt idx="135">
                  <c:v>2.1416884237999998</c:v>
                </c:pt>
                <c:pt idx="136">
                  <c:v>2.1596301916999998</c:v>
                </c:pt>
                <c:pt idx="137">
                  <c:v>2.2583806332999998</c:v>
                </c:pt>
                <c:pt idx="138">
                  <c:v>2.2663063563999999</c:v>
                </c:pt>
                <c:pt idx="139">
                  <c:v>2.2668919757000001</c:v>
                </c:pt>
                <c:pt idx="140">
                  <c:v>2.2668919757000001</c:v>
                </c:pt>
                <c:pt idx="141">
                  <c:v>2.2668919757000001</c:v>
                </c:pt>
                <c:pt idx="142">
                  <c:v>2.2500882927000001</c:v>
                </c:pt>
                <c:pt idx="143">
                  <c:v>2.3225535202000001</c:v>
                </c:pt>
                <c:pt idx="144">
                  <c:v>2.3039780472000002</c:v>
                </c:pt>
                <c:pt idx="145">
                  <c:v>2.2571280691000002</c:v>
                </c:pt>
                <c:pt idx="146">
                  <c:v>2.2435387672</c:v>
                </c:pt>
                <c:pt idx="147">
                  <c:v>2.2435387672</c:v>
                </c:pt>
                <c:pt idx="148">
                  <c:v>2.2435387672</c:v>
                </c:pt>
                <c:pt idx="149">
                  <c:v>2.2051901086000001</c:v>
                </c:pt>
                <c:pt idx="150">
                  <c:v>2.2184334291000001</c:v>
                </c:pt>
                <c:pt idx="151">
                  <c:v>2.2088482477000002</c:v>
                </c:pt>
                <c:pt idx="152">
                  <c:v>2.1692419429999998</c:v>
                </c:pt>
                <c:pt idx="153">
                  <c:v>2.0981450608999999</c:v>
                </c:pt>
                <c:pt idx="154">
                  <c:v>2.0981450608999999</c:v>
                </c:pt>
                <c:pt idx="155">
                  <c:v>2.0981450608999999</c:v>
                </c:pt>
                <c:pt idx="156">
                  <c:v>2.0698819049999999</c:v>
                </c:pt>
                <c:pt idx="157">
                  <c:v>2.0846793736000002</c:v>
                </c:pt>
                <c:pt idx="158">
                  <c:v>2.1271677621</c:v>
                </c:pt>
                <c:pt idx="159">
                  <c:v>2.1213891829999998</c:v>
                </c:pt>
                <c:pt idx="160">
                  <c:v>2.1291117996</c:v>
                </c:pt>
                <c:pt idx="161">
                  <c:v>2.1291117996</c:v>
                </c:pt>
                <c:pt idx="162">
                  <c:v>2.1291117996</c:v>
                </c:pt>
                <c:pt idx="163">
                  <c:v>2.1291117996</c:v>
                </c:pt>
                <c:pt idx="164">
                  <c:v>2.0905227317000001</c:v>
                </c:pt>
                <c:pt idx="165">
                  <c:v>2.1364593548999999</c:v>
                </c:pt>
                <c:pt idx="166">
                  <c:v>2.1646740049000002</c:v>
                </c:pt>
                <c:pt idx="167">
                  <c:v>2.1765415879000001</c:v>
                </c:pt>
                <c:pt idx="168">
                  <c:v>2.1765415879000001</c:v>
                </c:pt>
                <c:pt idx="169">
                  <c:v>2.1765415879000001</c:v>
                </c:pt>
                <c:pt idx="170">
                  <c:v>2.1690556851</c:v>
                </c:pt>
                <c:pt idx="171">
                  <c:v>2.1776508596999999</c:v>
                </c:pt>
                <c:pt idx="172">
                  <c:v>2.1830576089</c:v>
                </c:pt>
                <c:pt idx="173">
                  <c:v>2.1422313650999998</c:v>
                </c:pt>
                <c:pt idx="174">
                  <c:v>2.1412428143</c:v>
                </c:pt>
                <c:pt idx="175">
                  <c:v>2.1412428143</c:v>
                </c:pt>
                <c:pt idx="176">
                  <c:v>2.1412428143</c:v>
                </c:pt>
                <c:pt idx="177">
                  <c:v>2.0801366641999999</c:v>
                </c:pt>
                <c:pt idx="178">
                  <c:v>2.0476909944999999</c:v>
                </c:pt>
                <c:pt idx="179">
                  <c:v>2.0864509250999999</c:v>
                </c:pt>
                <c:pt idx="180">
                  <c:v>2.1085141462000001</c:v>
                </c:pt>
                <c:pt idx="181">
                  <c:v>2.1212791985999999</c:v>
                </c:pt>
                <c:pt idx="182">
                  <c:v>2.1212791985999999</c:v>
                </c:pt>
                <c:pt idx="183">
                  <c:v>2.1212791985999999</c:v>
                </c:pt>
                <c:pt idx="184">
                  <c:v>2.1062230049999999</c:v>
                </c:pt>
                <c:pt idx="185">
                  <c:v>2.1170941109000001</c:v>
                </c:pt>
                <c:pt idx="186">
                  <c:v>2.1351625750999998</c:v>
                </c:pt>
                <c:pt idx="187">
                  <c:v>2.0785714591</c:v>
                </c:pt>
                <c:pt idx="188">
                  <c:v>2.1270099879000002</c:v>
                </c:pt>
                <c:pt idx="189">
                  <c:v>2.1270099879000002</c:v>
                </c:pt>
                <c:pt idx="190">
                  <c:v>2.1270099879000002</c:v>
                </c:pt>
                <c:pt idx="191">
                  <c:v>2.1515709527000002</c:v>
                </c:pt>
                <c:pt idx="192">
                  <c:v>2.1850924850000002</c:v>
                </c:pt>
                <c:pt idx="193">
                  <c:v>2.2349146395999999</c:v>
                </c:pt>
                <c:pt idx="194">
                  <c:v>2.2088208139000001</c:v>
                </c:pt>
                <c:pt idx="195">
                  <c:v>2.1887275510999999</c:v>
                </c:pt>
                <c:pt idx="196">
                  <c:v>2.1887275510999999</c:v>
                </c:pt>
                <c:pt idx="197">
                  <c:v>2.1887275510999999</c:v>
                </c:pt>
                <c:pt idx="198">
                  <c:v>2.2005664312</c:v>
                </c:pt>
                <c:pt idx="199">
                  <c:v>2.2023505699000001</c:v>
                </c:pt>
                <c:pt idx="200">
                  <c:v>2.1974105365000001</c:v>
                </c:pt>
                <c:pt idx="201">
                  <c:v>2.2194603123999999</c:v>
                </c:pt>
                <c:pt idx="202">
                  <c:v>2.2137598162000001</c:v>
                </c:pt>
                <c:pt idx="203">
                  <c:v>2.2137598162000001</c:v>
                </c:pt>
                <c:pt idx="204">
                  <c:v>2.2137598162000001</c:v>
                </c:pt>
                <c:pt idx="205">
                  <c:v>2.1732961694999999</c:v>
                </c:pt>
                <c:pt idx="206">
                  <c:v>2.1792364972999998</c:v>
                </c:pt>
                <c:pt idx="207">
                  <c:v>2.1878452383</c:v>
                </c:pt>
                <c:pt idx="208">
                  <c:v>2.1759125861999999</c:v>
                </c:pt>
                <c:pt idx="209">
                  <c:v>2.1749982031999999</c:v>
                </c:pt>
                <c:pt idx="210">
                  <c:v>2.1749982031999999</c:v>
                </c:pt>
                <c:pt idx="211">
                  <c:v>2.1749982031999999</c:v>
                </c:pt>
                <c:pt idx="212">
                  <c:v>2.1613950934999999</c:v>
                </c:pt>
                <c:pt idx="213">
                  <c:v>2.1742519735000001</c:v>
                </c:pt>
                <c:pt idx="214">
                  <c:v>2.1617376365999998</c:v>
                </c:pt>
                <c:pt idx="215">
                  <c:v>2.1320864606000001</c:v>
                </c:pt>
                <c:pt idx="216">
                  <c:v>2.1418222613000002</c:v>
                </c:pt>
                <c:pt idx="217">
                  <c:v>2.1418222613000002</c:v>
                </c:pt>
                <c:pt idx="218">
                  <c:v>2.1418222613000002</c:v>
                </c:pt>
                <c:pt idx="219">
                  <c:v>2.2045241246999998</c:v>
                </c:pt>
                <c:pt idx="220">
                  <c:v>2.2201264529000002</c:v>
                </c:pt>
                <c:pt idx="221">
                  <c:v>2.1800662522000001</c:v>
                </c:pt>
                <c:pt idx="222">
                  <c:v>2.1941558039000002</c:v>
                </c:pt>
                <c:pt idx="223">
                  <c:v>2.1304183749000001</c:v>
                </c:pt>
                <c:pt idx="224">
                  <c:v>2.1304183749000001</c:v>
                </c:pt>
                <c:pt idx="225">
                  <c:v>2.1304183749000001</c:v>
                </c:pt>
                <c:pt idx="226">
                  <c:v>2.1304183749000001</c:v>
                </c:pt>
                <c:pt idx="227">
                  <c:v>2.1018573452</c:v>
                </c:pt>
                <c:pt idx="228">
                  <c:v>2.1347821665</c:v>
                </c:pt>
                <c:pt idx="229">
                  <c:v>2.0829003487</c:v>
                </c:pt>
                <c:pt idx="230">
                  <c:v>2.0810313086000001</c:v>
                </c:pt>
                <c:pt idx="231">
                  <c:v>2.0810313086000001</c:v>
                </c:pt>
                <c:pt idx="232">
                  <c:v>2.0810313086000001</c:v>
                </c:pt>
                <c:pt idx="233">
                  <c:v>2.1048130769000002</c:v>
                </c:pt>
                <c:pt idx="234">
                  <c:v>2.0944510903000002</c:v>
                </c:pt>
                <c:pt idx="235">
                  <c:v>2.0992100526000002</c:v>
                </c:pt>
                <c:pt idx="236">
                  <c:v>2.1162705395999999</c:v>
                </c:pt>
                <c:pt idx="237">
                  <c:v>2.1155308804000001</c:v>
                </c:pt>
                <c:pt idx="238">
                  <c:v>2.1155308804000001</c:v>
                </c:pt>
                <c:pt idx="239">
                  <c:v>2.1155308804000001</c:v>
                </c:pt>
                <c:pt idx="240">
                  <c:v>2.0953354910000002</c:v>
                </c:pt>
                <c:pt idx="241">
                  <c:v>2.1299486377000001</c:v>
                </c:pt>
                <c:pt idx="242">
                  <c:v>2.0900524669</c:v>
                </c:pt>
                <c:pt idx="243">
                  <c:v>2.0890013042</c:v>
                </c:pt>
                <c:pt idx="244">
                  <c:v>2.0689250902</c:v>
                </c:pt>
                <c:pt idx="245">
                  <c:v>2.0689250902</c:v>
                </c:pt>
                <c:pt idx="246">
                  <c:v>2.0689250902</c:v>
                </c:pt>
                <c:pt idx="247">
                  <c:v>2.0563801015999998</c:v>
                </c:pt>
                <c:pt idx="248">
                  <c:v>2.0067136834000001</c:v>
                </c:pt>
                <c:pt idx="249">
                  <c:v>2.0004213160000002</c:v>
                </c:pt>
                <c:pt idx="250">
                  <c:v>1.9724680869</c:v>
                </c:pt>
                <c:pt idx="251">
                  <c:v>1.9610144695</c:v>
                </c:pt>
                <c:pt idx="252">
                  <c:v>1.9610144695</c:v>
                </c:pt>
                <c:pt idx="253">
                  <c:v>1.9610144695</c:v>
                </c:pt>
                <c:pt idx="254">
                  <c:v>1.9716579108000001</c:v>
                </c:pt>
                <c:pt idx="255">
                  <c:v>2.0602797701000002</c:v>
                </c:pt>
                <c:pt idx="256">
                  <c:v>2.0790163275000002</c:v>
                </c:pt>
                <c:pt idx="257">
                  <c:v>2.0649925806999998</c:v>
                </c:pt>
                <c:pt idx="258">
                  <c:v>2.0623351758999999</c:v>
                </c:pt>
                <c:pt idx="259">
                  <c:v>2.0623351758999999</c:v>
                </c:pt>
                <c:pt idx="260">
                  <c:v>2.0623351758999999</c:v>
                </c:pt>
                <c:pt idx="261">
                  <c:v>2.1310832097999999</c:v>
                </c:pt>
                <c:pt idx="262">
                  <c:v>2.0997075581</c:v>
                </c:pt>
                <c:pt idx="263">
                  <c:v>2.0782430593000001</c:v>
                </c:pt>
                <c:pt idx="264">
                  <c:v>2.0564781457999999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2.0092344878000001</c:v>
                </c:pt>
                <c:pt idx="269">
                  <c:v>2.0986745307999999</c:v>
                </c:pt>
                <c:pt idx="270">
                  <c:v>2.1225423289999998</c:v>
                </c:pt>
                <c:pt idx="271">
                  <c:v>2.1169088970000001</c:v>
                </c:pt>
                <c:pt idx="272">
                  <c:v>2.0965224712000001</c:v>
                </c:pt>
                <c:pt idx="273">
                  <c:v>2.0965224712000001</c:v>
                </c:pt>
                <c:pt idx="274">
                  <c:v>2.0965224712000001</c:v>
                </c:pt>
                <c:pt idx="275">
                  <c:v>2.0965224712000001</c:v>
                </c:pt>
                <c:pt idx="276">
                  <c:v>2.0965224712000001</c:v>
                </c:pt>
                <c:pt idx="277">
                  <c:v>2.0965224712000001</c:v>
                </c:pt>
                <c:pt idx="278">
                  <c:v>2.0886849619999999</c:v>
                </c:pt>
                <c:pt idx="279">
                  <c:v>2.0873256217999998</c:v>
                </c:pt>
                <c:pt idx="280">
                  <c:v>2.0873256217999998</c:v>
                </c:pt>
                <c:pt idx="281">
                  <c:v>2.0873256217999998</c:v>
                </c:pt>
                <c:pt idx="282">
                  <c:v>2.0653797619000001</c:v>
                </c:pt>
                <c:pt idx="283">
                  <c:v>2.1345745349</c:v>
                </c:pt>
                <c:pt idx="284">
                  <c:v>2.1345745349</c:v>
                </c:pt>
                <c:pt idx="285">
                  <c:v>2.1345745349</c:v>
                </c:pt>
                <c:pt idx="286">
                  <c:v>2.1253067874</c:v>
                </c:pt>
                <c:pt idx="287">
                  <c:v>2.1253067874</c:v>
                </c:pt>
                <c:pt idx="288">
                  <c:v>2.1253067874</c:v>
                </c:pt>
                <c:pt idx="289">
                  <c:v>2.1253067874</c:v>
                </c:pt>
                <c:pt idx="290">
                  <c:v>2.1253067874</c:v>
                </c:pt>
                <c:pt idx="291">
                  <c:v>2.131389134</c:v>
                </c:pt>
                <c:pt idx="292">
                  <c:v>2.1102927185000002</c:v>
                </c:pt>
                <c:pt idx="293">
                  <c:v>2.1288194701999998</c:v>
                </c:pt>
                <c:pt idx="294">
                  <c:v>2.1288194701999998</c:v>
                </c:pt>
                <c:pt idx="295">
                  <c:v>2.1288194701999998</c:v>
                </c:pt>
                <c:pt idx="296">
                  <c:v>2.1288194701999998</c:v>
                </c:pt>
                <c:pt idx="297">
                  <c:v>2.1288194701999998</c:v>
                </c:pt>
                <c:pt idx="298">
                  <c:v>2.1161560989999999</c:v>
                </c:pt>
                <c:pt idx="299">
                  <c:v>2.1435373819999999</c:v>
                </c:pt>
                <c:pt idx="300">
                  <c:v>2.1390070616000001</c:v>
                </c:pt>
                <c:pt idx="301">
                  <c:v>2.1390070616000001</c:v>
                </c:pt>
                <c:pt idx="302">
                  <c:v>2.1390070616000001</c:v>
                </c:pt>
                <c:pt idx="303">
                  <c:v>2.1295332889999998</c:v>
                </c:pt>
                <c:pt idx="304">
                  <c:v>2.1407350246000001</c:v>
                </c:pt>
                <c:pt idx="305">
                  <c:v>2.1557338190999999</c:v>
                </c:pt>
                <c:pt idx="306">
                  <c:v>2.1286423446999998</c:v>
                </c:pt>
                <c:pt idx="307">
                  <c:v>2.2019201602999998</c:v>
                </c:pt>
                <c:pt idx="308">
                  <c:v>2.2019201602999998</c:v>
                </c:pt>
                <c:pt idx="309">
                  <c:v>2.2019201602999998</c:v>
                </c:pt>
                <c:pt idx="310">
                  <c:v>2.1905034314999998</c:v>
                </c:pt>
                <c:pt idx="311">
                  <c:v>2.1778989540000002</c:v>
                </c:pt>
                <c:pt idx="312">
                  <c:v>2.1843278953</c:v>
                </c:pt>
                <c:pt idx="313">
                  <c:v>2.1846026705999999</c:v>
                </c:pt>
                <c:pt idx="314">
                  <c:v>2.2142207870999999</c:v>
                </c:pt>
                <c:pt idx="315">
                  <c:v>2.2142207870999999</c:v>
                </c:pt>
                <c:pt idx="316">
                  <c:v>2.2142207870999999</c:v>
                </c:pt>
                <c:pt idx="317">
                  <c:v>2.2505741640000001</c:v>
                </c:pt>
                <c:pt idx="318">
                  <c:v>2.3354811859</c:v>
                </c:pt>
                <c:pt idx="319">
                  <c:v>2.4137990914</c:v>
                </c:pt>
                <c:pt idx="320">
                  <c:v>2.4362125681000002</c:v>
                </c:pt>
                <c:pt idx="321">
                  <c:v>2.3290194669000002</c:v>
                </c:pt>
                <c:pt idx="322">
                  <c:v>2.3290194669000002</c:v>
                </c:pt>
                <c:pt idx="323">
                  <c:v>2.3290194669000002</c:v>
                </c:pt>
                <c:pt idx="324">
                  <c:v>2.3711397930000002</c:v>
                </c:pt>
                <c:pt idx="325">
                  <c:v>2.3755276646999999</c:v>
                </c:pt>
                <c:pt idx="326">
                  <c:v>2.3521299698</c:v>
                </c:pt>
                <c:pt idx="327">
                  <c:v>2.3704399623999999</c:v>
                </c:pt>
                <c:pt idx="328">
                  <c:v>2.3842702187000002</c:v>
                </c:pt>
                <c:pt idx="329">
                  <c:v>2.3842702187000002</c:v>
                </c:pt>
                <c:pt idx="330">
                  <c:v>2.3842702187000002</c:v>
                </c:pt>
                <c:pt idx="331">
                  <c:v>2.3034143865000001</c:v>
                </c:pt>
                <c:pt idx="332">
                  <c:v>2.3019112788</c:v>
                </c:pt>
                <c:pt idx="333">
                  <c:v>2.3770037087999998</c:v>
                </c:pt>
                <c:pt idx="334">
                  <c:v>2.4136534749999998</c:v>
                </c:pt>
                <c:pt idx="335">
                  <c:v>2.4053395224999998</c:v>
                </c:pt>
                <c:pt idx="336">
                  <c:v>2.4053395224999998</c:v>
                </c:pt>
                <c:pt idx="337">
                  <c:v>2.4053395224999998</c:v>
                </c:pt>
                <c:pt idx="338">
                  <c:v>2.3808118884999998</c:v>
                </c:pt>
                <c:pt idx="339">
                  <c:v>2.4499470457000001</c:v>
                </c:pt>
                <c:pt idx="340">
                  <c:v>2.3981146491000001</c:v>
                </c:pt>
                <c:pt idx="341">
                  <c:v>2.4221357727999999</c:v>
                </c:pt>
                <c:pt idx="342">
                  <c:v>2.3844346752000001</c:v>
                </c:pt>
                <c:pt idx="343">
                  <c:v>2.3844346752000001</c:v>
                </c:pt>
                <c:pt idx="344">
                  <c:v>2.3844346752000001</c:v>
                </c:pt>
                <c:pt idx="345">
                  <c:v>2.4400334372999999</c:v>
                </c:pt>
                <c:pt idx="346">
                  <c:v>2.4133425715999999</c:v>
                </c:pt>
                <c:pt idx="347">
                  <c:v>2.3841514651</c:v>
                </c:pt>
                <c:pt idx="348">
                  <c:v>2.3709292067000001</c:v>
                </c:pt>
                <c:pt idx="349">
                  <c:v>2.3752889929999998</c:v>
                </c:pt>
                <c:pt idx="350">
                  <c:v>2.3752889929999998</c:v>
                </c:pt>
                <c:pt idx="351">
                  <c:v>2.3752889929999998</c:v>
                </c:pt>
                <c:pt idx="352">
                  <c:v>2.3871807276000001</c:v>
                </c:pt>
                <c:pt idx="353">
                  <c:v>2.3496048848000002</c:v>
                </c:pt>
                <c:pt idx="354">
                  <c:v>2.3740968638000002</c:v>
                </c:pt>
                <c:pt idx="355">
                  <c:v>2.3672593125999999</c:v>
                </c:pt>
                <c:pt idx="356">
                  <c:v>2.3379972317000002</c:v>
                </c:pt>
                <c:pt idx="357">
                  <c:v>2.3379972317000002</c:v>
                </c:pt>
                <c:pt idx="358">
                  <c:v>2.3379972317000002</c:v>
                </c:pt>
                <c:pt idx="359">
                  <c:v>2.3084052013999998</c:v>
                </c:pt>
                <c:pt idx="360">
                  <c:v>2.3417645264</c:v>
                </c:pt>
                <c:pt idx="361">
                  <c:v>2.3118294691000001</c:v>
                </c:pt>
                <c:pt idx="362">
                  <c:v>2.3421154462999998</c:v>
                </c:pt>
                <c:pt idx="363">
                  <c:v>2.3200702322</c:v>
                </c:pt>
                <c:pt idx="364">
                  <c:v>2.3200702322</c:v>
                </c:pt>
                <c:pt idx="365">
                  <c:v>2.3200702322</c:v>
                </c:pt>
                <c:pt idx="366">
                  <c:v>2.2869316518999998</c:v>
                </c:pt>
                <c:pt idx="367">
                  <c:v>2.2617572451000001</c:v>
                </c:pt>
                <c:pt idx="368">
                  <c:v>2.2023572186</c:v>
                </c:pt>
                <c:pt idx="369">
                  <c:v>2.2039090342000001</c:v>
                </c:pt>
                <c:pt idx="370">
                  <c:v>2.2486736703000001</c:v>
                </c:pt>
                <c:pt idx="371">
                  <c:v>2.2486736703000001</c:v>
                </c:pt>
                <c:pt idx="372">
                  <c:v>2.2486736703000001</c:v>
                </c:pt>
                <c:pt idx="373">
                  <c:v>2.2289313531000001</c:v>
                </c:pt>
                <c:pt idx="374">
                  <c:v>2.2843669290999999</c:v>
                </c:pt>
                <c:pt idx="375">
                  <c:v>2.3253998131000002</c:v>
                </c:pt>
                <c:pt idx="376">
                  <c:v>2.2981545420999998</c:v>
                </c:pt>
                <c:pt idx="377">
                  <c:v>2.2935272001000002</c:v>
                </c:pt>
                <c:pt idx="378">
                  <c:v>2.2935272001000002</c:v>
                </c:pt>
                <c:pt idx="379">
                  <c:v>2.2935272001000002</c:v>
                </c:pt>
                <c:pt idx="380">
                  <c:v>2.3489699381000002</c:v>
                </c:pt>
                <c:pt idx="381">
                  <c:v>2.2929833338000001</c:v>
                </c:pt>
                <c:pt idx="382">
                  <c:v>2.2934328122999998</c:v>
                </c:pt>
                <c:pt idx="383">
                  <c:v>2.2604478934999999</c:v>
                </c:pt>
                <c:pt idx="384">
                  <c:v>2.2340145254000001</c:v>
                </c:pt>
                <c:pt idx="385">
                  <c:v>2.2340145254000001</c:v>
                </c:pt>
                <c:pt idx="386">
                  <c:v>2.2340145254000001</c:v>
                </c:pt>
                <c:pt idx="387">
                  <c:v>2.2181785141999999</c:v>
                </c:pt>
                <c:pt idx="388">
                  <c:v>2.2639196335</c:v>
                </c:pt>
                <c:pt idx="389">
                  <c:v>2.3161114639</c:v>
                </c:pt>
                <c:pt idx="390">
                  <c:v>2.2969412013000001</c:v>
                </c:pt>
                <c:pt idx="391">
                  <c:v>2.2886025322000001</c:v>
                </c:pt>
                <c:pt idx="392">
                  <c:v>2.2886025322000001</c:v>
                </c:pt>
                <c:pt idx="393">
                  <c:v>2.2886025322000001</c:v>
                </c:pt>
                <c:pt idx="394">
                  <c:v>2.2644352100999998</c:v>
                </c:pt>
                <c:pt idx="395">
                  <c:v>2.2538276983999999</c:v>
                </c:pt>
                <c:pt idx="396">
                  <c:v>2.2959444428000002</c:v>
                </c:pt>
                <c:pt idx="397">
                  <c:v>2.3341652094000001</c:v>
                </c:pt>
                <c:pt idx="398">
                  <c:v>2.3138955262000001</c:v>
                </c:pt>
                <c:pt idx="399">
                  <c:v>2.3138955262000001</c:v>
                </c:pt>
                <c:pt idx="400">
                  <c:v>2.3138955262000001</c:v>
                </c:pt>
                <c:pt idx="401">
                  <c:v>2.2937838668000001</c:v>
                </c:pt>
                <c:pt idx="402">
                  <c:v>2.2804745658000001</c:v>
                </c:pt>
                <c:pt idx="403">
                  <c:v>2.3051863566000002</c:v>
                </c:pt>
                <c:pt idx="404">
                  <c:v>2.2243944633999999</c:v>
                </c:pt>
                <c:pt idx="405">
                  <c:v>2.2559763006</c:v>
                </c:pt>
                <c:pt idx="406">
                  <c:v>2.2559763006</c:v>
                </c:pt>
                <c:pt idx="407">
                  <c:v>2.2559763006</c:v>
                </c:pt>
                <c:pt idx="408">
                  <c:v>2.2176500551</c:v>
                </c:pt>
                <c:pt idx="409">
                  <c:v>2.1801910787000001</c:v>
                </c:pt>
                <c:pt idx="410">
                  <c:v>2.2147674857999999</c:v>
                </c:pt>
                <c:pt idx="411">
                  <c:v>2.2277872806999999</c:v>
                </c:pt>
                <c:pt idx="412">
                  <c:v>2.2567736665</c:v>
                </c:pt>
                <c:pt idx="413">
                  <c:v>2.2567736665</c:v>
                </c:pt>
                <c:pt idx="414">
                  <c:v>2.2567736665</c:v>
                </c:pt>
                <c:pt idx="415">
                  <c:v>2.2227089142000001</c:v>
                </c:pt>
                <c:pt idx="416">
                  <c:v>2.1307475342000002</c:v>
                </c:pt>
                <c:pt idx="417">
                  <c:v>2.1448369826000002</c:v>
                </c:pt>
                <c:pt idx="418">
                  <c:v>2.0758707528999998</c:v>
                </c:pt>
                <c:pt idx="419">
                  <c:v>2.0520431873999998</c:v>
                </c:pt>
                <c:pt idx="420">
                  <c:v>2.0520431873999998</c:v>
                </c:pt>
                <c:pt idx="421">
                  <c:v>2.0520431873999998</c:v>
                </c:pt>
                <c:pt idx="422">
                  <c:v>2.0455971073999999</c:v>
                </c:pt>
                <c:pt idx="423">
                  <c:v>2.1103658341</c:v>
                </c:pt>
                <c:pt idx="424">
                  <c:v>2.1229055017</c:v>
                </c:pt>
                <c:pt idx="425">
                  <c:v>2.1298353192000001</c:v>
                </c:pt>
                <c:pt idx="426">
                  <c:v>2.0972233122000001</c:v>
                </c:pt>
                <c:pt idx="427">
                  <c:v>2.0972233122000001</c:v>
                </c:pt>
                <c:pt idx="428">
                  <c:v>2.0972233122000001</c:v>
                </c:pt>
                <c:pt idx="429">
                  <c:v>2.0942926803000002</c:v>
                </c:pt>
                <c:pt idx="430">
                  <c:v>2.1155808756000001</c:v>
                </c:pt>
                <c:pt idx="431">
                  <c:v>2.0896083544000001</c:v>
                </c:pt>
                <c:pt idx="432">
                  <c:v>2.0782738397</c:v>
                </c:pt>
                <c:pt idx="433">
                  <c:v>2.0267409851</c:v>
                </c:pt>
                <c:pt idx="434">
                  <c:v>2.0267409851</c:v>
                </c:pt>
                <c:pt idx="435">
                  <c:v>2.0267409851</c:v>
                </c:pt>
                <c:pt idx="436">
                  <c:v>2.0267409851</c:v>
                </c:pt>
                <c:pt idx="437">
                  <c:v>1.9794077181</c:v>
                </c:pt>
                <c:pt idx="438">
                  <c:v>1.9855444716999999</c:v>
                </c:pt>
                <c:pt idx="439">
                  <c:v>2.0690521034999998</c:v>
                </c:pt>
                <c:pt idx="440">
                  <c:v>2.0168990857</c:v>
                </c:pt>
                <c:pt idx="441">
                  <c:v>2.0168990857</c:v>
                </c:pt>
                <c:pt idx="442">
                  <c:v>2.0168990857</c:v>
                </c:pt>
                <c:pt idx="443">
                  <c:v>1.9846829237000001</c:v>
                </c:pt>
                <c:pt idx="444">
                  <c:v>2.0075755706999998</c:v>
                </c:pt>
                <c:pt idx="445">
                  <c:v>2.0343843806000002</c:v>
                </c:pt>
                <c:pt idx="446">
                  <c:v>1.9868877411000001</c:v>
                </c:pt>
                <c:pt idx="447">
                  <c:v>1.9719761646</c:v>
                </c:pt>
                <c:pt idx="448">
                  <c:v>1.9719761646</c:v>
                </c:pt>
                <c:pt idx="449">
                  <c:v>1.9719761646</c:v>
                </c:pt>
                <c:pt idx="450">
                  <c:v>1.9360413516999999</c:v>
                </c:pt>
                <c:pt idx="451">
                  <c:v>1.9085062644999999</c:v>
                </c:pt>
                <c:pt idx="452">
                  <c:v>1.9011215263000001</c:v>
                </c:pt>
                <c:pt idx="453">
                  <c:v>1.9466267828999999</c:v>
                </c:pt>
                <c:pt idx="454">
                  <c:v>1.9329353167000001</c:v>
                </c:pt>
                <c:pt idx="455">
                  <c:v>1.9329353167000001</c:v>
                </c:pt>
                <c:pt idx="456">
                  <c:v>1.9329353167000001</c:v>
                </c:pt>
                <c:pt idx="457">
                  <c:v>1.9076322145</c:v>
                </c:pt>
                <c:pt idx="458">
                  <c:v>1.9216181779999999</c:v>
                </c:pt>
                <c:pt idx="459">
                  <c:v>1.9095969830999999</c:v>
                </c:pt>
                <c:pt idx="460">
                  <c:v>1.8967517565000001</c:v>
                </c:pt>
                <c:pt idx="461">
                  <c:v>1.8814156794000001</c:v>
                </c:pt>
                <c:pt idx="462">
                  <c:v>1.8814156794000001</c:v>
                </c:pt>
                <c:pt idx="463">
                  <c:v>1.8814156794000001</c:v>
                </c:pt>
                <c:pt idx="464">
                  <c:v>1.897261479</c:v>
                </c:pt>
                <c:pt idx="465">
                  <c:v>1.897261479</c:v>
                </c:pt>
                <c:pt idx="466">
                  <c:v>1.897261479</c:v>
                </c:pt>
                <c:pt idx="467">
                  <c:v>1.8718131052</c:v>
                </c:pt>
                <c:pt idx="468">
                  <c:v>1.8509423947999999</c:v>
                </c:pt>
                <c:pt idx="469">
                  <c:v>1.8509423947999999</c:v>
                </c:pt>
                <c:pt idx="470">
                  <c:v>1.8509423947999999</c:v>
                </c:pt>
                <c:pt idx="471">
                  <c:v>1.8509423947999999</c:v>
                </c:pt>
                <c:pt idx="472">
                  <c:v>1.8509423947999999</c:v>
                </c:pt>
                <c:pt idx="473">
                  <c:v>1.8682914892</c:v>
                </c:pt>
                <c:pt idx="474">
                  <c:v>1.8651740615000001</c:v>
                </c:pt>
                <c:pt idx="475">
                  <c:v>1.9275345372999999</c:v>
                </c:pt>
                <c:pt idx="476">
                  <c:v>1.9275345372999999</c:v>
                </c:pt>
                <c:pt idx="477">
                  <c:v>1.9275345372999999</c:v>
                </c:pt>
                <c:pt idx="478">
                  <c:v>1.9783655893000001</c:v>
                </c:pt>
                <c:pt idx="479">
                  <c:v>2.0355875608999998</c:v>
                </c:pt>
                <c:pt idx="480">
                  <c:v>2.0827372300000002</c:v>
                </c:pt>
                <c:pt idx="481">
                  <c:v>2.0742393215999999</c:v>
                </c:pt>
                <c:pt idx="482">
                  <c:v>2.0748338032999998</c:v>
                </c:pt>
                <c:pt idx="483">
                  <c:v>2.0748338032999998</c:v>
                </c:pt>
                <c:pt idx="484">
                  <c:v>2.0748338032999998</c:v>
                </c:pt>
                <c:pt idx="485">
                  <c:v>2.0555723564999999</c:v>
                </c:pt>
                <c:pt idx="486">
                  <c:v>2.0555723564999999</c:v>
                </c:pt>
                <c:pt idx="487">
                  <c:v>2.0555723564999999</c:v>
                </c:pt>
                <c:pt idx="488">
                  <c:v>2.0151775211</c:v>
                </c:pt>
                <c:pt idx="489">
                  <c:v>2.0297584117</c:v>
                </c:pt>
                <c:pt idx="490">
                  <c:v>2.0297584117</c:v>
                </c:pt>
                <c:pt idx="491">
                  <c:v>2.0297584117</c:v>
                </c:pt>
                <c:pt idx="492">
                  <c:v>2.0787757343000002</c:v>
                </c:pt>
                <c:pt idx="493">
                  <c:v>2.0727910039999999</c:v>
                </c:pt>
                <c:pt idx="494">
                  <c:v>2.0076881047000001</c:v>
                </c:pt>
                <c:pt idx="495">
                  <c:v>2.0012367022999999</c:v>
                </c:pt>
                <c:pt idx="496">
                  <c:v>1.9873345206999999</c:v>
                </c:pt>
                <c:pt idx="497">
                  <c:v>1.9873345206999999</c:v>
                </c:pt>
                <c:pt idx="498">
                  <c:v>1.9873345206999999</c:v>
                </c:pt>
                <c:pt idx="499">
                  <c:v>2.0393298784999998</c:v>
                </c:pt>
                <c:pt idx="500">
                  <c:v>1.9955448323</c:v>
                </c:pt>
                <c:pt idx="501">
                  <c:v>2.0400487470000002</c:v>
                </c:pt>
                <c:pt idx="502">
                  <c:v>1.9743493787999999</c:v>
                </c:pt>
                <c:pt idx="503">
                  <c:v>2.0271368954</c:v>
                </c:pt>
                <c:pt idx="504">
                  <c:v>2.0271368954</c:v>
                </c:pt>
                <c:pt idx="505">
                  <c:v>2.0271368954</c:v>
                </c:pt>
                <c:pt idx="506">
                  <c:v>2.0428374242</c:v>
                </c:pt>
                <c:pt idx="507">
                  <c:v>2.0263402575999998</c:v>
                </c:pt>
                <c:pt idx="508">
                  <c:v>2.0396467366</c:v>
                </c:pt>
                <c:pt idx="509">
                  <c:v>2.0231847690000002</c:v>
                </c:pt>
                <c:pt idx="510">
                  <c:v>2.0183327961000002</c:v>
                </c:pt>
                <c:pt idx="511">
                  <c:v>2.0183327961000002</c:v>
                </c:pt>
                <c:pt idx="512">
                  <c:v>2.0183327961000002</c:v>
                </c:pt>
                <c:pt idx="513">
                  <c:v>2.0118789424000001</c:v>
                </c:pt>
                <c:pt idx="514">
                  <c:v>1.9998349089</c:v>
                </c:pt>
                <c:pt idx="515">
                  <c:v>1.9998349089</c:v>
                </c:pt>
                <c:pt idx="516">
                  <c:v>1.9998349089</c:v>
                </c:pt>
                <c:pt idx="517">
                  <c:v>1.9583363390999999</c:v>
                </c:pt>
                <c:pt idx="518">
                  <c:v>1.9583363390999999</c:v>
                </c:pt>
                <c:pt idx="519">
                  <c:v>1.9583363390999999</c:v>
                </c:pt>
                <c:pt idx="520">
                  <c:v>1.8474508181</c:v>
                </c:pt>
                <c:pt idx="521">
                  <c:v>1.9045151694</c:v>
                </c:pt>
                <c:pt idx="522">
                  <c:v>1.8860237609999999</c:v>
                </c:pt>
                <c:pt idx="523">
                  <c:v>1.8884881569</c:v>
                </c:pt>
                <c:pt idx="524">
                  <c:v>1.9294966264</c:v>
                </c:pt>
                <c:pt idx="525">
                  <c:v>1.9294966264</c:v>
                </c:pt>
                <c:pt idx="526">
                  <c:v>1.9294966264</c:v>
                </c:pt>
                <c:pt idx="527">
                  <c:v>1.9242075455000001</c:v>
                </c:pt>
                <c:pt idx="528">
                  <c:v>1.9270572343000001</c:v>
                </c:pt>
                <c:pt idx="529">
                  <c:v>1.9846963317999999</c:v>
                </c:pt>
                <c:pt idx="530">
                  <c:v>1.9811780111999999</c:v>
                </c:pt>
                <c:pt idx="531">
                  <c:v>1.9363560108</c:v>
                </c:pt>
                <c:pt idx="532">
                  <c:v>1.9363560108</c:v>
                </c:pt>
                <c:pt idx="533">
                  <c:v>1.9363560108</c:v>
                </c:pt>
                <c:pt idx="534">
                  <c:v>1.9322650329</c:v>
                </c:pt>
                <c:pt idx="535">
                  <c:v>1.9557646414000001</c:v>
                </c:pt>
                <c:pt idx="536">
                  <c:v>1.9720849349</c:v>
                </c:pt>
                <c:pt idx="537">
                  <c:v>1.9520497558000001</c:v>
                </c:pt>
                <c:pt idx="538">
                  <c:v>1.9103236681</c:v>
                </c:pt>
                <c:pt idx="539">
                  <c:v>1.9103236681</c:v>
                </c:pt>
                <c:pt idx="540">
                  <c:v>1.9103236681</c:v>
                </c:pt>
                <c:pt idx="541">
                  <c:v>1.8792902355000001</c:v>
                </c:pt>
                <c:pt idx="542">
                  <c:v>1.9365214171</c:v>
                </c:pt>
                <c:pt idx="543">
                  <c:v>1.9611292354000001</c:v>
                </c:pt>
                <c:pt idx="544">
                  <c:v>1.9590197554</c:v>
                </c:pt>
                <c:pt idx="545">
                  <c:v>2.0218358673000001</c:v>
                </c:pt>
                <c:pt idx="546">
                  <c:v>2.0218358673000001</c:v>
                </c:pt>
                <c:pt idx="547">
                  <c:v>2.0218358673000001</c:v>
                </c:pt>
                <c:pt idx="548">
                  <c:v>2.0095399731999999</c:v>
                </c:pt>
                <c:pt idx="549">
                  <c:v>2.0498199755000002</c:v>
                </c:pt>
                <c:pt idx="550">
                  <c:v>2.0541485671999999</c:v>
                </c:pt>
                <c:pt idx="551">
                  <c:v>2.0458523801999999</c:v>
                </c:pt>
                <c:pt idx="552">
                  <c:v>2.0824323561</c:v>
                </c:pt>
                <c:pt idx="553">
                  <c:v>2.0824323561</c:v>
                </c:pt>
                <c:pt idx="554">
                  <c:v>2.0824323561</c:v>
                </c:pt>
                <c:pt idx="555">
                  <c:v>2.0789216871999998</c:v>
                </c:pt>
                <c:pt idx="556">
                  <c:v>2.0495995937</c:v>
                </c:pt>
                <c:pt idx="557">
                  <c:v>2.0757999893000001</c:v>
                </c:pt>
                <c:pt idx="558">
                  <c:v>2.1324605422</c:v>
                </c:pt>
                <c:pt idx="559">
                  <c:v>2.1583144309</c:v>
                </c:pt>
                <c:pt idx="560">
                  <c:v>2.1583144309</c:v>
                </c:pt>
                <c:pt idx="561">
                  <c:v>2.1583144309</c:v>
                </c:pt>
                <c:pt idx="562">
                  <c:v>2.1672256067000002</c:v>
                </c:pt>
                <c:pt idx="563">
                  <c:v>2.1295048724000001</c:v>
                </c:pt>
                <c:pt idx="564">
                  <c:v>2.0574587896000001</c:v>
                </c:pt>
                <c:pt idx="565">
                  <c:v>2.0651524602000002</c:v>
                </c:pt>
                <c:pt idx="566">
                  <c:v>2.0831777847000001</c:v>
                </c:pt>
                <c:pt idx="567">
                  <c:v>2.0831777847000001</c:v>
                </c:pt>
                <c:pt idx="568">
                  <c:v>2.0831777847000001</c:v>
                </c:pt>
                <c:pt idx="569">
                  <c:v>2.0284059078999999</c:v>
                </c:pt>
                <c:pt idx="570">
                  <c:v>1.999477846</c:v>
                </c:pt>
                <c:pt idx="571">
                  <c:v>2.0377377021999998</c:v>
                </c:pt>
                <c:pt idx="572">
                  <c:v>2.0673183723999999</c:v>
                </c:pt>
                <c:pt idx="573">
                  <c:v>2.0088035893999998</c:v>
                </c:pt>
                <c:pt idx="574">
                  <c:v>2.0088035893999998</c:v>
                </c:pt>
                <c:pt idx="575">
                  <c:v>2.0088035893999998</c:v>
                </c:pt>
                <c:pt idx="576">
                  <c:v>2.0067917204999999</c:v>
                </c:pt>
                <c:pt idx="577">
                  <c:v>1.9714885992</c:v>
                </c:pt>
                <c:pt idx="578">
                  <c:v>1.9714885992</c:v>
                </c:pt>
                <c:pt idx="579">
                  <c:v>1.9233030712000001</c:v>
                </c:pt>
                <c:pt idx="580">
                  <c:v>1.9627013712000001</c:v>
                </c:pt>
                <c:pt idx="581">
                  <c:v>1.9627013712000001</c:v>
                </c:pt>
                <c:pt idx="582">
                  <c:v>1.9627013712000001</c:v>
                </c:pt>
                <c:pt idx="583">
                  <c:v>1.9608892378</c:v>
                </c:pt>
                <c:pt idx="584">
                  <c:v>1.9719779607000001</c:v>
                </c:pt>
                <c:pt idx="585">
                  <c:v>2.0066293447999999</c:v>
                </c:pt>
                <c:pt idx="586">
                  <c:v>2.0292958470000002</c:v>
                </c:pt>
                <c:pt idx="587">
                  <c:v>2.0414023541000001</c:v>
                </c:pt>
                <c:pt idx="588">
                  <c:v>2.0414023541000001</c:v>
                </c:pt>
                <c:pt idx="589">
                  <c:v>2.0414023541000001</c:v>
                </c:pt>
                <c:pt idx="590">
                  <c:v>2.0317939041000002</c:v>
                </c:pt>
                <c:pt idx="591">
                  <c:v>2.0449228432000002</c:v>
                </c:pt>
                <c:pt idx="592">
                  <c:v>2.0852943756000002</c:v>
                </c:pt>
                <c:pt idx="593">
                  <c:v>2.0473441344999999</c:v>
                </c:pt>
                <c:pt idx="594">
                  <c:v>2.0534698021</c:v>
                </c:pt>
                <c:pt idx="595">
                  <c:v>2.0534698021</c:v>
                </c:pt>
                <c:pt idx="596">
                  <c:v>2.0534698021</c:v>
                </c:pt>
                <c:pt idx="597">
                  <c:v>2.0510655934000002</c:v>
                </c:pt>
                <c:pt idx="598">
                  <c:v>2.0435106865999999</c:v>
                </c:pt>
                <c:pt idx="599">
                  <c:v>1.9994464226999999</c:v>
                </c:pt>
                <c:pt idx="600">
                  <c:v>1.9568652435</c:v>
                </c:pt>
                <c:pt idx="601">
                  <c:v>2.0274423653999998</c:v>
                </c:pt>
                <c:pt idx="602">
                  <c:v>2.0274423653999998</c:v>
                </c:pt>
                <c:pt idx="603">
                  <c:v>2.0274423653999998</c:v>
                </c:pt>
                <c:pt idx="604">
                  <c:v>2.0167785961</c:v>
                </c:pt>
                <c:pt idx="605">
                  <c:v>2.0549484591999998</c:v>
                </c:pt>
                <c:pt idx="606">
                  <c:v>2.0318177394000001</c:v>
                </c:pt>
                <c:pt idx="607">
                  <c:v>2.1096754315999999</c:v>
                </c:pt>
                <c:pt idx="608">
                  <c:v>2.0863448381</c:v>
                </c:pt>
                <c:pt idx="609">
                  <c:v>2.0863448381</c:v>
                </c:pt>
                <c:pt idx="610">
                  <c:v>2.0863448381</c:v>
                </c:pt>
                <c:pt idx="611">
                  <c:v>2.1101844619999999</c:v>
                </c:pt>
                <c:pt idx="612">
                  <c:v>2.1061620158999999</c:v>
                </c:pt>
                <c:pt idx="613">
                  <c:v>2.1291009376000001</c:v>
                </c:pt>
                <c:pt idx="614">
                  <c:v>2.1006768726999998</c:v>
                </c:pt>
                <c:pt idx="615">
                  <c:v>2.1103969185000002</c:v>
                </c:pt>
                <c:pt idx="616">
                  <c:v>2.1103969185000002</c:v>
                </c:pt>
                <c:pt idx="617">
                  <c:v>2.1103969185000002</c:v>
                </c:pt>
                <c:pt idx="618">
                  <c:v>2.1131082643000001</c:v>
                </c:pt>
                <c:pt idx="619">
                  <c:v>2.1386426446</c:v>
                </c:pt>
                <c:pt idx="620">
                  <c:v>2.1813044553999998</c:v>
                </c:pt>
                <c:pt idx="621">
                  <c:v>2.1357535893000001</c:v>
                </c:pt>
                <c:pt idx="622">
                  <c:v>2.0821695900999999</c:v>
                </c:pt>
                <c:pt idx="623">
                  <c:v>2.0821695900999999</c:v>
                </c:pt>
                <c:pt idx="624">
                  <c:v>2.0821695900999999</c:v>
                </c:pt>
                <c:pt idx="625">
                  <c:v>2.0095728411999998</c:v>
                </c:pt>
                <c:pt idx="626">
                  <c:v>2.0444382612999998</c:v>
                </c:pt>
                <c:pt idx="627">
                  <c:v>2.0927305604000002</c:v>
                </c:pt>
                <c:pt idx="628">
                  <c:v>2.0927305604000002</c:v>
                </c:pt>
                <c:pt idx="629">
                  <c:v>2.0927305604000002</c:v>
                </c:pt>
                <c:pt idx="630">
                  <c:v>2.0927305604000002</c:v>
                </c:pt>
                <c:pt idx="631">
                  <c:v>2.0927305604000002</c:v>
                </c:pt>
                <c:pt idx="632">
                  <c:v>2.0945119295999999</c:v>
                </c:pt>
                <c:pt idx="633">
                  <c:v>2.0503710988999999</c:v>
                </c:pt>
                <c:pt idx="634">
                  <c:v>2.0027546052999998</c:v>
                </c:pt>
                <c:pt idx="635">
                  <c:v>2.052252814</c:v>
                </c:pt>
                <c:pt idx="636">
                  <c:v>2.0357172238999999</c:v>
                </c:pt>
                <c:pt idx="637">
                  <c:v>2.0357172238999999</c:v>
                </c:pt>
                <c:pt idx="638">
                  <c:v>2.0357172238999999</c:v>
                </c:pt>
                <c:pt idx="639">
                  <c:v>2.0347843153</c:v>
                </c:pt>
                <c:pt idx="640">
                  <c:v>2.0632562325000001</c:v>
                </c:pt>
                <c:pt idx="641">
                  <c:v>2.0998437901</c:v>
                </c:pt>
                <c:pt idx="642">
                  <c:v>2.0998437901</c:v>
                </c:pt>
                <c:pt idx="643">
                  <c:v>2.0998437901</c:v>
                </c:pt>
                <c:pt idx="644">
                  <c:v>2.0998437901</c:v>
                </c:pt>
                <c:pt idx="645">
                  <c:v>2.0998437901</c:v>
                </c:pt>
                <c:pt idx="646">
                  <c:v>2.0835282969</c:v>
                </c:pt>
                <c:pt idx="647">
                  <c:v>2.0472224393</c:v>
                </c:pt>
                <c:pt idx="648">
                  <c:v>2.0818308598000002</c:v>
                </c:pt>
                <c:pt idx="649">
                  <c:v>2.0818308598000002</c:v>
                </c:pt>
                <c:pt idx="650">
                  <c:v>2.0818308598000002</c:v>
                </c:pt>
                <c:pt idx="651">
                  <c:v>2.0818308598000002</c:v>
                </c:pt>
                <c:pt idx="652">
                  <c:v>2.0818308598000002</c:v>
                </c:pt>
                <c:pt idx="653">
                  <c:v>2.0992194888000002</c:v>
                </c:pt>
                <c:pt idx="654">
                  <c:v>2.044366669</c:v>
                </c:pt>
                <c:pt idx="655">
                  <c:v>2.0429846189999998</c:v>
                </c:pt>
                <c:pt idx="656">
                  <c:v>2.0844816444999998</c:v>
                </c:pt>
                <c:pt idx="657">
                  <c:v>2.0334894514999999</c:v>
                </c:pt>
                <c:pt idx="658">
                  <c:v>2.0334894514999999</c:v>
                </c:pt>
                <c:pt idx="659">
                  <c:v>2.0334894514999999</c:v>
                </c:pt>
                <c:pt idx="660">
                  <c:v>1.9763886998</c:v>
                </c:pt>
                <c:pt idx="661">
                  <c:v>2.0206394808999999</c:v>
                </c:pt>
                <c:pt idx="662">
                  <c:v>2.0531488169999998</c:v>
                </c:pt>
                <c:pt idx="663">
                  <c:v>2.0611280649000001</c:v>
                </c:pt>
                <c:pt idx="664">
                  <c:v>2.0671966431</c:v>
                </c:pt>
                <c:pt idx="665">
                  <c:v>2.0671966431</c:v>
                </c:pt>
                <c:pt idx="666">
                  <c:v>2.0671966431</c:v>
                </c:pt>
                <c:pt idx="667">
                  <c:v>2.0016247293</c:v>
                </c:pt>
                <c:pt idx="668">
                  <c:v>1.9563384195</c:v>
                </c:pt>
                <c:pt idx="669">
                  <c:v>1.9236717445</c:v>
                </c:pt>
                <c:pt idx="670">
                  <c:v>2.0134974591999999</c:v>
                </c:pt>
                <c:pt idx="671">
                  <c:v>2.0223729066999998</c:v>
                </c:pt>
                <c:pt idx="672">
                  <c:v>2.0223729066999998</c:v>
                </c:pt>
                <c:pt idx="673">
                  <c:v>2.0223729066999998</c:v>
                </c:pt>
                <c:pt idx="674">
                  <c:v>1.895652863</c:v>
                </c:pt>
                <c:pt idx="675">
                  <c:v>1.9156360012</c:v>
                </c:pt>
                <c:pt idx="676">
                  <c:v>1.9114062594000001</c:v>
                </c:pt>
                <c:pt idx="677">
                  <c:v>1.9146727118</c:v>
                </c:pt>
                <c:pt idx="678">
                  <c:v>1.9633688676000001</c:v>
                </c:pt>
                <c:pt idx="679">
                  <c:v>1.9633688676000001</c:v>
                </c:pt>
                <c:pt idx="680">
                  <c:v>1.9633688676000001</c:v>
                </c:pt>
                <c:pt idx="681">
                  <c:v>1.9877679948</c:v>
                </c:pt>
                <c:pt idx="682">
                  <c:v>2.0323952837000001</c:v>
                </c:pt>
                <c:pt idx="683">
                  <c:v>2.1057706051</c:v>
                </c:pt>
                <c:pt idx="684">
                  <c:v>2.0980033506</c:v>
                </c:pt>
                <c:pt idx="685">
                  <c:v>2.1253434608999999</c:v>
                </c:pt>
                <c:pt idx="686">
                  <c:v>2.1253434608999999</c:v>
                </c:pt>
                <c:pt idx="687">
                  <c:v>2.1253434608999999</c:v>
                </c:pt>
                <c:pt idx="688">
                  <c:v>2.0780904845000001</c:v>
                </c:pt>
                <c:pt idx="689">
                  <c:v>2.0849922045999998</c:v>
                </c:pt>
                <c:pt idx="690">
                  <c:v>2.1401988959999998</c:v>
                </c:pt>
                <c:pt idx="691">
                  <c:v>2.165299181</c:v>
                </c:pt>
                <c:pt idx="692">
                  <c:v>2.1004218911999999</c:v>
                </c:pt>
                <c:pt idx="693">
                  <c:v>2.1004218911999999</c:v>
                </c:pt>
                <c:pt idx="694">
                  <c:v>2.1004218911999999</c:v>
                </c:pt>
                <c:pt idx="695">
                  <c:v>2.1155998755000001</c:v>
                </c:pt>
                <c:pt idx="696">
                  <c:v>2.1100017934999999</c:v>
                </c:pt>
                <c:pt idx="697">
                  <c:v>2.0860358343000001</c:v>
                </c:pt>
                <c:pt idx="698">
                  <c:v>2.0600254654999999</c:v>
                </c:pt>
                <c:pt idx="699">
                  <c:v>2.1245078630999998</c:v>
                </c:pt>
                <c:pt idx="700">
                  <c:v>2.1245078630999998</c:v>
                </c:pt>
                <c:pt idx="701">
                  <c:v>2.1245078630999998</c:v>
                </c:pt>
                <c:pt idx="702">
                  <c:v>2.0721276677999998</c:v>
                </c:pt>
                <c:pt idx="703">
                  <c:v>2.0272528836000001</c:v>
                </c:pt>
                <c:pt idx="704">
                  <c:v>2.0201743570000001</c:v>
                </c:pt>
                <c:pt idx="705">
                  <c:v>2.0736356994</c:v>
                </c:pt>
                <c:pt idx="706">
                  <c:v>2.1158937435</c:v>
                </c:pt>
                <c:pt idx="707">
                  <c:v>2.1158937435</c:v>
                </c:pt>
                <c:pt idx="708">
                  <c:v>2.1158937435</c:v>
                </c:pt>
                <c:pt idx="709">
                  <c:v>2.1265576755</c:v>
                </c:pt>
                <c:pt idx="710">
                  <c:v>2.121556784</c:v>
                </c:pt>
                <c:pt idx="711">
                  <c:v>2.1139690389000001</c:v>
                </c:pt>
                <c:pt idx="712">
                  <c:v>2.0756464443999998</c:v>
                </c:pt>
                <c:pt idx="713">
                  <c:v>2.0783132595999998</c:v>
                </c:pt>
                <c:pt idx="714">
                  <c:v>2.0783132595999998</c:v>
                </c:pt>
                <c:pt idx="715">
                  <c:v>2.0783132595999998</c:v>
                </c:pt>
                <c:pt idx="716">
                  <c:v>2.0482665309999999</c:v>
                </c:pt>
                <c:pt idx="717">
                  <c:v>2.1584591837999998</c:v>
                </c:pt>
                <c:pt idx="718">
                  <c:v>2.0956072590999999</c:v>
                </c:pt>
                <c:pt idx="719">
                  <c:v>2.1022801287999999</c:v>
                </c:pt>
                <c:pt idx="720">
                  <c:v>2.1239873946999999</c:v>
                </c:pt>
                <c:pt idx="721">
                  <c:v>2.1239873946999999</c:v>
                </c:pt>
                <c:pt idx="722">
                  <c:v>2.1239873946999999</c:v>
                </c:pt>
                <c:pt idx="723">
                  <c:v>2.0787595723000001</c:v>
                </c:pt>
                <c:pt idx="724">
                  <c:v>2.0678219948000001</c:v>
                </c:pt>
                <c:pt idx="725">
                  <c:v>2.0862241813</c:v>
                </c:pt>
                <c:pt idx="726">
                  <c:v>2.0750411219</c:v>
                </c:pt>
                <c:pt idx="727">
                  <c:v>2.0535522493</c:v>
                </c:pt>
                <c:pt idx="728">
                  <c:v>2.0535522493</c:v>
                </c:pt>
                <c:pt idx="729">
                  <c:v>2.0535522493</c:v>
                </c:pt>
                <c:pt idx="730">
                  <c:v>2.0442701751999999</c:v>
                </c:pt>
                <c:pt idx="731">
                  <c:v>2.0339031638999998</c:v>
                </c:pt>
                <c:pt idx="732">
                  <c:v>2.0956658229</c:v>
                </c:pt>
                <c:pt idx="733">
                  <c:v>2.0908988275999998</c:v>
                </c:pt>
                <c:pt idx="734">
                  <c:v>2.0977880373</c:v>
                </c:pt>
                <c:pt idx="735">
                  <c:v>2.0977880373</c:v>
                </c:pt>
                <c:pt idx="736">
                  <c:v>2.0977880373</c:v>
                </c:pt>
                <c:pt idx="737">
                  <c:v>2.0309365707000002</c:v>
                </c:pt>
                <c:pt idx="738">
                  <c:v>2.0620421789000001</c:v>
                </c:pt>
                <c:pt idx="739">
                  <c:v>2.0276653704999998</c:v>
                </c:pt>
                <c:pt idx="740">
                  <c:v>2.1407256321000001</c:v>
                </c:pt>
                <c:pt idx="741">
                  <c:v>2.1359942397</c:v>
                </c:pt>
                <c:pt idx="742">
                  <c:v>2.1359942397</c:v>
                </c:pt>
                <c:pt idx="743">
                  <c:v>2.1359942397</c:v>
                </c:pt>
                <c:pt idx="744">
                  <c:v>2.1207968477999999</c:v>
                </c:pt>
                <c:pt idx="745">
                  <c:v>2.1478195204000001</c:v>
                </c:pt>
                <c:pt idx="746">
                  <c:v>2.1501424874000001</c:v>
                </c:pt>
                <c:pt idx="747">
                  <c:v>2.1647095350000001</c:v>
                </c:pt>
                <c:pt idx="748">
                  <c:v>2.0811582421999999</c:v>
                </c:pt>
                <c:pt idx="749">
                  <c:v>2.0811582421999999</c:v>
                </c:pt>
                <c:pt idx="750">
                  <c:v>2.0811582421999999</c:v>
                </c:pt>
                <c:pt idx="751">
                  <c:v>2.1601730713</c:v>
                </c:pt>
                <c:pt idx="752">
                  <c:v>2.2051616961999998</c:v>
                </c:pt>
                <c:pt idx="753">
                  <c:v>2.2190768944000001</c:v>
                </c:pt>
                <c:pt idx="754">
                  <c:v>2.2505700872999999</c:v>
                </c:pt>
                <c:pt idx="755">
                  <c:v>2.2692119467</c:v>
                </c:pt>
                <c:pt idx="756">
                  <c:v>2.2692119467</c:v>
                </c:pt>
                <c:pt idx="757">
                  <c:v>2.2692119467</c:v>
                </c:pt>
                <c:pt idx="758">
                  <c:v>2.3129757084999998</c:v>
                </c:pt>
                <c:pt idx="759">
                  <c:v>2.2973976494000001</c:v>
                </c:pt>
                <c:pt idx="760">
                  <c:v>2.2952512333000001</c:v>
                </c:pt>
                <c:pt idx="761">
                  <c:v>2.2732081640000001</c:v>
                </c:pt>
                <c:pt idx="762">
                  <c:v>2.2756145229000002</c:v>
                </c:pt>
                <c:pt idx="763">
                  <c:v>2.2756145229000002</c:v>
                </c:pt>
                <c:pt idx="764">
                  <c:v>2.2756145229000002</c:v>
                </c:pt>
                <c:pt idx="765">
                  <c:v>2.2235429923000001</c:v>
                </c:pt>
                <c:pt idx="766">
                  <c:v>2.1731078382</c:v>
                </c:pt>
                <c:pt idx="767">
                  <c:v>2.1923944302999998</c:v>
                </c:pt>
                <c:pt idx="768">
                  <c:v>2.1847632298000002</c:v>
                </c:pt>
                <c:pt idx="769">
                  <c:v>2.1822603239</c:v>
                </c:pt>
                <c:pt idx="770">
                  <c:v>2.1822603239</c:v>
                </c:pt>
                <c:pt idx="771">
                  <c:v>2.1822603239</c:v>
                </c:pt>
                <c:pt idx="772">
                  <c:v>2.1858665450000001</c:v>
                </c:pt>
                <c:pt idx="773">
                  <c:v>2.0717663176999999</c:v>
                </c:pt>
                <c:pt idx="774">
                  <c:v>1.9787133044</c:v>
                </c:pt>
                <c:pt idx="775">
                  <c:v>1.9664965789</c:v>
                </c:pt>
                <c:pt idx="776">
                  <c:v>1.9617024936</c:v>
                </c:pt>
                <c:pt idx="777">
                  <c:v>1.9617024936</c:v>
                </c:pt>
                <c:pt idx="778">
                  <c:v>1.9617024936</c:v>
                </c:pt>
                <c:pt idx="779">
                  <c:v>1.9860250478999999</c:v>
                </c:pt>
                <c:pt idx="780">
                  <c:v>2.0057930557999999</c:v>
                </c:pt>
                <c:pt idx="781">
                  <c:v>2.0438788287</c:v>
                </c:pt>
                <c:pt idx="782">
                  <c:v>2.0609220130999999</c:v>
                </c:pt>
                <c:pt idx="783">
                  <c:v>2.0984485124000001</c:v>
                </c:pt>
                <c:pt idx="784">
                  <c:v>2.0984485124000001</c:v>
                </c:pt>
                <c:pt idx="785">
                  <c:v>2.0984485124000001</c:v>
                </c:pt>
                <c:pt idx="786">
                  <c:v>1.9987524634</c:v>
                </c:pt>
                <c:pt idx="787">
                  <c:v>1.9886639589999999</c:v>
                </c:pt>
                <c:pt idx="788">
                  <c:v>1.9880372409</c:v>
                </c:pt>
                <c:pt idx="789">
                  <c:v>2.0613165901000001</c:v>
                </c:pt>
                <c:pt idx="790">
                  <c:v>2.0613165901000001</c:v>
                </c:pt>
                <c:pt idx="791">
                  <c:v>2.0613165901000001</c:v>
                </c:pt>
                <c:pt idx="792">
                  <c:v>2.0613165901000001</c:v>
                </c:pt>
                <c:pt idx="793">
                  <c:v>1.9481702807000001</c:v>
                </c:pt>
                <c:pt idx="794">
                  <c:v>1.9277848515</c:v>
                </c:pt>
                <c:pt idx="795">
                  <c:v>1.9462107736000001</c:v>
                </c:pt>
                <c:pt idx="796">
                  <c:v>1.8880293053999999</c:v>
                </c:pt>
                <c:pt idx="797">
                  <c:v>2.0186456667999999</c:v>
                </c:pt>
                <c:pt idx="798">
                  <c:v>2.0186456667999999</c:v>
                </c:pt>
                <c:pt idx="799">
                  <c:v>2.0186456667999999</c:v>
                </c:pt>
                <c:pt idx="800">
                  <c:v>2.0579526487000002</c:v>
                </c:pt>
                <c:pt idx="801">
                  <c:v>2.0094658055000001</c:v>
                </c:pt>
                <c:pt idx="802">
                  <c:v>1.9992671999</c:v>
                </c:pt>
                <c:pt idx="803">
                  <c:v>2.0350180224000001</c:v>
                </c:pt>
                <c:pt idx="804">
                  <c:v>2.0329115068000001</c:v>
                </c:pt>
                <c:pt idx="805">
                  <c:v>2.0329115068000001</c:v>
                </c:pt>
                <c:pt idx="806">
                  <c:v>2.0329115068000001</c:v>
                </c:pt>
                <c:pt idx="807">
                  <c:v>2.0745081545000001</c:v>
                </c:pt>
                <c:pt idx="808">
                  <c:v>2.0958355314000001</c:v>
                </c:pt>
                <c:pt idx="809">
                  <c:v>2.0310783927</c:v>
                </c:pt>
                <c:pt idx="810">
                  <c:v>2.0151383595999999</c:v>
                </c:pt>
                <c:pt idx="811">
                  <c:v>1.9317261714</c:v>
                </c:pt>
                <c:pt idx="812">
                  <c:v>1.9317261714</c:v>
                </c:pt>
                <c:pt idx="813">
                  <c:v>1.9317261714</c:v>
                </c:pt>
                <c:pt idx="814">
                  <c:v>2.1128748166000002</c:v>
                </c:pt>
                <c:pt idx="815">
                  <c:v>2.0240252551000002</c:v>
                </c:pt>
                <c:pt idx="816">
                  <c:v>1.9169083867000001</c:v>
                </c:pt>
                <c:pt idx="817">
                  <c:v>1.8793937579</c:v>
                </c:pt>
                <c:pt idx="818">
                  <c:v>1.9360421324999999</c:v>
                </c:pt>
                <c:pt idx="819">
                  <c:v>1.9360421324999999</c:v>
                </c:pt>
                <c:pt idx="820">
                  <c:v>1.9360421324999999</c:v>
                </c:pt>
                <c:pt idx="821">
                  <c:v>1.9469783673000001</c:v>
                </c:pt>
                <c:pt idx="822">
                  <c:v>1.8697353609</c:v>
                </c:pt>
                <c:pt idx="823">
                  <c:v>1.8817043347</c:v>
                </c:pt>
                <c:pt idx="824">
                  <c:v>1.8968373569000001</c:v>
                </c:pt>
                <c:pt idx="825">
                  <c:v>1.8968373569000001</c:v>
                </c:pt>
                <c:pt idx="826">
                  <c:v>1.8968373569000001</c:v>
                </c:pt>
                <c:pt idx="827">
                  <c:v>1.8968373569000001</c:v>
                </c:pt>
                <c:pt idx="828">
                  <c:v>1.8790304283999999</c:v>
                </c:pt>
                <c:pt idx="829">
                  <c:v>1.8716286848000001</c:v>
                </c:pt>
                <c:pt idx="830">
                  <c:v>1.8836069551000001</c:v>
                </c:pt>
                <c:pt idx="831">
                  <c:v>1.8583871595000001</c:v>
                </c:pt>
                <c:pt idx="832">
                  <c:v>1.8321348436</c:v>
                </c:pt>
                <c:pt idx="833">
                  <c:v>1.8321348436</c:v>
                </c:pt>
                <c:pt idx="834">
                  <c:v>1.8321348436</c:v>
                </c:pt>
                <c:pt idx="835">
                  <c:v>1.8832037627</c:v>
                </c:pt>
                <c:pt idx="836">
                  <c:v>1.9472318381</c:v>
                </c:pt>
                <c:pt idx="837">
                  <c:v>1.9880277723999999</c:v>
                </c:pt>
                <c:pt idx="838">
                  <c:v>1.9880277723999999</c:v>
                </c:pt>
                <c:pt idx="839">
                  <c:v>1.9880277723999999</c:v>
                </c:pt>
                <c:pt idx="840">
                  <c:v>1.9880277723999999</c:v>
                </c:pt>
                <c:pt idx="841">
                  <c:v>1.9880277723999999</c:v>
                </c:pt>
                <c:pt idx="842">
                  <c:v>1.9996837102</c:v>
                </c:pt>
                <c:pt idx="843">
                  <c:v>2.0369856781000002</c:v>
                </c:pt>
                <c:pt idx="844">
                  <c:v>2.0380907096000001</c:v>
                </c:pt>
                <c:pt idx="845">
                  <c:v>2.0257410219</c:v>
                </c:pt>
                <c:pt idx="846">
                  <c:v>2.0111634707000001</c:v>
                </c:pt>
                <c:pt idx="847">
                  <c:v>2.0111634707000001</c:v>
                </c:pt>
                <c:pt idx="848">
                  <c:v>2.0111634707000001</c:v>
                </c:pt>
                <c:pt idx="849">
                  <c:v>1.9919152832</c:v>
                </c:pt>
                <c:pt idx="850">
                  <c:v>2.0461450209000001</c:v>
                </c:pt>
                <c:pt idx="851">
                  <c:v>2.0235510815</c:v>
                </c:pt>
                <c:pt idx="852">
                  <c:v>1.9925903424</c:v>
                </c:pt>
                <c:pt idx="853">
                  <c:v>1.9752863049</c:v>
                </c:pt>
                <c:pt idx="854">
                  <c:v>1.9752863049</c:v>
                </c:pt>
                <c:pt idx="855">
                  <c:v>1.9752863049</c:v>
                </c:pt>
                <c:pt idx="856">
                  <c:v>1.960140808</c:v>
                </c:pt>
                <c:pt idx="857">
                  <c:v>1.9272973118000001</c:v>
                </c:pt>
                <c:pt idx="858">
                  <c:v>1.9584251902000001</c:v>
                </c:pt>
                <c:pt idx="859">
                  <c:v>1.9939584993999999</c:v>
                </c:pt>
                <c:pt idx="860">
                  <c:v>1.9640190423999999</c:v>
                </c:pt>
                <c:pt idx="861">
                  <c:v>1.9640190423999999</c:v>
                </c:pt>
                <c:pt idx="862">
                  <c:v>1.9640190423999999</c:v>
                </c:pt>
                <c:pt idx="863">
                  <c:v>1.9467712371999999</c:v>
                </c:pt>
                <c:pt idx="864">
                  <c:v>1.9905052946999999</c:v>
                </c:pt>
                <c:pt idx="865">
                  <c:v>1.9637435541999999</c:v>
                </c:pt>
                <c:pt idx="866">
                  <c:v>1.9277883806</c:v>
                </c:pt>
                <c:pt idx="867">
                  <c:v>1.9462898151000001</c:v>
                </c:pt>
                <c:pt idx="868">
                  <c:v>1.9462898151000001</c:v>
                </c:pt>
                <c:pt idx="869">
                  <c:v>1.9462898151000001</c:v>
                </c:pt>
                <c:pt idx="870">
                  <c:v>1.9462898151000001</c:v>
                </c:pt>
                <c:pt idx="871">
                  <c:v>1.9287374225</c:v>
                </c:pt>
                <c:pt idx="872">
                  <c:v>1.9008602847</c:v>
                </c:pt>
                <c:pt idx="873">
                  <c:v>1.8923146899000001</c:v>
                </c:pt>
                <c:pt idx="874">
                  <c:v>1.8776330558000001</c:v>
                </c:pt>
                <c:pt idx="875">
                  <c:v>1.8776330558000001</c:v>
                </c:pt>
                <c:pt idx="876">
                  <c:v>1.8776330558000001</c:v>
                </c:pt>
                <c:pt idx="877">
                  <c:v>1.8387482878999999</c:v>
                </c:pt>
                <c:pt idx="878">
                  <c:v>1.8872190247</c:v>
                </c:pt>
                <c:pt idx="879">
                  <c:v>1.9372698639000001</c:v>
                </c:pt>
                <c:pt idx="880">
                  <c:v>1.9343767773</c:v>
                </c:pt>
                <c:pt idx="881">
                  <c:v>1.9521464101999999</c:v>
                </c:pt>
                <c:pt idx="882">
                  <c:v>1.9521464101999999</c:v>
                </c:pt>
                <c:pt idx="883">
                  <c:v>1.9521464101999999</c:v>
                </c:pt>
                <c:pt idx="884">
                  <c:v>1.9910114775000001</c:v>
                </c:pt>
                <c:pt idx="885">
                  <c:v>1.9660455908000001</c:v>
                </c:pt>
                <c:pt idx="886">
                  <c:v>1.9592520630000001</c:v>
                </c:pt>
                <c:pt idx="887">
                  <c:v>1.9476461903</c:v>
                </c:pt>
                <c:pt idx="888">
                  <c:v>1.9489231544000001</c:v>
                </c:pt>
                <c:pt idx="889">
                  <c:v>1.9489231544000001</c:v>
                </c:pt>
                <c:pt idx="890">
                  <c:v>1.9489231544000001</c:v>
                </c:pt>
                <c:pt idx="891">
                  <c:v>1.9536503941000001</c:v>
                </c:pt>
                <c:pt idx="892">
                  <c:v>1.992194263</c:v>
                </c:pt>
                <c:pt idx="893">
                  <c:v>1.9901399762</c:v>
                </c:pt>
                <c:pt idx="894">
                  <c:v>1.9561251333</c:v>
                </c:pt>
                <c:pt idx="895">
                  <c:v>1.9220504995000001</c:v>
                </c:pt>
                <c:pt idx="896">
                  <c:v>1.9220504995000001</c:v>
                </c:pt>
                <c:pt idx="897">
                  <c:v>1.9220504995000001</c:v>
                </c:pt>
                <c:pt idx="898">
                  <c:v>1.9260953753000001</c:v>
                </c:pt>
                <c:pt idx="899">
                  <c:v>1.9539088826</c:v>
                </c:pt>
                <c:pt idx="900">
                  <c:v>1.9086771531</c:v>
                </c:pt>
                <c:pt idx="901">
                  <c:v>1.8689785591000001</c:v>
                </c:pt>
                <c:pt idx="902">
                  <c:v>1.8470184314</c:v>
                </c:pt>
                <c:pt idx="903">
                  <c:v>1.8470184314</c:v>
                </c:pt>
                <c:pt idx="904">
                  <c:v>1.8470184314</c:v>
                </c:pt>
                <c:pt idx="905">
                  <c:v>1.9007082853999999</c:v>
                </c:pt>
                <c:pt idx="906">
                  <c:v>1.8629538257</c:v>
                </c:pt>
                <c:pt idx="907">
                  <c:v>1.8708002960000001</c:v>
                </c:pt>
                <c:pt idx="908">
                  <c:v>1.8552670120999999</c:v>
                </c:pt>
                <c:pt idx="909">
                  <c:v>1.8255202603</c:v>
                </c:pt>
                <c:pt idx="910">
                  <c:v>1.8255202603</c:v>
                </c:pt>
                <c:pt idx="911">
                  <c:v>1.8255202603</c:v>
                </c:pt>
                <c:pt idx="912">
                  <c:v>1.7804963442999999</c:v>
                </c:pt>
                <c:pt idx="913">
                  <c:v>1.7777990601</c:v>
                </c:pt>
                <c:pt idx="914">
                  <c:v>1.6933450725999999</c:v>
                </c:pt>
                <c:pt idx="915">
                  <c:v>1.747705125</c:v>
                </c:pt>
                <c:pt idx="916">
                  <c:v>1.7287267073000001</c:v>
                </c:pt>
                <c:pt idx="917">
                  <c:v>1.7287267073000001</c:v>
                </c:pt>
                <c:pt idx="918">
                  <c:v>1.7287267073000001</c:v>
                </c:pt>
                <c:pt idx="919">
                  <c:v>1.7682527696000001</c:v>
                </c:pt>
                <c:pt idx="920">
                  <c:v>1.8029132176</c:v>
                </c:pt>
                <c:pt idx="921">
                  <c:v>1.7977513308999999</c:v>
                </c:pt>
                <c:pt idx="922">
                  <c:v>1.7511734155000001</c:v>
                </c:pt>
                <c:pt idx="923">
                  <c:v>1.7578169536999999</c:v>
                </c:pt>
                <c:pt idx="924">
                  <c:v>1.7578169536999999</c:v>
                </c:pt>
                <c:pt idx="925">
                  <c:v>1.7578169536999999</c:v>
                </c:pt>
                <c:pt idx="926">
                  <c:v>1.704488472</c:v>
                </c:pt>
                <c:pt idx="927">
                  <c:v>1.7136690617000001</c:v>
                </c:pt>
                <c:pt idx="928">
                  <c:v>1.7751581179</c:v>
                </c:pt>
                <c:pt idx="929">
                  <c:v>1.7997255532</c:v>
                </c:pt>
                <c:pt idx="930">
                  <c:v>1.7963529038999999</c:v>
                </c:pt>
                <c:pt idx="931">
                  <c:v>1.7963529038999999</c:v>
                </c:pt>
                <c:pt idx="932">
                  <c:v>1.7963529038999999</c:v>
                </c:pt>
                <c:pt idx="933">
                  <c:v>1.7963529038999999</c:v>
                </c:pt>
                <c:pt idx="934">
                  <c:v>1.7922194187</c:v>
                </c:pt>
                <c:pt idx="935">
                  <c:v>1.8799885514000001</c:v>
                </c:pt>
                <c:pt idx="936">
                  <c:v>1.8860856742000001</c:v>
                </c:pt>
                <c:pt idx="937">
                  <c:v>1.9099422558000001</c:v>
                </c:pt>
                <c:pt idx="938">
                  <c:v>1.9099422558000001</c:v>
                </c:pt>
                <c:pt idx="939">
                  <c:v>1.9099422558000001</c:v>
                </c:pt>
                <c:pt idx="940">
                  <c:v>1.9161024296</c:v>
                </c:pt>
                <c:pt idx="941">
                  <c:v>1.9115607343000001</c:v>
                </c:pt>
                <c:pt idx="942">
                  <c:v>1.8890160916000001</c:v>
                </c:pt>
                <c:pt idx="943">
                  <c:v>1.9528308712</c:v>
                </c:pt>
                <c:pt idx="944">
                  <c:v>1.9370130330999999</c:v>
                </c:pt>
                <c:pt idx="945">
                  <c:v>1.9370130330999999</c:v>
                </c:pt>
                <c:pt idx="946">
                  <c:v>1.9370130330999999</c:v>
                </c:pt>
                <c:pt idx="947">
                  <c:v>1.8882262235</c:v>
                </c:pt>
                <c:pt idx="948">
                  <c:v>1.9098975018</c:v>
                </c:pt>
                <c:pt idx="949">
                  <c:v>1.8958112200999999</c:v>
                </c:pt>
                <c:pt idx="950">
                  <c:v>1.8829401329</c:v>
                </c:pt>
                <c:pt idx="951">
                  <c:v>1.8830159640999999</c:v>
                </c:pt>
                <c:pt idx="952">
                  <c:v>1.8830159640999999</c:v>
                </c:pt>
                <c:pt idx="953">
                  <c:v>1.8830159640999999</c:v>
                </c:pt>
                <c:pt idx="954">
                  <c:v>1.835962227</c:v>
                </c:pt>
                <c:pt idx="955">
                  <c:v>1.8722828</c:v>
                </c:pt>
                <c:pt idx="956">
                  <c:v>1.8448172182</c:v>
                </c:pt>
                <c:pt idx="957">
                  <c:v>1.8670494929999999</c:v>
                </c:pt>
                <c:pt idx="958">
                  <c:v>1.8530817542</c:v>
                </c:pt>
                <c:pt idx="959">
                  <c:v>1.8530817542</c:v>
                </c:pt>
                <c:pt idx="960">
                  <c:v>1.8530817542</c:v>
                </c:pt>
                <c:pt idx="961">
                  <c:v>1.7937859669</c:v>
                </c:pt>
                <c:pt idx="962">
                  <c:v>1.7906193597</c:v>
                </c:pt>
                <c:pt idx="963">
                  <c:v>1.8473549113000001</c:v>
                </c:pt>
                <c:pt idx="964">
                  <c:v>1.8694807577000001</c:v>
                </c:pt>
                <c:pt idx="965">
                  <c:v>1.8554074811000001</c:v>
                </c:pt>
                <c:pt idx="966">
                  <c:v>1.8554074811000001</c:v>
                </c:pt>
                <c:pt idx="967">
                  <c:v>1.8554074811000001</c:v>
                </c:pt>
                <c:pt idx="968">
                  <c:v>1.8661591565</c:v>
                </c:pt>
                <c:pt idx="969">
                  <c:v>1.8822435648</c:v>
                </c:pt>
                <c:pt idx="970">
                  <c:v>1.881834709</c:v>
                </c:pt>
                <c:pt idx="971">
                  <c:v>1.887928464</c:v>
                </c:pt>
                <c:pt idx="972">
                  <c:v>1.8213379452</c:v>
                </c:pt>
                <c:pt idx="973">
                  <c:v>1.8213379452</c:v>
                </c:pt>
                <c:pt idx="974">
                  <c:v>1.8213379452</c:v>
                </c:pt>
                <c:pt idx="975">
                  <c:v>1.8160337535</c:v>
                </c:pt>
                <c:pt idx="976">
                  <c:v>1.8331005699</c:v>
                </c:pt>
                <c:pt idx="977">
                  <c:v>1.84876949</c:v>
                </c:pt>
                <c:pt idx="978">
                  <c:v>1.8558669460999999</c:v>
                </c:pt>
                <c:pt idx="979">
                  <c:v>1.8541645027</c:v>
                </c:pt>
                <c:pt idx="980">
                  <c:v>1.8541645027</c:v>
                </c:pt>
                <c:pt idx="981">
                  <c:v>1.8541645027</c:v>
                </c:pt>
                <c:pt idx="982">
                  <c:v>1.8541645027</c:v>
                </c:pt>
                <c:pt idx="983">
                  <c:v>1.8541645027</c:v>
                </c:pt>
                <c:pt idx="984">
                  <c:v>1.8541645027</c:v>
                </c:pt>
                <c:pt idx="985">
                  <c:v>1.8755320713999999</c:v>
                </c:pt>
                <c:pt idx="986">
                  <c:v>1.841651514</c:v>
                </c:pt>
                <c:pt idx="987">
                  <c:v>1.841651514</c:v>
                </c:pt>
                <c:pt idx="988">
                  <c:v>1.841651514</c:v>
                </c:pt>
                <c:pt idx="989">
                  <c:v>1.8510921329000001</c:v>
                </c:pt>
                <c:pt idx="990">
                  <c:v>1.8631818490000001</c:v>
                </c:pt>
                <c:pt idx="991">
                  <c:v>1.8631818490000001</c:v>
                </c:pt>
                <c:pt idx="992">
                  <c:v>1.8631818490000001</c:v>
                </c:pt>
                <c:pt idx="993">
                  <c:v>1.8648419761999999</c:v>
                </c:pt>
                <c:pt idx="994">
                  <c:v>1.8648419761999999</c:v>
                </c:pt>
                <c:pt idx="995">
                  <c:v>1.8648419761999999</c:v>
                </c:pt>
                <c:pt idx="996">
                  <c:v>1.8648419761999999</c:v>
                </c:pt>
                <c:pt idx="997">
                  <c:v>1.8648419761999999</c:v>
                </c:pt>
                <c:pt idx="998">
                  <c:v>1.8360018168000001</c:v>
                </c:pt>
                <c:pt idx="999">
                  <c:v>1.8519042117</c:v>
                </c:pt>
                <c:pt idx="1000">
                  <c:v>1.8874859018000001</c:v>
                </c:pt>
                <c:pt idx="1001">
                  <c:v>1.8874859018000001</c:v>
                </c:pt>
                <c:pt idx="1002">
                  <c:v>1.8874859018000001</c:v>
                </c:pt>
                <c:pt idx="1003">
                  <c:v>1.8874859018000001</c:v>
                </c:pt>
                <c:pt idx="1004">
                  <c:v>1.8874859018000001</c:v>
                </c:pt>
                <c:pt idx="1005">
                  <c:v>1.8634755221999999</c:v>
                </c:pt>
                <c:pt idx="1006">
                  <c:v>1.8538802236</c:v>
                </c:pt>
                <c:pt idx="1007">
                  <c:v>1.8998305826999999</c:v>
                </c:pt>
                <c:pt idx="1008">
                  <c:v>1.8998305826999999</c:v>
                </c:pt>
                <c:pt idx="1009">
                  <c:v>1.8998305826999999</c:v>
                </c:pt>
                <c:pt idx="1010">
                  <c:v>1.8881105162</c:v>
                </c:pt>
                <c:pt idx="1011">
                  <c:v>1.8838429177</c:v>
                </c:pt>
                <c:pt idx="1012">
                  <c:v>1.9018263441000001</c:v>
                </c:pt>
                <c:pt idx="1013">
                  <c:v>1.8971689802</c:v>
                </c:pt>
                <c:pt idx="1014">
                  <c:v>1.9339496303000001</c:v>
                </c:pt>
                <c:pt idx="1015">
                  <c:v>1.9339496303000001</c:v>
                </c:pt>
                <c:pt idx="1016">
                  <c:v>1.9339496303000001</c:v>
                </c:pt>
                <c:pt idx="1017">
                  <c:v>1.9618747964000001</c:v>
                </c:pt>
                <c:pt idx="1018">
                  <c:v>1.9380280103</c:v>
                </c:pt>
                <c:pt idx="1019">
                  <c:v>1.9617899103000001</c:v>
                </c:pt>
                <c:pt idx="1020">
                  <c:v>1.9530179972999999</c:v>
                </c:pt>
                <c:pt idx="1021">
                  <c:v>1.9226064364</c:v>
                </c:pt>
                <c:pt idx="1022">
                  <c:v>1.9226064364</c:v>
                </c:pt>
                <c:pt idx="1023">
                  <c:v>1.9226064364</c:v>
                </c:pt>
                <c:pt idx="1024">
                  <c:v>1.9314555158</c:v>
                </c:pt>
                <c:pt idx="1025">
                  <c:v>1.8906214887999999</c:v>
                </c:pt>
                <c:pt idx="1026">
                  <c:v>1.8334254510000001</c:v>
                </c:pt>
                <c:pt idx="1027">
                  <c:v>1.8767391259999999</c:v>
                </c:pt>
                <c:pt idx="1028">
                  <c:v>1.8856707946</c:v>
                </c:pt>
                <c:pt idx="1029">
                  <c:v>1.8856707946</c:v>
                </c:pt>
                <c:pt idx="1030">
                  <c:v>1.8856707946</c:v>
                </c:pt>
                <c:pt idx="1031">
                  <c:v>1.8610657118</c:v>
                </c:pt>
                <c:pt idx="1032">
                  <c:v>1.8972208683</c:v>
                </c:pt>
                <c:pt idx="1033">
                  <c:v>1.8972208683</c:v>
                </c:pt>
                <c:pt idx="1034">
                  <c:v>1.8844277685999999</c:v>
                </c:pt>
                <c:pt idx="1035">
                  <c:v>1.8758346354</c:v>
                </c:pt>
                <c:pt idx="1036">
                  <c:v>1.8758346354</c:v>
                </c:pt>
                <c:pt idx="1037">
                  <c:v>1.8758346354</c:v>
                </c:pt>
                <c:pt idx="1038">
                  <c:v>1.8566691336000001</c:v>
                </c:pt>
                <c:pt idx="1039">
                  <c:v>1.8540141358</c:v>
                </c:pt>
                <c:pt idx="1040">
                  <c:v>1.8370633665</c:v>
                </c:pt>
                <c:pt idx="1041">
                  <c:v>1.8337362889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1.8688516138</c:v>
                </c:pt>
                <c:pt idx="1046">
                  <c:v>1.8832939104999999</c:v>
                </c:pt>
                <c:pt idx="1047">
                  <c:v>1.8632633719</c:v>
                </c:pt>
                <c:pt idx="1048">
                  <c:v>1.8277259549</c:v>
                </c:pt>
                <c:pt idx="1049">
                  <c:v>1.7657642156</c:v>
                </c:pt>
                <c:pt idx="1050">
                  <c:v>1.7657642156</c:v>
                </c:pt>
                <c:pt idx="1051">
                  <c:v>1.7657642156</c:v>
                </c:pt>
                <c:pt idx="1052">
                  <c:v>1.7478966625000001</c:v>
                </c:pt>
                <c:pt idx="1053">
                  <c:v>1.7378367605</c:v>
                </c:pt>
                <c:pt idx="1054">
                  <c:v>1.6972416446</c:v>
                </c:pt>
                <c:pt idx="1055">
                  <c:v>1.7176851273</c:v>
                </c:pt>
                <c:pt idx="1056">
                  <c:v>1.6988093462</c:v>
                </c:pt>
                <c:pt idx="1057">
                  <c:v>1.6988093462</c:v>
                </c:pt>
                <c:pt idx="1058">
                  <c:v>1.6988093462</c:v>
                </c:pt>
                <c:pt idx="1059">
                  <c:v>1.6992789365000001</c:v>
                </c:pt>
                <c:pt idx="1060">
                  <c:v>1.6927084324999999</c:v>
                </c:pt>
                <c:pt idx="1061">
                  <c:v>1.7548147151</c:v>
                </c:pt>
                <c:pt idx="1062">
                  <c:v>1.8199464384999999</c:v>
                </c:pt>
                <c:pt idx="1063">
                  <c:v>1.8680914713000001</c:v>
                </c:pt>
                <c:pt idx="1064">
                  <c:v>1.8680914713000001</c:v>
                </c:pt>
                <c:pt idx="1065">
                  <c:v>1.8680914713000001</c:v>
                </c:pt>
                <c:pt idx="1066">
                  <c:v>1.8506753669</c:v>
                </c:pt>
                <c:pt idx="1067">
                  <c:v>1.7689919383999999</c:v>
                </c:pt>
                <c:pt idx="1068">
                  <c:v>1.7803308975000001</c:v>
                </c:pt>
                <c:pt idx="1069">
                  <c:v>1.7380933146999999</c:v>
                </c:pt>
                <c:pt idx="1070">
                  <c:v>1.7518171722</c:v>
                </c:pt>
                <c:pt idx="1071">
                  <c:v>1.7518171722</c:v>
                </c:pt>
                <c:pt idx="1072">
                  <c:v>1.7518171722</c:v>
                </c:pt>
                <c:pt idx="1073">
                  <c:v>1.6849424579000001</c:v>
                </c:pt>
                <c:pt idx="1074">
                  <c:v>1.7209663192</c:v>
                </c:pt>
                <c:pt idx="1075">
                  <c:v>1.7440450355999999</c:v>
                </c:pt>
                <c:pt idx="1076">
                  <c:v>1.7538515931000001</c:v>
                </c:pt>
                <c:pt idx="1077">
                  <c:v>1.7132487694</c:v>
                </c:pt>
                <c:pt idx="1078">
                  <c:v>1.7132487694</c:v>
                </c:pt>
                <c:pt idx="1079">
                  <c:v>1.7132487694</c:v>
                </c:pt>
                <c:pt idx="1080">
                  <c:v>1.7423670532</c:v>
                </c:pt>
                <c:pt idx="1081">
                  <c:v>1.7178460209999999</c:v>
                </c:pt>
                <c:pt idx="1082">
                  <c:v>1.7258655707999999</c:v>
                </c:pt>
                <c:pt idx="1083">
                  <c:v>1.7324631121</c:v>
                </c:pt>
                <c:pt idx="1084">
                  <c:v>1.7132060094999999</c:v>
                </c:pt>
                <c:pt idx="1085">
                  <c:v>1.7132060094999999</c:v>
                </c:pt>
                <c:pt idx="1086">
                  <c:v>1.7132060094999999</c:v>
                </c:pt>
                <c:pt idx="1087">
                  <c:v>1.6867782003</c:v>
                </c:pt>
                <c:pt idx="1088">
                  <c:v>1.6743288464999999</c:v>
                </c:pt>
                <c:pt idx="1089">
                  <c:v>1.7080855800000001</c:v>
                </c:pt>
                <c:pt idx="1090">
                  <c:v>1.7161053828999999</c:v>
                </c:pt>
                <c:pt idx="1091">
                  <c:v>1.7441130689</c:v>
                </c:pt>
                <c:pt idx="1092">
                  <c:v>1.7441130689</c:v>
                </c:pt>
                <c:pt idx="1093">
                  <c:v>1.7441130689</c:v>
                </c:pt>
                <c:pt idx="1094">
                  <c:v>1.7206211779</c:v>
                </c:pt>
                <c:pt idx="1095">
                  <c:v>1.7289140623999999</c:v>
                </c:pt>
                <c:pt idx="1096">
                  <c:v>1.7022203455</c:v>
                </c:pt>
                <c:pt idx="1097">
                  <c:v>1.6599976747</c:v>
                </c:pt>
                <c:pt idx="1098">
                  <c:v>1.6400793938</c:v>
                </c:pt>
                <c:pt idx="1099">
                  <c:v>1.6400793938</c:v>
                </c:pt>
                <c:pt idx="1100">
                  <c:v>1.6400793938</c:v>
                </c:pt>
                <c:pt idx="1101">
                  <c:v>1.6697307964999999</c:v>
                </c:pt>
                <c:pt idx="1102">
                  <c:v>1.648236292</c:v>
                </c:pt>
                <c:pt idx="1103">
                  <c:v>1.6898608101000001</c:v>
                </c:pt>
                <c:pt idx="1104">
                  <c:v>1.7031552794</c:v>
                </c:pt>
                <c:pt idx="1105">
                  <c:v>1.6837208079999999</c:v>
                </c:pt>
                <c:pt idx="1106">
                  <c:v>1.6837208079999999</c:v>
                </c:pt>
                <c:pt idx="1107">
                  <c:v>1.6837208079999999</c:v>
                </c:pt>
                <c:pt idx="1108">
                  <c:v>1.6941076393000001</c:v>
                </c:pt>
                <c:pt idx="1109">
                  <c:v>1.7042900416</c:v>
                </c:pt>
                <c:pt idx="1110">
                  <c:v>1.7555547756000001</c:v>
                </c:pt>
                <c:pt idx="1111">
                  <c:v>1.7780844680000001</c:v>
                </c:pt>
                <c:pt idx="1112">
                  <c:v>1.8168373017999999</c:v>
                </c:pt>
                <c:pt idx="1113">
                  <c:v>1.8168373017999999</c:v>
                </c:pt>
                <c:pt idx="1114">
                  <c:v>1.8168373017999999</c:v>
                </c:pt>
                <c:pt idx="1115">
                  <c:v>1.8380354029999999</c:v>
                </c:pt>
                <c:pt idx="1116">
                  <c:v>1.8358383139000001</c:v>
                </c:pt>
                <c:pt idx="1117">
                  <c:v>1.7805546108999999</c:v>
                </c:pt>
                <c:pt idx="1118">
                  <c:v>1.7699555521000001</c:v>
                </c:pt>
                <c:pt idx="1119">
                  <c:v>1.7468254667000001</c:v>
                </c:pt>
                <c:pt idx="1120">
                  <c:v>1.7468254667000001</c:v>
                </c:pt>
                <c:pt idx="1121">
                  <c:v>1.7468254667000001</c:v>
                </c:pt>
                <c:pt idx="1122">
                  <c:v>1.7685989018999999</c:v>
                </c:pt>
                <c:pt idx="1123">
                  <c:v>1.7999775776</c:v>
                </c:pt>
                <c:pt idx="1124">
                  <c:v>1.7968699081999999</c:v>
                </c:pt>
                <c:pt idx="1125">
                  <c:v>1.8277299956999999</c:v>
                </c:pt>
                <c:pt idx="1126">
                  <c:v>1.8613607411999999</c:v>
                </c:pt>
                <c:pt idx="1127">
                  <c:v>1.8613607411999999</c:v>
                </c:pt>
                <c:pt idx="1128">
                  <c:v>1.8613607411999999</c:v>
                </c:pt>
                <c:pt idx="1129">
                  <c:v>1.8172650829999999</c:v>
                </c:pt>
                <c:pt idx="1130">
                  <c:v>1.8252312553000001</c:v>
                </c:pt>
                <c:pt idx="1131">
                  <c:v>1.8181646338999999</c:v>
                </c:pt>
                <c:pt idx="1132">
                  <c:v>1.80742136</c:v>
                </c:pt>
                <c:pt idx="1133">
                  <c:v>1.7873338269000001</c:v>
                </c:pt>
                <c:pt idx="1134">
                  <c:v>1.7873338269000001</c:v>
                </c:pt>
                <c:pt idx="1135">
                  <c:v>1.7873338269000001</c:v>
                </c:pt>
                <c:pt idx="1136">
                  <c:v>1.7425353257</c:v>
                </c:pt>
                <c:pt idx="1137">
                  <c:v>1.7950840702999999</c:v>
                </c:pt>
                <c:pt idx="1138">
                  <c:v>1.8038383402</c:v>
                </c:pt>
                <c:pt idx="1139">
                  <c:v>1.7920823161999999</c:v>
                </c:pt>
                <c:pt idx="1140">
                  <c:v>1.7699534011</c:v>
                </c:pt>
                <c:pt idx="1141">
                  <c:v>1.7699534011</c:v>
                </c:pt>
                <c:pt idx="1142">
                  <c:v>1.7699534011</c:v>
                </c:pt>
                <c:pt idx="1143">
                  <c:v>1.7563957651</c:v>
                </c:pt>
                <c:pt idx="1144">
                  <c:v>1.7736974316</c:v>
                </c:pt>
                <c:pt idx="1145">
                  <c:v>1.7663145267</c:v>
                </c:pt>
                <c:pt idx="1146">
                  <c:v>1.7408923851</c:v>
                </c:pt>
                <c:pt idx="1147">
                  <c:v>1.7226216419</c:v>
                </c:pt>
                <c:pt idx="1148">
                  <c:v>1.7226216419</c:v>
                </c:pt>
                <c:pt idx="1149">
                  <c:v>1.7226216419</c:v>
                </c:pt>
                <c:pt idx="1150">
                  <c:v>1.7201204586000001</c:v>
                </c:pt>
                <c:pt idx="1151">
                  <c:v>1.761796752</c:v>
                </c:pt>
                <c:pt idx="1152">
                  <c:v>1.7278693865999999</c:v>
                </c:pt>
                <c:pt idx="1153">
                  <c:v>1.7330322593</c:v>
                </c:pt>
                <c:pt idx="1154">
                  <c:v>1.7603129452999999</c:v>
                </c:pt>
                <c:pt idx="1155">
                  <c:v>1.7603129452999999</c:v>
                </c:pt>
                <c:pt idx="1156">
                  <c:v>1.7603129452999999</c:v>
                </c:pt>
                <c:pt idx="1157">
                  <c:v>1.7895294770000001</c:v>
                </c:pt>
                <c:pt idx="1158">
                  <c:v>1.7869244823999999</c:v>
                </c:pt>
                <c:pt idx="1159">
                  <c:v>1.7932877689</c:v>
                </c:pt>
                <c:pt idx="1160">
                  <c:v>1.7643723062000001</c:v>
                </c:pt>
                <c:pt idx="1161">
                  <c:v>1.7175688166</c:v>
                </c:pt>
                <c:pt idx="1162">
                  <c:v>1.7175688166</c:v>
                </c:pt>
                <c:pt idx="1163">
                  <c:v>1.7175688166</c:v>
                </c:pt>
                <c:pt idx="1164">
                  <c:v>1.7700260206</c:v>
                </c:pt>
                <c:pt idx="1165">
                  <c:v>1.8168272408999999</c:v>
                </c:pt>
                <c:pt idx="1166">
                  <c:v>1.8105896129000001</c:v>
                </c:pt>
                <c:pt idx="1167">
                  <c:v>1.8083249477000001</c:v>
                </c:pt>
                <c:pt idx="1168">
                  <c:v>1.8537092445000001</c:v>
                </c:pt>
                <c:pt idx="1169">
                  <c:v>1.8537092445000001</c:v>
                </c:pt>
                <c:pt idx="1170">
                  <c:v>1.8537092445000001</c:v>
                </c:pt>
                <c:pt idx="1171">
                  <c:v>1.9057110820000001</c:v>
                </c:pt>
                <c:pt idx="1172">
                  <c:v>1.8712604045000001</c:v>
                </c:pt>
                <c:pt idx="1173">
                  <c:v>1.8529490697</c:v>
                </c:pt>
                <c:pt idx="1174">
                  <c:v>1.8630046357000001</c:v>
                </c:pt>
                <c:pt idx="1175">
                  <c:v>1.8630046357000001</c:v>
                </c:pt>
                <c:pt idx="1176">
                  <c:v>1.8630046357000001</c:v>
                </c:pt>
                <c:pt idx="1177">
                  <c:v>1.8630046357000001</c:v>
                </c:pt>
                <c:pt idx="1178">
                  <c:v>1.8992698934000001</c:v>
                </c:pt>
                <c:pt idx="1179">
                  <c:v>1.8861692060999999</c:v>
                </c:pt>
                <c:pt idx="1180">
                  <c:v>1.8782553624</c:v>
                </c:pt>
                <c:pt idx="1181">
                  <c:v>1.8126968919999999</c:v>
                </c:pt>
                <c:pt idx="1182">
                  <c:v>1.8487691218</c:v>
                </c:pt>
                <c:pt idx="1183">
                  <c:v>1.8487691218</c:v>
                </c:pt>
                <c:pt idx="1184">
                  <c:v>1.8487691218</c:v>
                </c:pt>
                <c:pt idx="1185">
                  <c:v>1.8324443528000001</c:v>
                </c:pt>
                <c:pt idx="1186">
                  <c:v>1.7960663309</c:v>
                </c:pt>
                <c:pt idx="1187">
                  <c:v>1.7146182191999999</c:v>
                </c:pt>
                <c:pt idx="1188">
                  <c:v>1.7960382924</c:v>
                </c:pt>
                <c:pt idx="1189">
                  <c:v>1.7650803099000001</c:v>
                </c:pt>
                <c:pt idx="1190">
                  <c:v>1.7650803099000001</c:v>
                </c:pt>
                <c:pt idx="1191">
                  <c:v>1.7650803099000001</c:v>
                </c:pt>
                <c:pt idx="1192">
                  <c:v>1.7659852018</c:v>
                </c:pt>
                <c:pt idx="1193">
                  <c:v>1.7694376453</c:v>
                </c:pt>
                <c:pt idx="1194">
                  <c:v>1.7694376453</c:v>
                </c:pt>
                <c:pt idx="1195">
                  <c:v>1.8307331102</c:v>
                </c:pt>
                <c:pt idx="1196">
                  <c:v>1.7683397852</c:v>
                </c:pt>
                <c:pt idx="1197">
                  <c:v>1.7683397852</c:v>
                </c:pt>
                <c:pt idx="1198">
                  <c:v>1.7683397852</c:v>
                </c:pt>
                <c:pt idx="1199">
                  <c:v>1.7963718798999999</c:v>
                </c:pt>
                <c:pt idx="1200">
                  <c:v>1.8281341816000001</c:v>
                </c:pt>
                <c:pt idx="1201">
                  <c:v>1.8219446610000001</c:v>
                </c:pt>
                <c:pt idx="1202">
                  <c:v>1.7937607756</c:v>
                </c:pt>
                <c:pt idx="1203">
                  <c:v>1.7787766522999999</c:v>
                </c:pt>
                <c:pt idx="1204">
                  <c:v>1.7787766522999999</c:v>
                </c:pt>
                <c:pt idx="1205">
                  <c:v>1.7787766522999999</c:v>
                </c:pt>
                <c:pt idx="1206">
                  <c:v>1.8110660428000001</c:v>
                </c:pt>
                <c:pt idx="1207">
                  <c:v>1.8200828055</c:v>
                </c:pt>
                <c:pt idx="1208">
                  <c:v>1.8030622432000001</c:v>
                </c:pt>
                <c:pt idx="1209">
                  <c:v>1.7969912618999999</c:v>
                </c:pt>
                <c:pt idx="1210">
                  <c:v>1.7969912618999999</c:v>
                </c:pt>
                <c:pt idx="1211">
                  <c:v>1.7969912618999999</c:v>
                </c:pt>
                <c:pt idx="1212">
                  <c:v>1.7969912618999999</c:v>
                </c:pt>
                <c:pt idx="1213">
                  <c:v>1.7734378452999999</c:v>
                </c:pt>
                <c:pt idx="1214">
                  <c:v>1.8050832761</c:v>
                </c:pt>
                <c:pt idx="1215">
                  <c:v>1.8057538288999999</c:v>
                </c:pt>
                <c:pt idx="1216">
                  <c:v>1.8412048079000001</c:v>
                </c:pt>
                <c:pt idx="1217">
                  <c:v>1.8652653249</c:v>
                </c:pt>
                <c:pt idx="1218">
                  <c:v>1.8652653249</c:v>
                </c:pt>
                <c:pt idx="1219">
                  <c:v>1.8652653249</c:v>
                </c:pt>
                <c:pt idx="1220">
                  <c:v>1.8736117725999999</c:v>
                </c:pt>
                <c:pt idx="1221">
                  <c:v>1.8746761344</c:v>
                </c:pt>
                <c:pt idx="1222">
                  <c:v>1.8404264585000001</c:v>
                </c:pt>
                <c:pt idx="1223">
                  <c:v>1.8404264585000001</c:v>
                </c:pt>
                <c:pt idx="1224">
                  <c:v>1.8404264585000001</c:v>
                </c:pt>
                <c:pt idx="1225">
                  <c:v>1.8404264585000001</c:v>
                </c:pt>
                <c:pt idx="1226">
                  <c:v>1.8404264585000001</c:v>
                </c:pt>
                <c:pt idx="1227">
                  <c:v>1.8394322218000001</c:v>
                </c:pt>
                <c:pt idx="1228">
                  <c:v>1.8545767646</c:v>
                </c:pt>
                <c:pt idx="1229">
                  <c:v>1.8587837953999999</c:v>
                </c:pt>
                <c:pt idx="1230">
                  <c:v>1.8531621405000001</c:v>
                </c:pt>
                <c:pt idx="1231">
                  <c:v>1.8405985888</c:v>
                </c:pt>
                <c:pt idx="1232">
                  <c:v>1.8405985888</c:v>
                </c:pt>
                <c:pt idx="1233">
                  <c:v>1.8405985888</c:v>
                </c:pt>
                <c:pt idx="1234">
                  <c:v>1.8312612269999999</c:v>
                </c:pt>
                <c:pt idx="1235">
                  <c:v>1.8590938061</c:v>
                </c:pt>
                <c:pt idx="1236">
                  <c:v>1.8351804707999999</c:v>
                </c:pt>
                <c:pt idx="1237">
                  <c:v>1.8087578744999999</c:v>
                </c:pt>
                <c:pt idx="1238">
                  <c:v>1.7799274759999999</c:v>
                </c:pt>
                <c:pt idx="1239">
                  <c:v>1.7799274759999999</c:v>
                </c:pt>
                <c:pt idx="1240">
                  <c:v>1.7799274759999999</c:v>
                </c:pt>
                <c:pt idx="1241">
                  <c:v>1.7557121014999999</c:v>
                </c:pt>
                <c:pt idx="1242">
                  <c:v>1.7917969236</c:v>
                </c:pt>
                <c:pt idx="1243">
                  <c:v>1.8190679345</c:v>
                </c:pt>
                <c:pt idx="1244">
                  <c:v>1.8243253061</c:v>
                </c:pt>
                <c:pt idx="1245">
                  <c:v>1.8639345628999999</c:v>
                </c:pt>
                <c:pt idx="1246">
                  <c:v>1.8639345628999999</c:v>
                </c:pt>
                <c:pt idx="1247">
                  <c:v>1.8639345628999999</c:v>
                </c:pt>
                <c:pt idx="1248">
                  <c:v>1.8400167856</c:v>
                </c:pt>
                <c:pt idx="1249">
                  <c:v>1.7963701084000001</c:v>
                </c:pt>
                <c:pt idx="1250">
                  <c:v>1.8082267012</c:v>
                </c:pt>
                <c:pt idx="1251">
                  <c:v>1.784405311</c:v>
                </c:pt>
                <c:pt idx="1252">
                  <c:v>1.7779702744000001</c:v>
                </c:pt>
                <c:pt idx="1253">
                  <c:v>1.7779702744000001</c:v>
                </c:pt>
                <c:pt idx="1254">
                  <c:v>1.7779702744000001</c:v>
                </c:pt>
                <c:pt idx="1255">
                  <c:v>1.7779702744000001</c:v>
                </c:pt>
                <c:pt idx="1256">
                  <c:v>1.7861071609000001</c:v>
                </c:pt>
                <c:pt idx="1257">
                  <c:v>1.7966317101</c:v>
                </c:pt>
                <c:pt idx="1258">
                  <c:v>1.7902069142000001</c:v>
                </c:pt>
                <c:pt idx="1259">
                  <c:v>1.8098485272</c:v>
                </c:pt>
                <c:pt idx="1260">
                  <c:v>1.8098485272</c:v>
                </c:pt>
                <c:pt idx="1261">
                  <c:v>1.8098485272</c:v>
                </c:pt>
                <c:pt idx="1262">
                  <c:v>1.8761007767</c:v>
                </c:pt>
                <c:pt idx="1263">
                  <c:v>1.8743342926</c:v>
                </c:pt>
                <c:pt idx="1264">
                  <c:v>1.8456421653999999</c:v>
                </c:pt>
                <c:pt idx="1265">
                  <c:v>1.8528946878000001</c:v>
                </c:pt>
                <c:pt idx="1266">
                  <c:v>1.8464258657999999</c:v>
                </c:pt>
                <c:pt idx="1267">
                  <c:v>1.8464258657999999</c:v>
                </c:pt>
                <c:pt idx="1268">
                  <c:v>1.8464258657999999</c:v>
                </c:pt>
                <c:pt idx="1269">
                  <c:v>1.8757206662999999</c:v>
                </c:pt>
                <c:pt idx="1270">
                  <c:v>1.8832270957999999</c:v>
                </c:pt>
                <c:pt idx="1271">
                  <c:v>1.9305916263</c:v>
                </c:pt>
                <c:pt idx="1272">
                  <c:v>1.920549455</c:v>
                </c:pt>
                <c:pt idx="1273">
                  <c:v>1.8771117319999999</c:v>
                </c:pt>
                <c:pt idx="1274">
                  <c:v>1.8771117319999999</c:v>
                </c:pt>
                <c:pt idx="1275">
                  <c:v>1.8771117319999999</c:v>
                </c:pt>
                <c:pt idx="1276">
                  <c:v>1.8677806046000001</c:v>
                </c:pt>
                <c:pt idx="1277">
                  <c:v>1.8405352707</c:v>
                </c:pt>
                <c:pt idx="1278">
                  <c:v>1.8194446529999999</c:v>
                </c:pt>
                <c:pt idx="1279">
                  <c:v>1.7718493614999999</c:v>
                </c:pt>
                <c:pt idx="1280">
                  <c:v>1.7876390660000001</c:v>
                </c:pt>
                <c:pt idx="1281">
                  <c:v>1.7876390660000001</c:v>
                </c:pt>
                <c:pt idx="1282">
                  <c:v>1.7876390660000001</c:v>
                </c:pt>
                <c:pt idx="1283">
                  <c:v>1.8296799715000001</c:v>
                </c:pt>
                <c:pt idx="1284">
                  <c:v>1.7690057804999999</c:v>
                </c:pt>
                <c:pt idx="1285">
                  <c:v>1.7632715563000001</c:v>
                </c:pt>
                <c:pt idx="1286">
                  <c:v>1.7268746524</c:v>
                </c:pt>
                <c:pt idx="1287">
                  <c:v>1.7555849857000001</c:v>
                </c:pt>
                <c:pt idx="1288">
                  <c:v>1.7555849857000001</c:v>
                </c:pt>
                <c:pt idx="1289">
                  <c:v>1.7555849857000001</c:v>
                </c:pt>
                <c:pt idx="1290">
                  <c:v>1.7612035809</c:v>
                </c:pt>
                <c:pt idx="1291">
                  <c:v>1.7460375094</c:v>
                </c:pt>
                <c:pt idx="1292">
                  <c:v>1.7273956697999999</c:v>
                </c:pt>
                <c:pt idx="1293">
                  <c:v>1.7582432432999999</c:v>
                </c:pt>
                <c:pt idx="1294">
                  <c:v>1.7367652902999999</c:v>
                </c:pt>
                <c:pt idx="1295">
                  <c:v>1.7367652902999999</c:v>
                </c:pt>
                <c:pt idx="1296">
                  <c:v>1.7367652902999999</c:v>
                </c:pt>
                <c:pt idx="1297">
                  <c:v>1.7317916249</c:v>
                </c:pt>
                <c:pt idx="1298">
                  <c:v>1.8073716842000001</c:v>
                </c:pt>
                <c:pt idx="1299">
                  <c:v>1.8006779742000001</c:v>
                </c:pt>
                <c:pt idx="1300">
                  <c:v>1.7973156871</c:v>
                </c:pt>
                <c:pt idx="1301">
                  <c:v>1.7922303318999999</c:v>
                </c:pt>
                <c:pt idx="1302">
                  <c:v>1.7922303318999999</c:v>
                </c:pt>
                <c:pt idx="1303">
                  <c:v>1.7922303318999999</c:v>
                </c:pt>
                <c:pt idx="1304">
                  <c:v>1.7187382360000001</c:v>
                </c:pt>
                <c:pt idx="1305">
                  <c:v>1.6918447493</c:v>
                </c:pt>
                <c:pt idx="1306">
                  <c:v>1.7034181946</c:v>
                </c:pt>
                <c:pt idx="1307">
                  <c:v>1.6668507856999999</c:v>
                </c:pt>
                <c:pt idx="1308">
                  <c:v>1.7266574641000001</c:v>
                </c:pt>
                <c:pt idx="1309">
                  <c:v>1.7266574641000001</c:v>
                </c:pt>
                <c:pt idx="1310">
                  <c:v>1.7266574641000001</c:v>
                </c:pt>
                <c:pt idx="1311">
                  <c:v>1.7396784641</c:v>
                </c:pt>
                <c:pt idx="1312">
                  <c:v>1.7690025376</c:v>
                </c:pt>
                <c:pt idx="1313">
                  <c:v>1.8214032492000001</c:v>
                </c:pt>
                <c:pt idx="1314">
                  <c:v>1.7926486649</c:v>
                </c:pt>
                <c:pt idx="1315">
                  <c:v>1.7544562262000001</c:v>
                </c:pt>
                <c:pt idx="1316">
                  <c:v>1.7544562262000001</c:v>
                </c:pt>
                <c:pt idx="1317">
                  <c:v>1.7544562262000001</c:v>
                </c:pt>
                <c:pt idx="1318">
                  <c:v>1.7544562262000001</c:v>
                </c:pt>
                <c:pt idx="1319">
                  <c:v>1.7412475393</c:v>
                </c:pt>
                <c:pt idx="1320">
                  <c:v>1.7482540033</c:v>
                </c:pt>
                <c:pt idx="1321">
                  <c:v>1.7956681129000001</c:v>
                </c:pt>
                <c:pt idx="1322">
                  <c:v>1.6948453757999999</c:v>
                </c:pt>
                <c:pt idx="1323">
                  <c:v>1.6948453757999999</c:v>
                </c:pt>
                <c:pt idx="1324">
                  <c:v>1.6948453757999999</c:v>
                </c:pt>
                <c:pt idx="1325">
                  <c:v>1.7195823911000001</c:v>
                </c:pt>
                <c:pt idx="1326">
                  <c:v>1.7538428166</c:v>
                </c:pt>
                <c:pt idx="1327">
                  <c:v>1.7211135205999999</c:v>
                </c:pt>
                <c:pt idx="1328">
                  <c:v>1.7717107480000001</c:v>
                </c:pt>
                <c:pt idx="1329">
                  <c:v>1.7145072893</c:v>
                </c:pt>
                <c:pt idx="1330">
                  <c:v>1.7145072893</c:v>
                </c:pt>
                <c:pt idx="1331">
                  <c:v>1.7145072893</c:v>
                </c:pt>
                <c:pt idx="1332">
                  <c:v>1.6730905981999999</c:v>
                </c:pt>
                <c:pt idx="1333">
                  <c:v>1.7158975373000001</c:v>
                </c:pt>
                <c:pt idx="1334">
                  <c:v>1.6529435240000001</c:v>
                </c:pt>
                <c:pt idx="1335">
                  <c:v>1.6738691123</c:v>
                </c:pt>
                <c:pt idx="1336">
                  <c:v>1.6627338267</c:v>
                </c:pt>
                <c:pt idx="1337">
                  <c:v>1.6627338267</c:v>
                </c:pt>
                <c:pt idx="1338">
                  <c:v>1.6627338267</c:v>
                </c:pt>
                <c:pt idx="1339">
                  <c:v>1.6482231225999999</c:v>
                </c:pt>
                <c:pt idx="1340">
                  <c:v>1.6273656362</c:v>
                </c:pt>
                <c:pt idx="1341">
                  <c:v>1.6622480720999999</c:v>
                </c:pt>
                <c:pt idx="1342">
                  <c:v>1.6724402957</c:v>
                </c:pt>
                <c:pt idx="1343">
                  <c:v>1.7103809613000001</c:v>
                </c:pt>
                <c:pt idx="1344">
                  <c:v>1.7103809613000001</c:v>
                </c:pt>
                <c:pt idx="1345">
                  <c:v>1.7103809613000001</c:v>
                </c:pt>
                <c:pt idx="1346">
                  <c:v>1.6950820243</c:v>
                </c:pt>
                <c:pt idx="1347">
                  <c:v>1.7452767946000001</c:v>
                </c:pt>
                <c:pt idx="1348">
                  <c:v>1.753612964</c:v>
                </c:pt>
                <c:pt idx="1349">
                  <c:v>1.7355805066000001</c:v>
                </c:pt>
                <c:pt idx="1350">
                  <c:v>1.6231309259</c:v>
                </c:pt>
                <c:pt idx="1351">
                  <c:v>1.6231309259</c:v>
                </c:pt>
                <c:pt idx="1352">
                  <c:v>1.6231309259</c:v>
                </c:pt>
                <c:pt idx="1353">
                  <c:v>1.6196203957999999</c:v>
                </c:pt>
                <c:pt idx="1354">
                  <c:v>1.6069007852999999</c:v>
                </c:pt>
                <c:pt idx="1355">
                  <c:v>1.6069007852999999</c:v>
                </c:pt>
                <c:pt idx="1356">
                  <c:v>1.6447252153</c:v>
                </c:pt>
                <c:pt idx="1357">
                  <c:v>1.6450046624000001</c:v>
                </c:pt>
                <c:pt idx="1358">
                  <c:v>1.6450046624000001</c:v>
                </c:pt>
                <c:pt idx="1359">
                  <c:v>1.6450046624000001</c:v>
                </c:pt>
                <c:pt idx="1360">
                  <c:v>1.6109427999999999</c:v>
                </c:pt>
                <c:pt idx="1361">
                  <c:v>1.5900629682</c:v>
                </c:pt>
                <c:pt idx="1362">
                  <c:v>1.6651859698</c:v>
                </c:pt>
                <c:pt idx="1363">
                  <c:v>1.6296892642</c:v>
                </c:pt>
                <c:pt idx="1364">
                  <c:v>1.6727904778</c:v>
                </c:pt>
                <c:pt idx="1365">
                  <c:v>1.6727904778</c:v>
                </c:pt>
                <c:pt idx="1366">
                  <c:v>1.6727904778</c:v>
                </c:pt>
                <c:pt idx="1367">
                  <c:v>1.6727904778</c:v>
                </c:pt>
                <c:pt idx="1368">
                  <c:v>1.6727904778</c:v>
                </c:pt>
                <c:pt idx="1369">
                  <c:v>1.6727904778</c:v>
                </c:pt>
                <c:pt idx="1370">
                  <c:v>1.6516943037</c:v>
                </c:pt>
                <c:pt idx="1371">
                  <c:v>1.6777155773000001</c:v>
                </c:pt>
                <c:pt idx="1372">
                  <c:v>1.6777155773000001</c:v>
                </c:pt>
                <c:pt idx="1373">
                  <c:v>1.6777155773000001</c:v>
                </c:pt>
                <c:pt idx="1374">
                  <c:v>1.6632671565999999</c:v>
                </c:pt>
                <c:pt idx="1375">
                  <c:v>1.7054430324000001</c:v>
                </c:pt>
                <c:pt idx="1376">
                  <c:v>1.7054430324000001</c:v>
                </c:pt>
                <c:pt idx="1377">
                  <c:v>1.7054430324000001</c:v>
                </c:pt>
                <c:pt idx="1378">
                  <c:v>1.6908605430999999</c:v>
                </c:pt>
                <c:pt idx="1379">
                  <c:v>1.6908605430999999</c:v>
                </c:pt>
                <c:pt idx="1380">
                  <c:v>1.6908605430999999</c:v>
                </c:pt>
                <c:pt idx="1381">
                  <c:v>1.6908605430999999</c:v>
                </c:pt>
                <c:pt idx="1382">
                  <c:v>1.6908605430999999</c:v>
                </c:pt>
                <c:pt idx="1383">
                  <c:v>1.7299038873000001</c:v>
                </c:pt>
                <c:pt idx="1384">
                  <c:v>1.7437167015999999</c:v>
                </c:pt>
                <c:pt idx="1385">
                  <c:v>1.7579844142000001</c:v>
                </c:pt>
                <c:pt idx="1386">
                  <c:v>1.7579844142000001</c:v>
                </c:pt>
                <c:pt idx="1387">
                  <c:v>1.7579844142000001</c:v>
                </c:pt>
                <c:pt idx="1388">
                  <c:v>1.7579844142000001</c:v>
                </c:pt>
                <c:pt idx="1389">
                  <c:v>1.7579844142000001</c:v>
                </c:pt>
                <c:pt idx="1390">
                  <c:v>1.7429710470999999</c:v>
                </c:pt>
                <c:pt idx="1391">
                  <c:v>1.7349677198</c:v>
                </c:pt>
                <c:pt idx="1392">
                  <c:v>1.7275363238000001</c:v>
                </c:pt>
                <c:pt idx="1393">
                  <c:v>1.7275363238000001</c:v>
                </c:pt>
                <c:pt idx="1394">
                  <c:v>1.7275363238000001</c:v>
                </c:pt>
                <c:pt idx="1395">
                  <c:v>1.7547696668999999</c:v>
                </c:pt>
                <c:pt idx="1396">
                  <c:v>1.7215174455</c:v>
                </c:pt>
                <c:pt idx="1397">
                  <c:v>1.7257157918999999</c:v>
                </c:pt>
                <c:pt idx="1398">
                  <c:v>1.6905254355999999</c:v>
                </c:pt>
                <c:pt idx="1399">
                  <c:v>1.6754680820000001</c:v>
                </c:pt>
                <c:pt idx="1400">
                  <c:v>1.6754680820000001</c:v>
                </c:pt>
                <c:pt idx="1401">
                  <c:v>1.6754680820000001</c:v>
                </c:pt>
                <c:pt idx="1402">
                  <c:v>1.6593084893000001</c:v>
                </c:pt>
                <c:pt idx="1403">
                  <c:v>1.6504738160000001</c:v>
                </c:pt>
                <c:pt idx="1404">
                  <c:v>1.6651864090999999</c:v>
                </c:pt>
                <c:pt idx="1405">
                  <c:v>1.6694194820999999</c:v>
                </c:pt>
                <c:pt idx="1406">
                  <c:v>1.6434968287</c:v>
                </c:pt>
                <c:pt idx="1407">
                  <c:v>1.6434968287</c:v>
                </c:pt>
                <c:pt idx="1408">
                  <c:v>1.6434968287</c:v>
                </c:pt>
                <c:pt idx="1409">
                  <c:v>1.6096192466000001</c:v>
                </c:pt>
                <c:pt idx="1410">
                  <c:v>1.5881068351000001</c:v>
                </c:pt>
                <c:pt idx="1411">
                  <c:v>1.5821221175</c:v>
                </c:pt>
                <c:pt idx="1412">
                  <c:v>1.5285247181999999</c:v>
                </c:pt>
                <c:pt idx="1413">
                  <c:v>1.5730724589</c:v>
                </c:pt>
                <c:pt idx="1414">
                  <c:v>1.5730724589</c:v>
                </c:pt>
                <c:pt idx="1415">
                  <c:v>1.5730724589</c:v>
                </c:pt>
                <c:pt idx="1416">
                  <c:v>1.5420384239</c:v>
                </c:pt>
                <c:pt idx="1417">
                  <c:v>1.5965153495</c:v>
                </c:pt>
                <c:pt idx="1418">
                  <c:v>1.5938628481999999</c:v>
                </c:pt>
                <c:pt idx="1419">
                  <c:v>1.5992804190000001</c:v>
                </c:pt>
                <c:pt idx="1420">
                  <c:v>1.5902063836</c:v>
                </c:pt>
                <c:pt idx="1421">
                  <c:v>1.5902063836</c:v>
                </c:pt>
                <c:pt idx="1422">
                  <c:v>1.5902063836</c:v>
                </c:pt>
                <c:pt idx="1423">
                  <c:v>1.6317450072999999</c:v>
                </c:pt>
                <c:pt idx="1424">
                  <c:v>1.6229574658000001</c:v>
                </c:pt>
                <c:pt idx="1425">
                  <c:v>1.6223708807999999</c:v>
                </c:pt>
                <c:pt idx="1426">
                  <c:v>1.6045293174999999</c:v>
                </c:pt>
                <c:pt idx="1427">
                  <c:v>1.5774269647000001</c:v>
                </c:pt>
                <c:pt idx="1428">
                  <c:v>1.5774269647000001</c:v>
                </c:pt>
                <c:pt idx="1429">
                  <c:v>1.5774269647000001</c:v>
                </c:pt>
                <c:pt idx="1430">
                  <c:v>1.5522753490000001</c:v>
                </c:pt>
                <c:pt idx="1431">
                  <c:v>1.606117644</c:v>
                </c:pt>
                <c:pt idx="1432">
                  <c:v>1.5834770349</c:v>
                </c:pt>
                <c:pt idx="1433">
                  <c:v>1.5712976000000001</c:v>
                </c:pt>
                <c:pt idx="1434">
                  <c:v>1.6310482417000001</c:v>
                </c:pt>
                <c:pt idx="1435">
                  <c:v>1.6310482417000001</c:v>
                </c:pt>
                <c:pt idx="1436">
                  <c:v>1.6310482417000001</c:v>
                </c:pt>
                <c:pt idx="1437">
                  <c:v>1.6320974735</c:v>
                </c:pt>
                <c:pt idx="1438">
                  <c:v>1.6451963263</c:v>
                </c:pt>
                <c:pt idx="1439">
                  <c:v>1.6356801731999999</c:v>
                </c:pt>
                <c:pt idx="1440">
                  <c:v>1.5968015727</c:v>
                </c:pt>
                <c:pt idx="1441">
                  <c:v>1.5899188177000001</c:v>
                </c:pt>
                <c:pt idx="1442">
                  <c:v>1.5899188177000001</c:v>
                </c:pt>
                <c:pt idx="1443">
                  <c:v>1.5899188177000001</c:v>
                </c:pt>
                <c:pt idx="1444">
                  <c:v>1.5638588564</c:v>
                </c:pt>
                <c:pt idx="1445">
                  <c:v>1.5987105343000001</c:v>
                </c:pt>
                <c:pt idx="1446">
                  <c:v>1.5850423575000001</c:v>
                </c:pt>
                <c:pt idx="1447">
                  <c:v>1.6295010802000001</c:v>
                </c:pt>
                <c:pt idx="1448">
                  <c:v>1.633909971</c:v>
                </c:pt>
                <c:pt idx="1449">
                  <c:v>1.633909971</c:v>
                </c:pt>
                <c:pt idx="1450">
                  <c:v>1.633909971</c:v>
                </c:pt>
                <c:pt idx="1451">
                  <c:v>1.6243222020000001</c:v>
                </c:pt>
                <c:pt idx="1452">
                  <c:v>1.624481005</c:v>
                </c:pt>
                <c:pt idx="1453">
                  <c:v>1.6103557740000001</c:v>
                </c:pt>
                <c:pt idx="1454">
                  <c:v>1.6103411552</c:v>
                </c:pt>
                <c:pt idx="1455">
                  <c:v>1.6241196612</c:v>
                </c:pt>
                <c:pt idx="1456">
                  <c:v>1.6241196612</c:v>
                </c:pt>
                <c:pt idx="1457">
                  <c:v>1.6241196612</c:v>
                </c:pt>
                <c:pt idx="1458">
                  <c:v>1.6196546345</c:v>
                </c:pt>
                <c:pt idx="1459">
                  <c:v>1.5953444081999999</c:v>
                </c:pt>
                <c:pt idx="1460">
                  <c:v>1.5636800985999999</c:v>
                </c:pt>
                <c:pt idx="1461">
                  <c:v>1.5398922927000001</c:v>
                </c:pt>
                <c:pt idx="1462">
                  <c:v>1.5338990555000001</c:v>
                </c:pt>
                <c:pt idx="1463">
                  <c:v>1.5338990555000001</c:v>
                </c:pt>
                <c:pt idx="1464">
                  <c:v>1.5338990555000001</c:v>
                </c:pt>
                <c:pt idx="1465">
                  <c:v>1.5120944334999999</c:v>
                </c:pt>
                <c:pt idx="1466">
                  <c:v>1.5444089297000001</c:v>
                </c:pt>
                <c:pt idx="1467">
                  <c:v>1.5517197474</c:v>
                </c:pt>
                <c:pt idx="1468">
                  <c:v>1.5561264277</c:v>
                </c:pt>
                <c:pt idx="1469">
                  <c:v>1.5492516890000001</c:v>
                </c:pt>
                <c:pt idx="1470">
                  <c:v>1.5492516890000001</c:v>
                </c:pt>
                <c:pt idx="1471">
                  <c:v>1.5492516890000001</c:v>
                </c:pt>
                <c:pt idx="1472">
                  <c:v>1.5493704254</c:v>
                </c:pt>
                <c:pt idx="1473">
                  <c:v>1.5788701343</c:v>
                </c:pt>
                <c:pt idx="1474">
                  <c:v>1.5777099774000001</c:v>
                </c:pt>
                <c:pt idx="1475">
                  <c:v>1.6295791967</c:v>
                </c:pt>
                <c:pt idx="1476">
                  <c:v>1.6271267523999999</c:v>
                </c:pt>
                <c:pt idx="1477">
                  <c:v>1.6271267523999999</c:v>
                </c:pt>
                <c:pt idx="1478">
                  <c:v>1.6271267523999999</c:v>
                </c:pt>
                <c:pt idx="1479">
                  <c:v>1.6405785044000001</c:v>
                </c:pt>
                <c:pt idx="1480">
                  <c:v>1.6533910686</c:v>
                </c:pt>
                <c:pt idx="1481">
                  <c:v>1.6398578215999999</c:v>
                </c:pt>
                <c:pt idx="1482">
                  <c:v>1.6292898259999999</c:v>
                </c:pt>
                <c:pt idx="1483">
                  <c:v>1.6443133647999999</c:v>
                </c:pt>
                <c:pt idx="1484">
                  <c:v>1.6443133647999999</c:v>
                </c:pt>
                <c:pt idx="1485">
                  <c:v>1.6443133647999999</c:v>
                </c:pt>
                <c:pt idx="1486">
                  <c:v>1.6251002792</c:v>
                </c:pt>
                <c:pt idx="1487">
                  <c:v>1.5935602256000001</c:v>
                </c:pt>
                <c:pt idx="1488">
                  <c:v>1.61944091</c:v>
                </c:pt>
                <c:pt idx="1489">
                  <c:v>1.5822900526000001</c:v>
                </c:pt>
                <c:pt idx="1490">
                  <c:v>1.5732157734000001</c:v>
                </c:pt>
                <c:pt idx="1491">
                  <c:v>1.5732157734000001</c:v>
                </c:pt>
                <c:pt idx="1492">
                  <c:v>1.5732157734000001</c:v>
                </c:pt>
                <c:pt idx="1493">
                  <c:v>1.5668655241</c:v>
                </c:pt>
                <c:pt idx="1494">
                  <c:v>1.5781640557000001</c:v>
                </c:pt>
                <c:pt idx="1495">
                  <c:v>1.5466314082999999</c:v>
                </c:pt>
                <c:pt idx="1496">
                  <c:v>1.5359220534</c:v>
                </c:pt>
                <c:pt idx="1497">
                  <c:v>1.4780225087000001</c:v>
                </c:pt>
                <c:pt idx="1498">
                  <c:v>1.4780225087000001</c:v>
                </c:pt>
                <c:pt idx="1499">
                  <c:v>1.4780225087000001</c:v>
                </c:pt>
                <c:pt idx="1500">
                  <c:v>1.4617906597999999</c:v>
                </c:pt>
                <c:pt idx="1501">
                  <c:v>1.4794653754</c:v>
                </c:pt>
                <c:pt idx="1502">
                  <c:v>1.4994880067</c:v>
                </c:pt>
                <c:pt idx="1503">
                  <c:v>1.5124534138000001</c:v>
                </c:pt>
                <c:pt idx="1504">
                  <c:v>1.5106515746</c:v>
                </c:pt>
                <c:pt idx="1505">
                  <c:v>1.5106515746</c:v>
                </c:pt>
                <c:pt idx="1506">
                  <c:v>1.5106515746</c:v>
                </c:pt>
                <c:pt idx="1507">
                  <c:v>1.5377402857</c:v>
                </c:pt>
                <c:pt idx="1508">
                  <c:v>1.5781903234000001</c:v>
                </c:pt>
                <c:pt idx="1509">
                  <c:v>1.5806107197999999</c:v>
                </c:pt>
                <c:pt idx="1510">
                  <c:v>1.5890646930000001</c:v>
                </c:pt>
                <c:pt idx="1511">
                  <c:v>1.5593147472</c:v>
                </c:pt>
                <c:pt idx="1512">
                  <c:v>1.5593147472</c:v>
                </c:pt>
                <c:pt idx="1513">
                  <c:v>1.5593147472</c:v>
                </c:pt>
                <c:pt idx="1514">
                  <c:v>1.5441674108000001</c:v>
                </c:pt>
                <c:pt idx="1515">
                  <c:v>1.5906072232999999</c:v>
                </c:pt>
                <c:pt idx="1516">
                  <c:v>1.5879076211000001</c:v>
                </c:pt>
                <c:pt idx="1517">
                  <c:v>1.5944684827</c:v>
                </c:pt>
                <c:pt idx="1518">
                  <c:v>1.6111711835</c:v>
                </c:pt>
                <c:pt idx="1519">
                  <c:v>1.6111711835</c:v>
                </c:pt>
                <c:pt idx="1520">
                  <c:v>1.6111711835</c:v>
                </c:pt>
                <c:pt idx="1521">
                  <c:v>1.5798031392</c:v>
                </c:pt>
                <c:pt idx="1522">
                  <c:v>1.5798031392</c:v>
                </c:pt>
                <c:pt idx="1523">
                  <c:v>1.6474296852000001</c:v>
                </c:pt>
                <c:pt idx="1524">
                  <c:v>1.5289335766000001</c:v>
                </c:pt>
                <c:pt idx="1525">
                  <c:v>1.4870817857</c:v>
                </c:pt>
                <c:pt idx="1526">
                  <c:v>1.4870817857</c:v>
                </c:pt>
                <c:pt idx="1527">
                  <c:v>1.4870817857</c:v>
                </c:pt>
                <c:pt idx="1528">
                  <c:v>1.6105330493000001</c:v>
                </c:pt>
                <c:pt idx="1529">
                  <c:v>1.6194329459000001</c:v>
                </c:pt>
                <c:pt idx="1530">
                  <c:v>1.6194329459000001</c:v>
                </c:pt>
                <c:pt idx="1531">
                  <c:v>1.7424908199</c:v>
                </c:pt>
                <c:pt idx="1532">
                  <c:v>1.9200951204000001</c:v>
                </c:pt>
                <c:pt idx="1533">
                  <c:v>1.9200951204000001</c:v>
                </c:pt>
                <c:pt idx="1534">
                  <c:v>1.9200951204000001</c:v>
                </c:pt>
                <c:pt idx="1535">
                  <c:v>1.9193257853000001</c:v>
                </c:pt>
                <c:pt idx="1536">
                  <c:v>1.8816703383</c:v>
                </c:pt>
                <c:pt idx="1537">
                  <c:v>1.7668302573000001</c:v>
                </c:pt>
                <c:pt idx="1538">
                  <c:v>1.6087094057</c:v>
                </c:pt>
                <c:pt idx="1539">
                  <c:v>1.4918914932</c:v>
                </c:pt>
                <c:pt idx="1540">
                  <c:v>1.4918914932</c:v>
                </c:pt>
                <c:pt idx="1541">
                  <c:v>1.4918914932</c:v>
                </c:pt>
                <c:pt idx="1542">
                  <c:v>1.3541870788999999</c:v>
                </c:pt>
                <c:pt idx="1543">
                  <c:v>1.2599627916</c:v>
                </c:pt>
                <c:pt idx="1544">
                  <c:v>1.4886010868999999</c:v>
                </c:pt>
                <c:pt idx="1545">
                  <c:v>1.5443776991</c:v>
                </c:pt>
                <c:pt idx="1546">
                  <c:v>1.4567182343</c:v>
                </c:pt>
                <c:pt idx="1547">
                  <c:v>1.4567182343</c:v>
                </c:pt>
                <c:pt idx="1548">
                  <c:v>1.4567182343</c:v>
                </c:pt>
                <c:pt idx="1549">
                  <c:v>1.5131280431</c:v>
                </c:pt>
                <c:pt idx="1550">
                  <c:v>1.5678834855999999</c:v>
                </c:pt>
                <c:pt idx="1551">
                  <c:v>1.5047230298000001</c:v>
                </c:pt>
                <c:pt idx="1552">
                  <c:v>1.4747564128999999</c:v>
                </c:pt>
                <c:pt idx="1553">
                  <c:v>1.3774933465000001</c:v>
                </c:pt>
                <c:pt idx="1554">
                  <c:v>1.3774933465000001</c:v>
                </c:pt>
                <c:pt idx="1555">
                  <c:v>1.3774933465000001</c:v>
                </c:pt>
                <c:pt idx="1556">
                  <c:v>1.3714938081000001</c:v>
                </c:pt>
                <c:pt idx="1557">
                  <c:v>1.7235878549999999</c:v>
                </c:pt>
                <c:pt idx="1558">
                  <c:v>1.688418532</c:v>
                </c:pt>
                <c:pt idx="1559">
                  <c:v>1.688418532</c:v>
                </c:pt>
                <c:pt idx="1560">
                  <c:v>1.688418532</c:v>
                </c:pt>
                <c:pt idx="1561">
                  <c:v>1.688418532</c:v>
                </c:pt>
                <c:pt idx="1562">
                  <c:v>1.688418532</c:v>
                </c:pt>
                <c:pt idx="1563">
                  <c:v>1.6475476403</c:v>
                </c:pt>
                <c:pt idx="1564">
                  <c:v>1.5968276833999999</c:v>
                </c:pt>
                <c:pt idx="1565">
                  <c:v>1.5968276833999999</c:v>
                </c:pt>
                <c:pt idx="1566">
                  <c:v>1.5968276833999999</c:v>
                </c:pt>
                <c:pt idx="1567">
                  <c:v>1.6519621853999999</c:v>
                </c:pt>
                <c:pt idx="1568">
                  <c:v>1.6519621853999999</c:v>
                </c:pt>
                <c:pt idx="1569">
                  <c:v>1.6519621853999999</c:v>
                </c:pt>
                <c:pt idx="1570">
                  <c:v>1.6189407409000001</c:v>
                </c:pt>
                <c:pt idx="1571">
                  <c:v>1.6459944557999999</c:v>
                </c:pt>
                <c:pt idx="1572">
                  <c:v>1.6464750161999999</c:v>
                </c:pt>
                <c:pt idx="1573">
                  <c:v>1.6072941883</c:v>
                </c:pt>
                <c:pt idx="1574">
                  <c:v>1.6879674143000001</c:v>
                </c:pt>
                <c:pt idx="1575">
                  <c:v>1.6879674143000001</c:v>
                </c:pt>
                <c:pt idx="1576">
                  <c:v>1.6879674143000001</c:v>
                </c:pt>
                <c:pt idx="1577">
                  <c:v>1.6615650982000001</c:v>
                </c:pt>
                <c:pt idx="1578">
                  <c:v>1.6321158754</c:v>
                </c:pt>
                <c:pt idx="1579">
                  <c:v>1.6321158754</c:v>
                </c:pt>
                <c:pt idx="1580">
                  <c:v>1.6321158754</c:v>
                </c:pt>
                <c:pt idx="1581">
                  <c:v>1.5686936741999999</c:v>
                </c:pt>
                <c:pt idx="1582">
                  <c:v>1.5686936741999999</c:v>
                </c:pt>
                <c:pt idx="1583">
                  <c:v>1.5686936741999999</c:v>
                </c:pt>
                <c:pt idx="1584">
                  <c:v>1.6823677761</c:v>
                </c:pt>
                <c:pt idx="1585">
                  <c:v>1.7202171171</c:v>
                </c:pt>
                <c:pt idx="1586">
                  <c:v>1.6921043151999999</c:v>
                </c:pt>
                <c:pt idx="1587">
                  <c:v>1.6529649685000001</c:v>
                </c:pt>
                <c:pt idx="1588">
                  <c:v>1.6127650285999999</c:v>
                </c:pt>
                <c:pt idx="1589">
                  <c:v>1.6127650285999999</c:v>
                </c:pt>
                <c:pt idx="1590">
                  <c:v>1.6127650285999999</c:v>
                </c:pt>
                <c:pt idx="1591">
                  <c:v>1.538676494</c:v>
                </c:pt>
                <c:pt idx="1592">
                  <c:v>1.5533811759</c:v>
                </c:pt>
                <c:pt idx="1593">
                  <c:v>1.5294638172999999</c:v>
                </c:pt>
                <c:pt idx="1594">
                  <c:v>1.5145724318</c:v>
                </c:pt>
                <c:pt idx="1595">
                  <c:v>1.4675437334999999</c:v>
                </c:pt>
                <c:pt idx="1596">
                  <c:v>1.4675437334999999</c:v>
                </c:pt>
                <c:pt idx="1597">
                  <c:v>1.4675437334999999</c:v>
                </c:pt>
                <c:pt idx="1598">
                  <c:v>1.4587308581</c:v>
                </c:pt>
                <c:pt idx="1599">
                  <c:v>1.5140511273999999</c:v>
                </c:pt>
                <c:pt idx="1600">
                  <c:v>1.5107600725000001</c:v>
                </c:pt>
                <c:pt idx="1601">
                  <c:v>1.4846500869999999</c:v>
                </c:pt>
                <c:pt idx="1602">
                  <c:v>1.5095135990999999</c:v>
                </c:pt>
                <c:pt idx="1603">
                  <c:v>1.5095135990999999</c:v>
                </c:pt>
                <c:pt idx="1604">
                  <c:v>1.5095135990999999</c:v>
                </c:pt>
                <c:pt idx="1605">
                  <c:v>1.4788807167</c:v>
                </c:pt>
                <c:pt idx="1606">
                  <c:v>1.4692755041000001</c:v>
                </c:pt>
                <c:pt idx="1607">
                  <c:v>1.4865394065999999</c:v>
                </c:pt>
                <c:pt idx="1608">
                  <c:v>1.5191066505999999</c:v>
                </c:pt>
                <c:pt idx="1609">
                  <c:v>1.5191066505999999</c:v>
                </c:pt>
                <c:pt idx="1610">
                  <c:v>1.5191066505999999</c:v>
                </c:pt>
                <c:pt idx="1611">
                  <c:v>1.5191066505999999</c:v>
                </c:pt>
                <c:pt idx="1612">
                  <c:v>1.5299498628999999</c:v>
                </c:pt>
                <c:pt idx="1613">
                  <c:v>1.603011033</c:v>
                </c:pt>
                <c:pt idx="1614">
                  <c:v>1.6236696869</c:v>
                </c:pt>
                <c:pt idx="1615">
                  <c:v>1.5895905914999999</c:v>
                </c:pt>
                <c:pt idx="1616">
                  <c:v>1.6297487638999999</c:v>
                </c:pt>
                <c:pt idx="1617">
                  <c:v>1.6297487638999999</c:v>
                </c:pt>
                <c:pt idx="1618">
                  <c:v>1.6297487638999999</c:v>
                </c:pt>
                <c:pt idx="1619">
                  <c:v>1.6297487638999999</c:v>
                </c:pt>
                <c:pt idx="1620">
                  <c:v>1.6683380274999999</c:v>
                </c:pt>
                <c:pt idx="1621">
                  <c:v>1.6644148467</c:v>
                </c:pt>
                <c:pt idx="1622">
                  <c:v>1.6683000052000001</c:v>
                </c:pt>
                <c:pt idx="1623">
                  <c:v>1.6391823815</c:v>
                </c:pt>
                <c:pt idx="1624">
                  <c:v>1.6391823815</c:v>
                </c:pt>
                <c:pt idx="1625">
                  <c:v>1.6391823815</c:v>
                </c:pt>
                <c:pt idx="1626">
                  <c:v>1.6354299110999999</c:v>
                </c:pt>
                <c:pt idx="1627">
                  <c:v>1.6210361937</c:v>
                </c:pt>
                <c:pt idx="1628">
                  <c:v>1.640989778</c:v>
                </c:pt>
                <c:pt idx="1629">
                  <c:v>1.6297670120000001</c:v>
                </c:pt>
                <c:pt idx="1630">
                  <c:v>1.6465941072000001</c:v>
                </c:pt>
                <c:pt idx="1631">
                  <c:v>1.6465941072000001</c:v>
                </c:pt>
                <c:pt idx="1632">
                  <c:v>1.6465941072000001</c:v>
                </c:pt>
                <c:pt idx="1633">
                  <c:v>1.6228295731</c:v>
                </c:pt>
                <c:pt idx="1634">
                  <c:v>1.6544005305</c:v>
                </c:pt>
                <c:pt idx="1635">
                  <c:v>1.6608925538999999</c:v>
                </c:pt>
                <c:pt idx="1636">
                  <c:v>1.6590968721999999</c:v>
                </c:pt>
                <c:pt idx="1637">
                  <c:v>1.6660615692</c:v>
                </c:pt>
                <c:pt idx="1638">
                  <c:v>1.6660615692</c:v>
                </c:pt>
                <c:pt idx="1639">
                  <c:v>1.6660615692</c:v>
                </c:pt>
                <c:pt idx="1640">
                  <c:v>1.7005204166000001</c:v>
                </c:pt>
                <c:pt idx="1641">
                  <c:v>1.7488237705</c:v>
                </c:pt>
                <c:pt idx="1642">
                  <c:v>1.7477580409</c:v>
                </c:pt>
                <c:pt idx="1643">
                  <c:v>1.7830566379999999</c:v>
                </c:pt>
                <c:pt idx="1644">
                  <c:v>1.7229375383000001</c:v>
                </c:pt>
                <c:pt idx="1645">
                  <c:v>1.7229375383000001</c:v>
                </c:pt>
                <c:pt idx="1646">
                  <c:v>1.7229375383000001</c:v>
                </c:pt>
                <c:pt idx="1647">
                  <c:v>1.7217512476000001</c:v>
                </c:pt>
                <c:pt idx="1648">
                  <c:v>1.7661596056</c:v>
                </c:pt>
                <c:pt idx="1649">
                  <c:v>1.7147588126</c:v>
                </c:pt>
                <c:pt idx="1650">
                  <c:v>1.7303111789000001</c:v>
                </c:pt>
                <c:pt idx="1651">
                  <c:v>1.7129579484999999</c:v>
                </c:pt>
                <c:pt idx="1652">
                  <c:v>1.7129579484999999</c:v>
                </c:pt>
                <c:pt idx="1653">
                  <c:v>1.7129579484999999</c:v>
                </c:pt>
                <c:pt idx="1654">
                  <c:v>1.6795882971</c:v>
                </c:pt>
                <c:pt idx="1655">
                  <c:v>1.6099749869</c:v>
                </c:pt>
                <c:pt idx="1656">
                  <c:v>1.65312576</c:v>
                </c:pt>
                <c:pt idx="1657">
                  <c:v>1.6819315152000001</c:v>
                </c:pt>
                <c:pt idx="1658">
                  <c:v>1.6589533153</c:v>
                </c:pt>
                <c:pt idx="1659">
                  <c:v>1.6589533153</c:v>
                </c:pt>
                <c:pt idx="1660">
                  <c:v>1.6589533153</c:v>
                </c:pt>
                <c:pt idx="1661">
                  <c:v>1.6847256077999999</c:v>
                </c:pt>
                <c:pt idx="1662">
                  <c:v>1.7167309361</c:v>
                </c:pt>
                <c:pt idx="1663">
                  <c:v>1.7114240553</c:v>
                </c:pt>
                <c:pt idx="1664">
                  <c:v>1.6540643210999999</c:v>
                </c:pt>
                <c:pt idx="1665">
                  <c:v>1.6439702046</c:v>
                </c:pt>
                <c:pt idx="1666">
                  <c:v>1.6439702046</c:v>
                </c:pt>
                <c:pt idx="1667">
                  <c:v>1.6439702046</c:v>
                </c:pt>
                <c:pt idx="1668">
                  <c:v>1.6151405981</c:v>
                </c:pt>
                <c:pt idx="1669">
                  <c:v>1.6376971067999999</c:v>
                </c:pt>
                <c:pt idx="1670">
                  <c:v>1.6381295879</c:v>
                </c:pt>
                <c:pt idx="1671">
                  <c:v>1.6386507804999999</c:v>
                </c:pt>
                <c:pt idx="1672">
                  <c:v>1.6386507804999999</c:v>
                </c:pt>
                <c:pt idx="1673">
                  <c:v>1.6386507804999999</c:v>
                </c:pt>
                <c:pt idx="1674">
                  <c:v>1.6386507804999999</c:v>
                </c:pt>
                <c:pt idx="1675">
                  <c:v>1.6657418944</c:v>
                </c:pt>
                <c:pt idx="1676">
                  <c:v>1.6801256180999999</c:v>
                </c:pt>
                <c:pt idx="1677">
                  <c:v>1.7005961283</c:v>
                </c:pt>
                <c:pt idx="1678">
                  <c:v>1.7076425745999999</c:v>
                </c:pt>
                <c:pt idx="1679">
                  <c:v>1.7263805157000001</c:v>
                </c:pt>
                <c:pt idx="1680">
                  <c:v>1.7263805157000001</c:v>
                </c:pt>
                <c:pt idx="1681">
                  <c:v>1.7263805157000001</c:v>
                </c:pt>
                <c:pt idx="1682">
                  <c:v>1.7210201964</c:v>
                </c:pt>
                <c:pt idx="1683">
                  <c:v>1.7358186281000001</c:v>
                </c:pt>
                <c:pt idx="1684">
                  <c:v>1.6987831346</c:v>
                </c:pt>
                <c:pt idx="1685">
                  <c:v>1.6891726209</c:v>
                </c:pt>
                <c:pt idx="1686">
                  <c:v>1.7214863185</c:v>
                </c:pt>
                <c:pt idx="1687">
                  <c:v>1.7214863185</c:v>
                </c:pt>
                <c:pt idx="1688">
                  <c:v>1.7214863185</c:v>
                </c:pt>
                <c:pt idx="1689">
                  <c:v>1.6864266149</c:v>
                </c:pt>
                <c:pt idx="1690">
                  <c:v>1.7021310155</c:v>
                </c:pt>
                <c:pt idx="1691">
                  <c:v>1.7250697637000001</c:v>
                </c:pt>
                <c:pt idx="1692">
                  <c:v>1.7292418091999999</c:v>
                </c:pt>
                <c:pt idx="1693">
                  <c:v>1.7347185587</c:v>
                </c:pt>
                <c:pt idx="1694">
                  <c:v>1.7347185587</c:v>
                </c:pt>
                <c:pt idx="1695">
                  <c:v>1.7347185587</c:v>
                </c:pt>
                <c:pt idx="1696">
                  <c:v>1.7044931858000001</c:v>
                </c:pt>
                <c:pt idx="1697">
                  <c:v>1.6886218094000001</c:v>
                </c:pt>
                <c:pt idx="1698">
                  <c:v>1.6728983167</c:v>
                </c:pt>
                <c:pt idx="1699">
                  <c:v>1.6913064582999999</c:v>
                </c:pt>
                <c:pt idx="1700">
                  <c:v>1.7026924715</c:v>
                </c:pt>
                <c:pt idx="1701">
                  <c:v>1.7026924715</c:v>
                </c:pt>
                <c:pt idx="1702">
                  <c:v>1.7026924715</c:v>
                </c:pt>
                <c:pt idx="1703">
                  <c:v>1.7143881352000001</c:v>
                </c:pt>
                <c:pt idx="1704">
                  <c:v>1.7237524192</c:v>
                </c:pt>
                <c:pt idx="1705">
                  <c:v>1.7263398828000001</c:v>
                </c:pt>
                <c:pt idx="1706">
                  <c:v>1.7197410622</c:v>
                </c:pt>
                <c:pt idx="1707">
                  <c:v>1.7052141649999999</c:v>
                </c:pt>
                <c:pt idx="1708">
                  <c:v>1.7052141649999999</c:v>
                </c:pt>
                <c:pt idx="1709">
                  <c:v>1.7052141649999999</c:v>
                </c:pt>
                <c:pt idx="1710">
                  <c:v>1.7537017852000001</c:v>
                </c:pt>
                <c:pt idx="1711">
                  <c:v>1.7786733024000001</c:v>
                </c:pt>
                <c:pt idx="1712">
                  <c:v>1.7986738899000001</c:v>
                </c:pt>
                <c:pt idx="1713">
                  <c:v>1.7980607345999999</c:v>
                </c:pt>
                <c:pt idx="1714">
                  <c:v>1.8229391988000001</c:v>
                </c:pt>
                <c:pt idx="1715">
                  <c:v>1.8229391988000001</c:v>
                </c:pt>
                <c:pt idx="1716">
                  <c:v>1.8229391988000001</c:v>
                </c:pt>
                <c:pt idx="1717">
                  <c:v>1.8170622405000001</c:v>
                </c:pt>
                <c:pt idx="1718">
                  <c:v>1.8383489936999999</c:v>
                </c:pt>
                <c:pt idx="1719">
                  <c:v>1.8223623003</c:v>
                </c:pt>
                <c:pt idx="1720">
                  <c:v>1.7883274996</c:v>
                </c:pt>
                <c:pt idx="1721">
                  <c:v>1.7543098168</c:v>
                </c:pt>
                <c:pt idx="1722">
                  <c:v>1.7543098168</c:v>
                </c:pt>
                <c:pt idx="1723">
                  <c:v>1.7543098168</c:v>
                </c:pt>
                <c:pt idx="1724">
                  <c:v>1.7543098168</c:v>
                </c:pt>
                <c:pt idx="1725">
                  <c:v>1.7127360462000001</c:v>
                </c:pt>
                <c:pt idx="1726">
                  <c:v>1.7574659777999999</c:v>
                </c:pt>
                <c:pt idx="1727">
                  <c:v>1.7342998352000001</c:v>
                </c:pt>
                <c:pt idx="1728">
                  <c:v>1.7224988968999999</c:v>
                </c:pt>
                <c:pt idx="1729">
                  <c:v>1.7224988968999999</c:v>
                </c:pt>
                <c:pt idx="1730">
                  <c:v>1.7224988968999999</c:v>
                </c:pt>
                <c:pt idx="1731">
                  <c:v>1.7224988968999999</c:v>
                </c:pt>
                <c:pt idx="1732">
                  <c:v>1.7224988968999999</c:v>
                </c:pt>
                <c:pt idx="1733">
                  <c:v>1.6654482643999999</c:v>
                </c:pt>
                <c:pt idx="1734">
                  <c:v>1.6531608151999999</c:v>
                </c:pt>
                <c:pt idx="1735">
                  <c:v>1.7081792280000001</c:v>
                </c:pt>
                <c:pt idx="1736">
                  <c:v>1.7081792280000001</c:v>
                </c:pt>
                <c:pt idx="1737">
                  <c:v>1.7081792280000001</c:v>
                </c:pt>
                <c:pt idx="1738">
                  <c:v>1.6931705381</c:v>
                </c:pt>
                <c:pt idx="1739">
                  <c:v>1.6908057185000001</c:v>
                </c:pt>
                <c:pt idx="1740">
                  <c:v>1.6930790100999999</c:v>
                </c:pt>
                <c:pt idx="1741">
                  <c:v>1.6977268657</c:v>
                </c:pt>
                <c:pt idx="1742">
                  <c:v>1.7318444702</c:v>
                </c:pt>
                <c:pt idx="1743">
                  <c:v>1.7318444702</c:v>
                </c:pt>
                <c:pt idx="1744">
                  <c:v>1.7318444702</c:v>
                </c:pt>
                <c:pt idx="1745">
                  <c:v>1.7604328043999999</c:v>
                </c:pt>
                <c:pt idx="1746">
                  <c:v>1.6966643487999999</c:v>
                </c:pt>
                <c:pt idx="1747">
                  <c:v>1.6664774362999999</c:v>
                </c:pt>
                <c:pt idx="1748">
                  <c:v>1.5921901112000001</c:v>
                </c:pt>
                <c:pt idx="1749">
                  <c:v>1.6252581731</c:v>
                </c:pt>
                <c:pt idx="1750">
                  <c:v>1.6252581731</c:v>
                </c:pt>
                <c:pt idx="1751">
                  <c:v>1.6252581731</c:v>
                </c:pt>
                <c:pt idx="1752">
                  <c:v>1.6037787094</c:v>
                </c:pt>
                <c:pt idx="1753">
                  <c:v>1.6450740406</c:v>
                </c:pt>
                <c:pt idx="1754">
                  <c:v>1.6193444823000001</c:v>
                </c:pt>
                <c:pt idx="1755">
                  <c:v>1.6513285873000001</c:v>
                </c:pt>
                <c:pt idx="1756">
                  <c:v>1.6800080395999999</c:v>
                </c:pt>
                <c:pt idx="1757">
                  <c:v>1.6800080395999999</c:v>
                </c:pt>
                <c:pt idx="1758">
                  <c:v>1.6800080395999999</c:v>
                </c:pt>
                <c:pt idx="1759">
                  <c:v>1.6832855792999999</c:v>
                </c:pt>
                <c:pt idx="1760">
                  <c:v>1.7101333266000001</c:v>
                </c:pt>
                <c:pt idx="1761">
                  <c:v>1.6910453336</c:v>
                </c:pt>
                <c:pt idx="1762">
                  <c:v>1.7464437525000001</c:v>
                </c:pt>
                <c:pt idx="1763">
                  <c:v>1.7719869583000001</c:v>
                </c:pt>
                <c:pt idx="1764">
                  <c:v>1.7719869583000001</c:v>
                </c:pt>
                <c:pt idx="1765">
                  <c:v>1.7719869583000001</c:v>
                </c:pt>
                <c:pt idx="1766">
                  <c:v>1.7208748072</c:v>
                </c:pt>
                <c:pt idx="1767">
                  <c:v>1.7290241609999999</c:v>
                </c:pt>
                <c:pt idx="1768">
                  <c:v>1.7347336515</c:v>
                </c:pt>
                <c:pt idx="1769">
                  <c:v>1.7229562705000001</c:v>
                </c:pt>
                <c:pt idx="1770">
                  <c:v>1.7205798355999999</c:v>
                </c:pt>
                <c:pt idx="1771">
                  <c:v>1.7205798355999999</c:v>
                </c:pt>
                <c:pt idx="1772">
                  <c:v>1.7205798355999999</c:v>
                </c:pt>
                <c:pt idx="1773">
                  <c:v>1.7217337344000001</c:v>
                </c:pt>
                <c:pt idx="1774">
                  <c:v>1.7122628707000001</c:v>
                </c:pt>
                <c:pt idx="1775">
                  <c:v>1.7444028586</c:v>
                </c:pt>
                <c:pt idx="1776">
                  <c:v>1.7687622264</c:v>
                </c:pt>
                <c:pt idx="1777">
                  <c:v>1.7046996015</c:v>
                </c:pt>
                <c:pt idx="1778">
                  <c:v>1.7046996015</c:v>
                </c:pt>
                <c:pt idx="1779">
                  <c:v>1.7046996015</c:v>
                </c:pt>
                <c:pt idx="1780">
                  <c:v>1.7122715395999999</c:v>
                </c:pt>
                <c:pt idx="1781">
                  <c:v>1.6958912429999999</c:v>
                </c:pt>
                <c:pt idx="1782">
                  <c:v>1.6547184246</c:v>
                </c:pt>
                <c:pt idx="1783">
                  <c:v>1.6162065936000001</c:v>
                </c:pt>
                <c:pt idx="1784">
                  <c:v>1.6468456024</c:v>
                </c:pt>
                <c:pt idx="1785">
                  <c:v>1.6468456024</c:v>
                </c:pt>
                <c:pt idx="1786">
                  <c:v>1.6468456024</c:v>
                </c:pt>
                <c:pt idx="1787">
                  <c:v>1.6295153581999999</c:v>
                </c:pt>
                <c:pt idx="1788">
                  <c:v>1.6302711179</c:v>
                </c:pt>
                <c:pt idx="1789">
                  <c:v>1.6500648687999999</c:v>
                </c:pt>
                <c:pt idx="1790">
                  <c:v>1.6666069858000001</c:v>
                </c:pt>
                <c:pt idx="1791">
                  <c:v>1.6670752948000001</c:v>
                </c:pt>
                <c:pt idx="1792">
                  <c:v>1.6670752948000001</c:v>
                </c:pt>
                <c:pt idx="1793">
                  <c:v>1.6670752948000001</c:v>
                </c:pt>
                <c:pt idx="1794">
                  <c:v>1.7125308812</c:v>
                </c:pt>
                <c:pt idx="1795">
                  <c:v>1.6827970371000001</c:v>
                </c:pt>
                <c:pt idx="1796">
                  <c:v>1.7357212104999999</c:v>
                </c:pt>
                <c:pt idx="1797">
                  <c:v>1.76676615</c:v>
                </c:pt>
                <c:pt idx="1798">
                  <c:v>1.7667564954999999</c:v>
                </c:pt>
                <c:pt idx="1799">
                  <c:v>1.7667564954999999</c:v>
                </c:pt>
                <c:pt idx="1800">
                  <c:v>1.7667564954999999</c:v>
                </c:pt>
                <c:pt idx="1801">
                  <c:v>1.7673466489</c:v>
                </c:pt>
                <c:pt idx="1802">
                  <c:v>1.8012402085999999</c:v>
                </c:pt>
                <c:pt idx="1803">
                  <c:v>1.7598058846</c:v>
                </c:pt>
                <c:pt idx="1804">
                  <c:v>1.7497156562</c:v>
                </c:pt>
                <c:pt idx="1805">
                  <c:v>1.7283958881999999</c:v>
                </c:pt>
                <c:pt idx="1806">
                  <c:v>1.7283958881999999</c:v>
                </c:pt>
                <c:pt idx="1807">
                  <c:v>1.7283958881999999</c:v>
                </c:pt>
                <c:pt idx="1808">
                  <c:v>1.7311229398000001</c:v>
                </c:pt>
                <c:pt idx="1809">
                  <c:v>1.7235071150000001</c:v>
                </c:pt>
                <c:pt idx="1810">
                  <c:v>1.7163673591999999</c:v>
                </c:pt>
                <c:pt idx="1811">
                  <c:v>1.6978834014999999</c:v>
                </c:pt>
                <c:pt idx="1812">
                  <c:v>1.6672643385000001</c:v>
                </c:pt>
                <c:pt idx="1813">
                  <c:v>1.6672643385000001</c:v>
                </c:pt>
                <c:pt idx="1814">
                  <c:v>1.6672643385000001</c:v>
                </c:pt>
                <c:pt idx="1815">
                  <c:v>1.7188938</c:v>
                </c:pt>
                <c:pt idx="1816">
                  <c:v>1.7221053406</c:v>
                </c:pt>
                <c:pt idx="1817">
                  <c:v>1.7537520095000001</c:v>
                </c:pt>
                <c:pt idx="1818">
                  <c:v>1.7597775052</c:v>
                </c:pt>
                <c:pt idx="1819">
                  <c:v>1.7181560967</c:v>
                </c:pt>
                <c:pt idx="1820">
                  <c:v>1.7181560967</c:v>
                </c:pt>
                <c:pt idx="1821">
                  <c:v>1.7181560967</c:v>
                </c:pt>
                <c:pt idx="1822">
                  <c:v>1.6971407183</c:v>
                </c:pt>
                <c:pt idx="1823">
                  <c:v>1.7214978497</c:v>
                </c:pt>
                <c:pt idx="1824">
                  <c:v>1.7347280378000001</c:v>
                </c:pt>
                <c:pt idx="1825">
                  <c:v>1.7225787657</c:v>
                </c:pt>
                <c:pt idx="1826">
                  <c:v>1.7141246080000001</c:v>
                </c:pt>
                <c:pt idx="1827">
                  <c:v>1.7141246080000001</c:v>
                </c:pt>
                <c:pt idx="1828">
                  <c:v>1.7141246080000001</c:v>
                </c:pt>
                <c:pt idx="1829">
                  <c:v>1.6885674976</c:v>
                </c:pt>
                <c:pt idx="1830">
                  <c:v>1.7360038354</c:v>
                </c:pt>
                <c:pt idx="1831">
                  <c:v>1.7745060401999999</c:v>
                </c:pt>
                <c:pt idx="1832">
                  <c:v>1.8259211621</c:v>
                </c:pt>
                <c:pt idx="1833">
                  <c:v>1.8582705283000001</c:v>
                </c:pt>
                <c:pt idx="1834">
                  <c:v>1.8582705283000001</c:v>
                </c:pt>
                <c:pt idx="1835">
                  <c:v>1.8582705283000001</c:v>
                </c:pt>
                <c:pt idx="1836">
                  <c:v>1.8993581233000001</c:v>
                </c:pt>
                <c:pt idx="1837">
                  <c:v>1.8919825404999999</c:v>
                </c:pt>
                <c:pt idx="1838">
                  <c:v>1.8462184224</c:v>
                </c:pt>
                <c:pt idx="1839">
                  <c:v>1.8355842748</c:v>
                </c:pt>
                <c:pt idx="1840">
                  <c:v>1.7642084439000001</c:v>
                </c:pt>
                <c:pt idx="1841">
                  <c:v>1.7642084439000001</c:v>
                </c:pt>
                <c:pt idx="1842">
                  <c:v>1.7642084439000001</c:v>
                </c:pt>
                <c:pt idx="1843">
                  <c:v>1.8236119886</c:v>
                </c:pt>
                <c:pt idx="1844">
                  <c:v>1.8709492731999999</c:v>
                </c:pt>
                <c:pt idx="1845">
                  <c:v>1.8603259859000001</c:v>
                </c:pt>
                <c:pt idx="1846">
                  <c:v>1.8830290984</c:v>
                </c:pt>
                <c:pt idx="1847">
                  <c:v>1.8090692385</c:v>
                </c:pt>
                <c:pt idx="1848">
                  <c:v>1.8090692385</c:v>
                </c:pt>
                <c:pt idx="1849">
                  <c:v>1.8090692385</c:v>
                </c:pt>
                <c:pt idx="1850">
                  <c:v>1.8998568282999999</c:v>
                </c:pt>
                <c:pt idx="1851">
                  <c:v>1.8877986875999999</c:v>
                </c:pt>
                <c:pt idx="1852">
                  <c:v>1.8901063708000001</c:v>
                </c:pt>
                <c:pt idx="1853">
                  <c:v>1.8795166713</c:v>
                </c:pt>
                <c:pt idx="1854">
                  <c:v>1.9239967542</c:v>
                </c:pt>
                <c:pt idx="1855">
                  <c:v>1.9239967542</c:v>
                </c:pt>
                <c:pt idx="1856">
                  <c:v>1.9239967542</c:v>
                </c:pt>
                <c:pt idx="1857">
                  <c:v>1.9030332447</c:v>
                </c:pt>
                <c:pt idx="1858">
                  <c:v>1.9546532555</c:v>
                </c:pt>
                <c:pt idx="1859">
                  <c:v>1.9537599453000001</c:v>
                </c:pt>
                <c:pt idx="1860">
                  <c:v>1.9286928902</c:v>
                </c:pt>
                <c:pt idx="1861">
                  <c:v>1.900678635</c:v>
                </c:pt>
                <c:pt idx="1862">
                  <c:v>1.900678635</c:v>
                </c:pt>
                <c:pt idx="1863">
                  <c:v>1.900678635</c:v>
                </c:pt>
                <c:pt idx="1864">
                  <c:v>1.889182205</c:v>
                </c:pt>
                <c:pt idx="1865">
                  <c:v>1.8200421520000001</c:v>
                </c:pt>
                <c:pt idx="1866">
                  <c:v>1.8048294598000001</c:v>
                </c:pt>
                <c:pt idx="1867">
                  <c:v>1.7410501173999999</c:v>
                </c:pt>
                <c:pt idx="1868">
                  <c:v>1.737965507</c:v>
                </c:pt>
                <c:pt idx="1869">
                  <c:v>1.737965507</c:v>
                </c:pt>
                <c:pt idx="1870">
                  <c:v>1.737965507</c:v>
                </c:pt>
                <c:pt idx="1871">
                  <c:v>1.8594102123</c:v>
                </c:pt>
                <c:pt idx="1872">
                  <c:v>1.7569694772</c:v>
                </c:pt>
                <c:pt idx="1873">
                  <c:v>1.7164978893</c:v>
                </c:pt>
                <c:pt idx="1874">
                  <c:v>1.7113506350000001</c:v>
                </c:pt>
                <c:pt idx="1875">
                  <c:v>1.7000150343</c:v>
                </c:pt>
                <c:pt idx="1876">
                  <c:v>1.7000150343</c:v>
                </c:pt>
                <c:pt idx="1877">
                  <c:v>1.7000150343</c:v>
                </c:pt>
                <c:pt idx="1878">
                  <c:v>1.7375352370999999</c:v>
                </c:pt>
                <c:pt idx="1879">
                  <c:v>1.7176048944</c:v>
                </c:pt>
                <c:pt idx="1880">
                  <c:v>1.7803727869999999</c:v>
                </c:pt>
                <c:pt idx="1881">
                  <c:v>1.8616960360000001</c:v>
                </c:pt>
                <c:pt idx="1882">
                  <c:v>1.7739615649</c:v>
                </c:pt>
                <c:pt idx="1883">
                  <c:v>1.7739615649</c:v>
                </c:pt>
                <c:pt idx="1884">
                  <c:v>1.7739615649</c:v>
                </c:pt>
                <c:pt idx="1885">
                  <c:v>1.7473767247000001</c:v>
                </c:pt>
                <c:pt idx="1886">
                  <c:v>1.7531343505000001</c:v>
                </c:pt>
                <c:pt idx="1887">
                  <c:v>1.7695128814000001</c:v>
                </c:pt>
                <c:pt idx="1888">
                  <c:v>1.8105590559</c:v>
                </c:pt>
                <c:pt idx="1889">
                  <c:v>1.7984150708</c:v>
                </c:pt>
                <c:pt idx="1890">
                  <c:v>1.7984150708</c:v>
                </c:pt>
                <c:pt idx="1891">
                  <c:v>1.7984150708</c:v>
                </c:pt>
                <c:pt idx="1892">
                  <c:v>1.8621471289</c:v>
                </c:pt>
                <c:pt idx="1893">
                  <c:v>1.8277508343</c:v>
                </c:pt>
                <c:pt idx="1894">
                  <c:v>1.8778048432000001</c:v>
                </c:pt>
                <c:pt idx="1895">
                  <c:v>1.8691102566</c:v>
                </c:pt>
                <c:pt idx="1896">
                  <c:v>1.8725642407</c:v>
                </c:pt>
                <c:pt idx="1897">
                  <c:v>1.8725642407</c:v>
                </c:pt>
                <c:pt idx="1898">
                  <c:v>1.8725642407</c:v>
                </c:pt>
                <c:pt idx="1899">
                  <c:v>1.9212547852999999</c:v>
                </c:pt>
                <c:pt idx="1900">
                  <c:v>1.9486843191000001</c:v>
                </c:pt>
                <c:pt idx="1901">
                  <c:v>1.9551079614</c:v>
                </c:pt>
                <c:pt idx="1902">
                  <c:v>1.9193908502000001</c:v>
                </c:pt>
                <c:pt idx="1903">
                  <c:v>1.8994499592</c:v>
                </c:pt>
                <c:pt idx="1904">
                  <c:v>1.8994499592</c:v>
                </c:pt>
                <c:pt idx="1905">
                  <c:v>1.8994499592</c:v>
                </c:pt>
                <c:pt idx="1906">
                  <c:v>1.8994499592</c:v>
                </c:pt>
                <c:pt idx="1907">
                  <c:v>1.8490201676</c:v>
                </c:pt>
                <c:pt idx="1908">
                  <c:v>1.8490201676</c:v>
                </c:pt>
                <c:pt idx="1909">
                  <c:v>1.7673480666000001</c:v>
                </c:pt>
                <c:pt idx="1910">
                  <c:v>1.6822763345</c:v>
                </c:pt>
                <c:pt idx="1911">
                  <c:v>1.6822763345</c:v>
                </c:pt>
                <c:pt idx="1912">
                  <c:v>1.6822763345</c:v>
                </c:pt>
                <c:pt idx="1913">
                  <c:v>1.6822763345</c:v>
                </c:pt>
                <c:pt idx="1914">
                  <c:v>1.6968381475000001</c:v>
                </c:pt>
                <c:pt idx="1915">
                  <c:v>1.6916619035</c:v>
                </c:pt>
                <c:pt idx="1916">
                  <c:v>1.7501966355</c:v>
                </c:pt>
                <c:pt idx="1917">
                  <c:v>1.7121143314</c:v>
                </c:pt>
                <c:pt idx="1918">
                  <c:v>1.7121143314</c:v>
                </c:pt>
                <c:pt idx="1919">
                  <c:v>1.7121143314</c:v>
                </c:pt>
                <c:pt idx="1920">
                  <c:v>1.7307734234000001</c:v>
                </c:pt>
                <c:pt idx="1921">
                  <c:v>1.6958762447</c:v>
                </c:pt>
                <c:pt idx="1922">
                  <c:v>1.7169559304999999</c:v>
                </c:pt>
                <c:pt idx="1923">
                  <c:v>1.7085366357</c:v>
                </c:pt>
                <c:pt idx="1924">
                  <c:v>1.6964853837</c:v>
                </c:pt>
                <c:pt idx="1925">
                  <c:v>1.6964853837</c:v>
                </c:pt>
                <c:pt idx="1926">
                  <c:v>1.6964853837</c:v>
                </c:pt>
                <c:pt idx="1927">
                  <c:v>1.7019883263</c:v>
                </c:pt>
                <c:pt idx="1928">
                  <c:v>1.718630704</c:v>
                </c:pt>
                <c:pt idx="1929">
                  <c:v>1.7554342627999999</c:v>
                </c:pt>
                <c:pt idx="1930">
                  <c:v>1.7554342627999999</c:v>
                </c:pt>
                <c:pt idx="1931">
                  <c:v>1.7554342627999999</c:v>
                </c:pt>
                <c:pt idx="1932">
                  <c:v>1.7554342627999999</c:v>
                </c:pt>
                <c:pt idx="1933">
                  <c:v>1.7554342627999999</c:v>
                </c:pt>
                <c:pt idx="1934">
                  <c:v>1.7193927005</c:v>
                </c:pt>
                <c:pt idx="1935">
                  <c:v>1.6584355292999999</c:v>
                </c:pt>
                <c:pt idx="1936">
                  <c:v>1.6336373268</c:v>
                </c:pt>
                <c:pt idx="1937">
                  <c:v>1.6298887284000001</c:v>
                </c:pt>
                <c:pt idx="1938">
                  <c:v>1.6178520931</c:v>
                </c:pt>
                <c:pt idx="1939">
                  <c:v>1.6178520931</c:v>
                </c:pt>
                <c:pt idx="1940">
                  <c:v>1.6178520931</c:v>
                </c:pt>
                <c:pt idx="1941">
                  <c:v>1.5745801395000001</c:v>
                </c:pt>
                <c:pt idx="1942">
                  <c:v>1.5655954173</c:v>
                </c:pt>
                <c:pt idx="1943">
                  <c:v>1.6310284495</c:v>
                </c:pt>
                <c:pt idx="1944">
                  <c:v>1.6781394125</c:v>
                </c:pt>
                <c:pt idx="1945">
                  <c:v>1.6815218383999999</c:v>
                </c:pt>
                <c:pt idx="1946">
                  <c:v>1.6815218383999999</c:v>
                </c:pt>
                <c:pt idx="1947">
                  <c:v>1.6815218383999999</c:v>
                </c:pt>
                <c:pt idx="1948">
                  <c:v>1.7183491044999999</c:v>
                </c:pt>
                <c:pt idx="1949">
                  <c:v>1.7030412018000001</c:v>
                </c:pt>
                <c:pt idx="1950">
                  <c:v>1.7069469786</c:v>
                </c:pt>
                <c:pt idx="1951">
                  <c:v>1.7861311640999999</c:v>
                </c:pt>
                <c:pt idx="1952">
                  <c:v>1.8553024010000001</c:v>
                </c:pt>
                <c:pt idx="1953">
                  <c:v>1.8553024010000001</c:v>
                </c:pt>
                <c:pt idx="1954">
                  <c:v>1.8553024010000001</c:v>
                </c:pt>
                <c:pt idx="1955">
                  <c:v>1.8937461567</c:v>
                </c:pt>
                <c:pt idx="1956">
                  <c:v>2.0017447156000001</c:v>
                </c:pt>
                <c:pt idx="1957">
                  <c:v>2.1087742557000002</c:v>
                </c:pt>
                <c:pt idx="1958">
                  <c:v>2.0344557976000002</c:v>
                </c:pt>
                <c:pt idx="1959">
                  <c:v>2.0577318338000001</c:v>
                </c:pt>
                <c:pt idx="1960">
                  <c:v>2.0577318338000001</c:v>
                </c:pt>
                <c:pt idx="1961">
                  <c:v>2.0577318338000001</c:v>
                </c:pt>
                <c:pt idx="1962">
                  <c:v>2.0577318338000001</c:v>
                </c:pt>
                <c:pt idx="1963">
                  <c:v>2.0577318338000001</c:v>
                </c:pt>
                <c:pt idx="1964">
                  <c:v>1.9750960202000001</c:v>
                </c:pt>
                <c:pt idx="1965">
                  <c:v>1.9617240034000001</c:v>
                </c:pt>
                <c:pt idx="1966">
                  <c:v>1.9516139898</c:v>
                </c:pt>
                <c:pt idx="1967">
                  <c:v>1.9516139898</c:v>
                </c:pt>
                <c:pt idx="1968">
                  <c:v>1.9516139898</c:v>
                </c:pt>
                <c:pt idx="1969">
                  <c:v>1.9271589461</c:v>
                </c:pt>
                <c:pt idx="1970">
                  <c:v>1.9271716140999999</c:v>
                </c:pt>
                <c:pt idx="1971">
                  <c:v>1.9551536395</c:v>
                </c:pt>
                <c:pt idx="1972">
                  <c:v>1.9518005499</c:v>
                </c:pt>
                <c:pt idx="1973">
                  <c:v>1.9642666776</c:v>
                </c:pt>
                <c:pt idx="1974">
                  <c:v>1.9642666776</c:v>
                </c:pt>
                <c:pt idx="1975">
                  <c:v>1.9642666776</c:v>
                </c:pt>
                <c:pt idx="1976">
                  <c:v>1.9816735249999999</c:v>
                </c:pt>
                <c:pt idx="1977">
                  <c:v>2.0386046430999998</c:v>
                </c:pt>
                <c:pt idx="1978">
                  <c:v>2.0891206687000001</c:v>
                </c:pt>
                <c:pt idx="1979">
                  <c:v>2.0929694630000002</c:v>
                </c:pt>
                <c:pt idx="1980">
                  <c:v>2.0671836396000001</c:v>
                </c:pt>
                <c:pt idx="1981">
                  <c:v>2.0671836396000001</c:v>
                </c:pt>
                <c:pt idx="1982">
                  <c:v>2.0671836396000001</c:v>
                </c:pt>
                <c:pt idx="1983">
                  <c:v>2.0558962978999999</c:v>
                </c:pt>
                <c:pt idx="1984">
                  <c:v>2.1614125172</c:v>
                </c:pt>
                <c:pt idx="1985">
                  <c:v>2.1457053444</c:v>
                </c:pt>
                <c:pt idx="1986">
                  <c:v>2.0965308082999998</c:v>
                </c:pt>
                <c:pt idx="1987">
                  <c:v>2.1964405566999998</c:v>
                </c:pt>
                <c:pt idx="1988">
                  <c:v>2.1964405566999998</c:v>
                </c:pt>
                <c:pt idx="1989">
                  <c:v>2.1964405566999998</c:v>
                </c:pt>
                <c:pt idx="1990">
                  <c:v>2.1380831039000001</c:v>
                </c:pt>
                <c:pt idx="1991">
                  <c:v>2.1553670756000001</c:v>
                </c:pt>
                <c:pt idx="1992">
                  <c:v>2.1252294621000001</c:v>
                </c:pt>
                <c:pt idx="1993">
                  <c:v>2.1040866892999999</c:v>
                </c:pt>
                <c:pt idx="1994">
                  <c:v>2.0939236709000002</c:v>
                </c:pt>
                <c:pt idx="1995">
                  <c:v>2.0939236709000002</c:v>
                </c:pt>
                <c:pt idx="1996">
                  <c:v>2.0939236709000002</c:v>
                </c:pt>
                <c:pt idx="1997">
                  <c:v>2.0668894562000002</c:v>
                </c:pt>
                <c:pt idx="1998">
                  <c:v>2.0133507561999999</c:v>
                </c:pt>
                <c:pt idx="1999">
                  <c:v>2.0294394365000001</c:v>
                </c:pt>
                <c:pt idx="2000">
                  <c:v>1.9325641807</c:v>
                </c:pt>
                <c:pt idx="2001">
                  <c:v>1.8691744492</c:v>
                </c:pt>
                <c:pt idx="2002">
                  <c:v>1.8691744492</c:v>
                </c:pt>
                <c:pt idx="2003">
                  <c:v>1.8691744492</c:v>
                </c:pt>
                <c:pt idx="2004">
                  <c:v>1.8308906753</c:v>
                </c:pt>
                <c:pt idx="2005">
                  <c:v>1.8926279708</c:v>
                </c:pt>
                <c:pt idx="2006">
                  <c:v>1.9294085862999999</c:v>
                </c:pt>
                <c:pt idx="2007">
                  <c:v>1.9572962584</c:v>
                </c:pt>
                <c:pt idx="2008">
                  <c:v>1.9424544478000001</c:v>
                </c:pt>
                <c:pt idx="2009">
                  <c:v>1.9424544478000001</c:v>
                </c:pt>
                <c:pt idx="2010">
                  <c:v>1.9424544478000001</c:v>
                </c:pt>
                <c:pt idx="2011">
                  <c:v>1.9062569796</c:v>
                </c:pt>
                <c:pt idx="2012">
                  <c:v>1.9257285085</c:v>
                </c:pt>
                <c:pt idx="2013">
                  <c:v>1.9761955718999999</c:v>
                </c:pt>
                <c:pt idx="2014">
                  <c:v>1.9646520658</c:v>
                </c:pt>
                <c:pt idx="2015">
                  <c:v>1.9767214957999999</c:v>
                </c:pt>
                <c:pt idx="2016">
                  <c:v>1.9767214957999999</c:v>
                </c:pt>
                <c:pt idx="2017">
                  <c:v>1.9767214957999999</c:v>
                </c:pt>
                <c:pt idx="2018">
                  <c:v>1.9744931587000001</c:v>
                </c:pt>
                <c:pt idx="2019">
                  <c:v>1.9968550752000001</c:v>
                </c:pt>
                <c:pt idx="2020">
                  <c:v>2.0082172115999999</c:v>
                </c:pt>
                <c:pt idx="2021">
                  <c:v>2.0181668434</c:v>
                </c:pt>
                <c:pt idx="2022">
                  <c:v>1.9948819575000001</c:v>
                </c:pt>
                <c:pt idx="2023">
                  <c:v>1.9948819575000001</c:v>
                </c:pt>
                <c:pt idx="2024">
                  <c:v>1.9948819575000001</c:v>
                </c:pt>
                <c:pt idx="2025">
                  <c:v>1.9948819575000001</c:v>
                </c:pt>
                <c:pt idx="2026">
                  <c:v>1.9550418758999999</c:v>
                </c:pt>
                <c:pt idx="2027">
                  <c:v>1.8464132465</c:v>
                </c:pt>
                <c:pt idx="2028">
                  <c:v>1.8739193950999999</c:v>
                </c:pt>
                <c:pt idx="2029">
                  <c:v>1.8817246635</c:v>
                </c:pt>
                <c:pt idx="2030">
                  <c:v>1.8817246635</c:v>
                </c:pt>
                <c:pt idx="2031">
                  <c:v>1.8817246635</c:v>
                </c:pt>
                <c:pt idx="2032">
                  <c:v>1.8811091328</c:v>
                </c:pt>
                <c:pt idx="2033">
                  <c:v>1.9177898486</c:v>
                </c:pt>
                <c:pt idx="2034">
                  <c:v>1.9641099653</c:v>
                </c:pt>
                <c:pt idx="2035">
                  <c:v>1.9517292475000001</c:v>
                </c:pt>
                <c:pt idx="2036">
                  <c:v>1.9851074673</c:v>
                </c:pt>
                <c:pt idx="2037">
                  <c:v>1.9851074673</c:v>
                </c:pt>
                <c:pt idx="2038">
                  <c:v>1.9851074673</c:v>
                </c:pt>
                <c:pt idx="2039">
                  <c:v>1.9605235417</c:v>
                </c:pt>
                <c:pt idx="2040">
                  <c:v>1.9797650461</c:v>
                </c:pt>
                <c:pt idx="2041">
                  <c:v>1.9753897048</c:v>
                </c:pt>
                <c:pt idx="2042">
                  <c:v>1.9571107210000001</c:v>
                </c:pt>
                <c:pt idx="2043">
                  <c:v>1.9271884856999999</c:v>
                </c:pt>
                <c:pt idx="2044">
                  <c:v>1.9271884856999999</c:v>
                </c:pt>
                <c:pt idx="2045">
                  <c:v>1.9271884856999999</c:v>
                </c:pt>
                <c:pt idx="2046">
                  <c:v>1.9678729357</c:v>
                </c:pt>
                <c:pt idx="2047">
                  <c:v>1.9776125414000001</c:v>
                </c:pt>
                <c:pt idx="2048">
                  <c:v>2.0313978428000001</c:v>
                </c:pt>
                <c:pt idx="2049">
                  <c:v>2.0537617086000002</c:v>
                </c:pt>
                <c:pt idx="2050">
                  <c:v>2.0786675979</c:v>
                </c:pt>
                <c:pt idx="2051">
                  <c:v>2.0786675979</c:v>
                </c:pt>
                <c:pt idx="2052">
                  <c:v>2.0786675979</c:v>
                </c:pt>
                <c:pt idx="2053">
                  <c:v>2.0754506396000001</c:v>
                </c:pt>
                <c:pt idx="2054">
                  <c:v>2.0995724783999998</c:v>
                </c:pt>
                <c:pt idx="2055">
                  <c:v>2.0489890807000002</c:v>
                </c:pt>
                <c:pt idx="2056">
                  <c:v>2.0805644049000001</c:v>
                </c:pt>
                <c:pt idx="2057">
                  <c:v>2.0273656266</c:v>
                </c:pt>
                <c:pt idx="2058">
                  <c:v>2.0273656266</c:v>
                </c:pt>
                <c:pt idx="2059">
                  <c:v>2.0273656266</c:v>
                </c:pt>
                <c:pt idx="2060">
                  <c:v>2.0308931633</c:v>
                </c:pt>
                <c:pt idx="2061">
                  <c:v>2.0644412528</c:v>
                </c:pt>
                <c:pt idx="2062">
                  <c:v>2.0767097921</c:v>
                </c:pt>
                <c:pt idx="2063">
                  <c:v>2.0770422235999999</c:v>
                </c:pt>
                <c:pt idx="2064">
                  <c:v>2.0873278690000001</c:v>
                </c:pt>
                <c:pt idx="2065">
                  <c:v>2.0873278690000001</c:v>
                </c:pt>
                <c:pt idx="2066">
                  <c:v>2.0873278690000001</c:v>
                </c:pt>
                <c:pt idx="2067">
                  <c:v>2.0506688546</c:v>
                </c:pt>
                <c:pt idx="2068">
                  <c:v>2.0374640051999999</c:v>
                </c:pt>
                <c:pt idx="2069">
                  <c:v>2.0507273670999999</c:v>
                </c:pt>
                <c:pt idx="2070">
                  <c:v>2.0396966848</c:v>
                </c:pt>
                <c:pt idx="2071">
                  <c:v>2.1061658150000002</c:v>
                </c:pt>
                <c:pt idx="2072">
                  <c:v>2.1061658150000002</c:v>
                </c:pt>
                <c:pt idx="2073">
                  <c:v>2.1061658150000002</c:v>
                </c:pt>
                <c:pt idx="2074">
                  <c:v>2.0809052490000002</c:v>
                </c:pt>
                <c:pt idx="2075">
                  <c:v>2.0809052490000002</c:v>
                </c:pt>
                <c:pt idx="2076">
                  <c:v>2.0809052490000002</c:v>
                </c:pt>
                <c:pt idx="2077">
                  <c:v>2.0809052490000002</c:v>
                </c:pt>
                <c:pt idx="2078">
                  <c:v>2.0983386419999999</c:v>
                </c:pt>
                <c:pt idx="2079">
                  <c:v>2.0983386419999999</c:v>
                </c:pt>
                <c:pt idx="2080">
                  <c:v>2.0983386419999999</c:v>
                </c:pt>
                <c:pt idx="2081">
                  <c:v>2.0854645152</c:v>
                </c:pt>
                <c:pt idx="2082">
                  <c:v>2.0790462068000002</c:v>
                </c:pt>
                <c:pt idx="2083">
                  <c:v>2.0484840471000001</c:v>
                </c:pt>
                <c:pt idx="2084">
                  <c:v>2.0484840471000001</c:v>
                </c:pt>
                <c:pt idx="2085">
                  <c:v>2.0484840471000001</c:v>
                </c:pt>
                <c:pt idx="2086">
                  <c:v>2.0484840471000001</c:v>
                </c:pt>
                <c:pt idx="2087">
                  <c:v>2.0484840471000001</c:v>
                </c:pt>
                <c:pt idx="2088">
                  <c:v>2.1110135927</c:v>
                </c:pt>
                <c:pt idx="2089">
                  <c:v>2.1110135927</c:v>
                </c:pt>
                <c:pt idx="2090">
                  <c:v>2.1110135927</c:v>
                </c:pt>
                <c:pt idx="2091">
                  <c:v>2.1161603602999999</c:v>
                </c:pt>
                <c:pt idx="2092">
                  <c:v>2.1093241498999999</c:v>
                </c:pt>
                <c:pt idx="2093">
                  <c:v>2.1093241498999999</c:v>
                </c:pt>
                <c:pt idx="2094">
                  <c:v>2.1093241498999999</c:v>
                </c:pt>
                <c:pt idx="2095">
                  <c:v>2.0805254298999998</c:v>
                </c:pt>
                <c:pt idx="2096">
                  <c:v>2.0805254298999998</c:v>
                </c:pt>
                <c:pt idx="2097">
                  <c:v>2.0805254298999998</c:v>
                </c:pt>
                <c:pt idx="2098">
                  <c:v>2.1285446607999998</c:v>
                </c:pt>
                <c:pt idx="2099">
                  <c:v>2.1811617189999999</c:v>
                </c:pt>
                <c:pt idx="2100">
                  <c:v>2.1811617189999999</c:v>
                </c:pt>
                <c:pt idx="2101">
                  <c:v>2.1811617189999999</c:v>
                </c:pt>
                <c:pt idx="2102">
                  <c:v>2.1674167749</c:v>
                </c:pt>
                <c:pt idx="2103">
                  <c:v>2.1730586539000001</c:v>
                </c:pt>
                <c:pt idx="2104">
                  <c:v>2.1753111540000001</c:v>
                </c:pt>
                <c:pt idx="2105">
                  <c:v>2.2023813673000001</c:v>
                </c:pt>
                <c:pt idx="2106">
                  <c:v>2.201303496</c:v>
                </c:pt>
                <c:pt idx="2107">
                  <c:v>2.201303496</c:v>
                </c:pt>
                <c:pt idx="2108">
                  <c:v>2.201303496</c:v>
                </c:pt>
                <c:pt idx="2109">
                  <c:v>2.1721770767000002</c:v>
                </c:pt>
                <c:pt idx="2110">
                  <c:v>2.2083722833000001</c:v>
                </c:pt>
                <c:pt idx="2111">
                  <c:v>2.2962689665</c:v>
                </c:pt>
                <c:pt idx="2112">
                  <c:v>2.2878511709999998</c:v>
                </c:pt>
                <c:pt idx="2113">
                  <c:v>2.3283100620999999</c:v>
                </c:pt>
                <c:pt idx="2114">
                  <c:v>2.3283100620999999</c:v>
                </c:pt>
                <c:pt idx="2115">
                  <c:v>2.3283100620999999</c:v>
                </c:pt>
                <c:pt idx="2116">
                  <c:v>2.3371671841000001</c:v>
                </c:pt>
                <c:pt idx="2117">
                  <c:v>2.3388757226000001</c:v>
                </c:pt>
                <c:pt idx="2118">
                  <c:v>2.3399327116999999</c:v>
                </c:pt>
                <c:pt idx="2119">
                  <c:v>2.3258429415999999</c:v>
                </c:pt>
                <c:pt idx="2120">
                  <c:v>2.2196107195999999</c:v>
                </c:pt>
                <c:pt idx="2121">
                  <c:v>2.2196107195999999</c:v>
                </c:pt>
                <c:pt idx="2122">
                  <c:v>2.2196107195999999</c:v>
                </c:pt>
                <c:pt idx="2123">
                  <c:v>2.2553030870000002</c:v>
                </c:pt>
                <c:pt idx="2124">
                  <c:v>2.3278441773999998</c:v>
                </c:pt>
                <c:pt idx="2125">
                  <c:v>2.3452388943</c:v>
                </c:pt>
                <c:pt idx="2126">
                  <c:v>2.3775263098999999</c:v>
                </c:pt>
                <c:pt idx="2127">
                  <c:v>2.3067516219000002</c:v>
                </c:pt>
                <c:pt idx="2128">
                  <c:v>2.3067516219000002</c:v>
                </c:pt>
                <c:pt idx="2129">
                  <c:v>2.3067516219000002</c:v>
                </c:pt>
                <c:pt idx="2130">
                  <c:v>2.3207965983999999</c:v>
                </c:pt>
                <c:pt idx="2131">
                  <c:v>2.3319942291000002</c:v>
                </c:pt>
                <c:pt idx="2132">
                  <c:v>2.3414098705000002</c:v>
                </c:pt>
                <c:pt idx="2133">
                  <c:v>2.2781357835999998</c:v>
                </c:pt>
                <c:pt idx="2134">
                  <c:v>2.2596099628999999</c:v>
                </c:pt>
                <c:pt idx="2135">
                  <c:v>2.2596099628999999</c:v>
                </c:pt>
                <c:pt idx="2136">
                  <c:v>2.2596099628999999</c:v>
                </c:pt>
                <c:pt idx="2137">
                  <c:v>2.3591261243999999</c:v>
                </c:pt>
                <c:pt idx="2138">
                  <c:v>2.3692702183000001</c:v>
                </c:pt>
                <c:pt idx="2139">
                  <c:v>2.3884380742000002</c:v>
                </c:pt>
                <c:pt idx="2140">
                  <c:v>2.4356700642</c:v>
                </c:pt>
                <c:pt idx="2141">
                  <c:v>2.4183169061999998</c:v>
                </c:pt>
                <c:pt idx="2142">
                  <c:v>2.4183169061999998</c:v>
                </c:pt>
                <c:pt idx="2143">
                  <c:v>2.4183169061999998</c:v>
                </c:pt>
                <c:pt idx="2144">
                  <c:v>2.4800267192000001</c:v>
                </c:pt>
                <c:pt idx="2145">
                  <c:v>2.4932950796000002</c:v>
                </c:pt>
                <c:pt idx="2146">
                  <c:v>2.5156175846000002</c:v>
                </c:pt>
                <c:pt idx="2147">
                  <c:v>2.5341834978</c:v>
                </c:pt>
                <c:pt idx="2148">
                  <c:v>2.5431178202</c:v>
                </c:pt>
                <c:pt idx="2149">
                  <c:v>2.5431178202</c:v>
                </c:pt>
                <c:pt idx="2150">
                  <c:v>2.5431178202</c:v>
                </c:pt>
                <c:pt idx="2151">
                  <c:v>2.4963400232000001</c:v>
                </c:pt>
                <c:pt idx="2152">
                  <c:v>2.5151959633000001</c:v>
                </c:pt>
                <c:pt idx="2153">
                  <c:v>2.5181362993</c:v>
                </c:pt>
                <c:pt idx="2154">
                  <c:v>2.5144004761000001</c:v>
                </c:pt>
                <c:pt idx="2155">
                  <c:v>2.4860307812000002</c:v>
                </c:pt>
                <c:pt idx="2156">
                  <c:v>2.4860307812000002</c:v>
                </c:pt>
                <c:pt idx="2157">
                  <c:v>2.4860307812000002</c:v>
                </c:pt>
                <c:pt idx="2158">
                  <c:v>2.4693732975999998</c:v>
                </c:pt>
                <c:pt idx="2159">
                  <c:v>2.5631079951000002</c:v>
                </c:pt>
                <c:pt idx="2160">
                  <c:v>2.5310727859000002</c:v>
                </c:pt>
                <c:pt idx="2161">
                  <c:v>2.4694149025000001</c:v>
                </c:pt>
                <c:pt idx="2162">
                  <c:v>2.4941860932000002</c:v>
                </c:pt>
                <c:pt idx="2163">
                  <c:v>2.4941860932000002</c:v>
                </c:pt>
                <c:pt idx="2164">
                  <c:v>2.4941860932000002</c:v>
                </c:pt>
                <c:pt idx="2165">
                  <c:v>2.4551781768000001</c:v>
                </c:pt>
                <c:pt idx="2166">
                  <c:v>2.4089066537999999</c:v>
                </c:pt>
                <c:pt idx="2167">
                  <c:v>2.4424564844000001</c:v>
                </c:pt>
                <c:pt idx="2168">
                  <c:v>2.4158724104</c:v>
                </c:pt>
                <c:pt idx="2169">
                  <c:v>2.3780880813</c:v>
                </c:pt>
                <c:pt idx="2170">
                  <c:v>2.3780880813</c:v>
                </c:pt>
                <c:pt idx="2171">
                  <c:v>2.3780880813</c:v>
                </c:pt>
                <c:pt idx="2172">
                  <c:v>2.4190174525999999</c:v>
                </c:pt>
                <c:pt idx="2173">
                  <c:v>2.3600137151</c:v>
                </c:pt>
                <c:pt idx="2174">
                  <c:v>2.3352316007999998</c:v>
                </c:pt>
                <c:pt idx="2175">
                  <c:v>2.3585834131999999</c:v>
                </c:pt>
                <c:pt idx="2176">
                  <c:v>2.3764004182999998</c:v>
                </c:pt>
                <c:pt idx="2177">
                  <c:v>2.3764004182999998</c:v>
                </c:pt>
                <c:pt idx="2178">
                  <c:v>2.3764004182999998</c:v>
                </c:pt>
                <c:pt idx="2179">
                  <c:v>2.3378175922</c:v>
                </c:pt>
                <c:pt idx="2180">
                  <c:v>2.3080334664</c:v>
                </c:pt>
                <c:pt idx="2181">
                  <c:v>2.3206949389</c:v>
                </c:pt>
                <c:pt idx="2182">
                  <c:v>2.3470984649000002</c:v>
                </c:pt>
                <c:pt idx="2183">
                  <c:v>2.3515324387000001</c:v>
                </c:pt>
                <c:pt idx="2184">
                  <c:v>2.3515324387000001</c:v>
                </c:pt>
                <c:pt idx="2185">
                  <c:v>2.3515324387000001</c:v>
                </c:pt>
                <c:pt idx="2186">
                  <c:v>2.4118185943000001</c:v>
                </c:pt>
                <c:pt idx="2187">
                  <c:v>2.3755326497000002</c:v>
                </c:pt>
                <c:pt idx="2188">
                  <c:v>2.4581953712</c:v>
                </c:pt>
                <c:pt idx="2189">
                  <c:v>2.4336861473</c:v>
                </c:pt>
                <c:pt idx="2190">
                  <c:v>2.4987876832000002</c:v>
                </c:pt>
                <c:pt idx="2191">
                  <c:v>2.4987876832000002</c:v>
                </c:pt>
                <c:pt idx="2192">
                  <c:v>2.4987876832000002</c:v>
                </c:pt>
                <c:pt idx="2193">
                  <c:v>2.4973340327</c:v>
                </c:pt>
                <c:pt idx="2194">
                  <c:v>2.4931439880999999</c:v>
                </c:pt>
                <c:pt idx="2195">
                  <c:v>2.5207782687</c:v>
                </c:pt>
                <c:pt idx="2196">
                  <c:v>2.5262909236</c:v>
                </c:pt>
                <c:pt idx="2197">
                  <c:v>2.4740322825000001</c:v>
                </c:pt>
                <c:pt idx="2198">
                  <c:v>2.4740322825000001</c:v>
                </c:pt>
                <c:pt idx="2199">
                  <c:v>2.4740322825000001</c:v>
                </c:pt>
                <c:pt idx="2200">
                  <c:v>2.4763025975000001</c:v>
                </c:pt>
                <c:pt idx="2201">
                  <c:v>2.5375946697999998</c:v>
                </c:pt>
                <c:pt idx="2202">
                  <c:v>2.5051138695000001</c:v>
                </c:pt>
                <c:pt idx="2203">
                  <c:v>2.4980648441</c:v>
                </c:pt>
                <c:pt idx="2204">
                  <c:v>2.5406834541999999</c:v>
                </c:pt>
                <c:pt idx="2205">
                  <c:v>2.5406834541999999</c:v>
                </c:pt>
                <c:pt idx="2206">
                  <c:v>2.5406834541999999</c:v>
                </c:pt>
                <c:pt idx="2207">
                  <c:v>2.5360301188999999</c:v>
                </c:pt>
                <c:pt idx="2208">
                  <c:v>2.5331451093999999</c:v>
                </c:pt>
                <c:pt idx="2209">
                  <c:v>2.5328721677999999</c:v>
                </c:pt>
                <c:pt idx="2210">
                  <c:v>2.5447084616</c:v>
                </c:pt>
                <c:pt idx="2211">
                  <c:v>2.5011141873999998</c:v>
                </c:pt>
                <c:pt idx="2212">
                  <c:v>2.5011141873999998</c:v>
                </c:pt>
                <c:pt idx="2213">
                  <c:v>2.5011141873999998</c:v>
                </c:pt>
                <c:pt idx="2214">
                  <c:v>2.4842249447999998</c:v>
                </c:pt>
                <c:pt idx="2215">
                  <c:v>2.5278883436999999</c:v>
                </c:pt>
                <c:pt idx="2216">
                  <c:v>2.5476929544</c:v>
                </c:pt>
                <c:pt idx="2217">
                  <c:v>2.6044305904999998</c:v>
                </c:pt>
                <c:pt idx="2218">
                  <c:v>2.6358940500000001</c:v>
                </c:pt>
                <c:pt idx="2219">
                  <c:v>2.6358940500000001</c:v>
                </c:pt>
                <c:pt idx="2220">
                  <c:v>2.6358940500000001</c:v>
                </c:pt>
                <c:pt idx="2221">
                  <c:v>2.5983458670999999</c:v>
                </c:pt>
                <c:pt idx="2222">
                  <c:v>2.6424682045000001</c:v>
                </c:pt>
                <c:pt idx="2223">
                  <c:v>2.5541386048999999</c:v>
                </c:pt>
                <c:pt idx="2224">
                  <c:v>2.5419656071999999</c:v>
                </c:pt>
                <c:pt idx="2225">
                  <c:v>2.5089849617</c:v>
                </c:pt>
                <c:pt idx="2226">
                  <c:v>2.5089849617</c:v>
                </c:pt>
                <c:pt idx="2227">
                  <c:v>2.5089849617</c:v>
                </c:pt>
                <c:pt idx="2228">
                  <c:v>2.453306735</c:v>
                </c:pt>
                <c:pt idx="2229">
                  <c:v>2.4071016724000001</c:v>
                </c:pt>
                <c:pt idx="2230">
                  <c:v>2.3492179373000002</c:v>
                </c:pt>
                <c:pt idx="2231">
                  <c:v>2.3373382550000001</c:v>
                </c:pt>
                <c:pt idx="2232">
                  <c:v>2.2671353660000002</c:v>
                </c:pt>
                <c:pt idx="2233">
                  <c:v>2.2671353660000002</c:v>
                </c:pt>
                <c:pt idx="2234">
                  <c:v>2.2671353660000002</c:v>
                </c:pt>
                <c:pt idx="2235">
                  <c:v>2.2667790717999998</c:v>
                </c:pt>
                <c:pt idx="2236">
                  <c:v>2.1492133604000001</c:v>
                </c:pt>
                <c:pt idx="2237">
                  <c:v>2.0972078406999999</c:v>
                </c:pt>
                <c:pt idx="2238">
                  <c:v>2.0490413028000001</c:v>
                </c:pt>
                <c:pt idx="2239">
                  <c:v>2.0946081721000001</c:v>
                </c:pt>
                <c:pt idx="2240">
                  <c:v>2.0946081721000001</c:v>
                </c:pt>
                <c:pt idx="2241">
                  <c:v>2.0946081721000001</c:v>
                </c:pt>
                <c:pt idx="2242">
                  <c:v>2.0369469437999999</c:v>
                </c:pt>
                <c:pt idx="2243">
                  <c:v>2.0510233473000001</c:v>
                </c:pt>
                <c:pt idx="2244">
                  <c:v>2.0574275666999999</c:v>
                </c:pt>
                <c:pt idx="2245">
                  <c:v>2.0769121406000002</c:v>
                </c:pt>
                <c:pt idx="2246">
                  <c:v>2.0114016028999999</c:v>
                </c:pt>
                <c:pt idx="2247">
                  <c:v>2.0114016028999999</c:v>
                </c:pt>
                <c:pt idx="2248">
                  <c:v>2.0114016028999999</c:v>
                </c:pt>
                <c:pt idx="2249">
                  <c:v>2.0428925318000002</c:v>
                </c:pt>
                <c:pt idx="2250">
                  <c:v>1.9826688624</c:v>
                </c:pt>
                <c:pt idx="2251">
                  <c:v>2.0367894172000001</c:v>
                </c:pt>
                <c:pt idx="2252">
                  <c:v>2.0371455716</c:v>
                </c:pt>
                <c:pt idx="2253">
                  <c:v>2.0872335823000001</c:v>
                </c:pt>
                <c:pt idx="2254">
                  <c:v>2.0872335823000001</c:v>
                </c:pt>
                <c:pt idx="2255">
                  <c:v>2.0872335823000001</c:v>
                </c:pt>
                <c:pt idx="2256">
                  <c:v>2.0968261605</c:v>
                </c:pt>
                <c:pt idx="2257">
                  <c:v>2.1375574931000001</c:v>
                </c:pt>
                <c:pt idx="2258">
                  <c:v>2.1466354147</c:v>
                </c:pt>
                <c:pt idx="2259">
                  <c:v>2.1338878203</c:v>
                </c:pt>
                <c:pt idx="2260">
                  <c:v>2.0779003290000002</c:v>
                </c:pt>
                <c:pt idx="2261">
                  <c:v>2.0779003290000002</c:v>
                </c:pt>
                <c:pt idx="2262">
                  <c:v>2.0779003290000002</c:v>
                </c:pt>
                <c:pt idx="2263">
                  <c:v>2.2016557835000001</c:v>
                </c:pt>
                <c:pt idx="2264">
                  <c:v>2.1512493228</c:v>
                </c:pt>
                <c:pt idx="2265">
                  <c:v>2.1925761549999998</c:v>
                </c:pt>
                <c:pt idx="2266">
                  <c:v>2.2067450092000001</c:v>
                </c:pt>
                <c:pt idx="2267">
                  <c:v>2.2067450092000001</c:v>
                </c:pt>
                <c:pt idx="2268">
                  <c:v>2.2067450092000001</c:v>
                </c:pt>
                <c:pt idx="2269">
                  <c:v>2.2067450092000001</c:v>
                </c:pt>
                <c:pt idx="2270">
                  <c:v>2.2224262955</c:v>
                </c:pt>
                <c:pt idx="2271">
                  <c:v>2.1412799776</c:v>
                </c:pt>
                <c:pt idx="2272">
                  <c:v>2.1853613079</c:v>
                </c:pt>
                <c:pt idx="2273">
                  <c:v>2.0825951759999999</c:v>
                </c:pt>
                <c:pt idx="2274">
                  <c:v>2.0019259578000002</c:v>
                </c:pt>
                <c:pt idx="2275">
                  <c:v>2.0019259578000002</c:v>
                </c:pt>
                <c:pt idx="2276">
                  <c:v>2.0019259578000002</c:v>
                </c:pt>
                <c:pt idx="2277">
                  <c:v>2.0876924355000002</c:v>
                </c:pt>
                <c:pt idx="2278">
                  <c:v>2.1687331074</c:v>
                </c:pt>
                <c:pt idx="2279">
                  <c:v>2.1545659225999998</c:v>
                </c:pt>
                <c:pt idx="2280">
                  <c:v>2.2642153548000001</c:v>
                </c:pt>
                <c:pt idx="2281">
                  <c:v>2.2632603201000001</c:v>
                </c:pt>
                <c:pt idx="2282">
                  <c:v>2.2632603201000001</c:v>
                </c:pt>
                <c:pt idx="2283">
                  <c:v>2.2632603201000001</c:v>
                </c:pt>
                <c:pt idx="2284">
                  <c:v>2.3142991247000002</c:v>
                </c:pt>
                <c:pt idx="2285">
                  <c:v>2.3084855635000001</c:v>
                </c:pt>
                <c:pt idx="2286">
                  <c:v>2.3985635691999998</c:v>
                </c:pt>
                <c:pt idx="2287">
                  <c:v>2.4803806027999999</c:v>
                </c:pt>
                <c:pt idx="2288">
                  <c:v>2.4539740886999999</c:v>
                </c:pt>
                <c:pt idx="2289">
                  <c:v>2.4539740886999999</c:v>
                </c:pt>
                <c:pt idx="2290">
                  <c:v>2.4539740886999999</c:v>
                </c:pt>
                <c:pt idx="2291">
                  <c:v>2.4609078316000002</c:v>
                </c:pt>
                <c:pt idx="2292">
                  <c:v>2.4151366809999999</c:v>
                </c:pt>
                <c:pt idx="2293">
                  <c:v>2.4057591315</c:v>
                </c:pt>
                <c:pt idx="2294">
                  <c:v>2.4022817658000002</c:v>
                </c:pt>
                <c:pt idx="2295">
                  <c:v>2.3347269773999999</c:v>
                </c:pt>
                <c:pt idx="2296">
                  <c:v>2.3347269773999999</c:v>
                </c:pt>
                <c:pt idx="2297">
                  <c:v>2.3347269773999999</c:v>
                </c:pt>
                <c:pt idx="2298">
                  <c:v>2.4542253983000002</c:v>
                </c:pt>
                <c:pt idx="2299">
                  <c:v>2.3945654624000001</c:v>
                </c:pt>
                <c:pt idx="2300">
                  <c:v>2.3874319448999999</c:v>
                </c:pt>
                <c:pt idx="2301">
                  <c:v>2.4125294581999999</c:v>
                </c:pt>
                <c:pt idx="2302">
                  <c:v>2.4125294581999999</c:v>
                </c:pt>
                <c:pt idx="2303">
                  <c:v>2.4125294581999999</c:v>
                </c:pt>
                <c:pt idx="2304">
                  <c:v>2.4125294581999999</c:v>
                </c:pt>
                <c:pt idx="2305">
                  <c:v>2.4601081623000001</c:v>
                </c:pt>
                <c:pt idx="2306">
                  <c:v>2.3948037198000001</c:v>
                </c:pt>
                <c:pt idx="2307">
                  <c:v>2.3288751416000002</c:v>
                </c:pt>
                <c:pt idx="2308">
                  <c:v>2.2893913089</c:v>
                </c:pt>
                <c:pt idx="2309">
                  <c:v>2.2326424806</c:v>
                </c:pt>
                <c:pt idx="2310">
                  <c:v>2.2326424806</c:v>
                </c:pt>
                <c:pt idx="2311">
                  <c:v>2.2326424806</c:v>
                </c:pt>
                <c:pt idx="2312">
                  <c:v>2.1678859591999999</c:v>
                </c:pt>
                <c:pt idx="2313">
                  <c:v>2.1492405337</c:v>
                </c:pt>
                <c:pt idx="2314">
                  <c:v>2.1239290112</c:v>
                </c:pt>
                <c:pt idx="2315">
                  <c:v>2.1239290112</c:v>
                </c:pt>
                <c:pt idx="2316">
                  <c:v>2.1239290112</c:v>
                </c:pt>
                <c:pt idx="2317">
                  <c:v>2.1239290112</c:v>
                </c:pt>
                <c:pt idx="2318">
                  <c:v>2.1239290112</c:v>
                </c:pt>
                <c:pt idx="2319">
                  <c:v>2.0604976759999998</c:v>
                </c:pt>
                <c:pt idx="2320">
                  <c:v>2.1820832906000001</c:v>
                </c:pt>
                <c:pt idx="2321">
                  <c:v>2.2078002310999998</c:v>
                </c:pt>
                <c:pt idx="2322">
                  <c:v>2.2375186950999999</c:v>
                </c:pt>
                <c:pt idx="2323">
                  <c:v>2.1414484174999999</c:v>
                </c:pt>
                <c:pt idx="2324">
                  <c:v>2.1414484174999999</c:v>
                </c:pt>
                <c:pt idx="2325">
                  <c:v>2.1414484174999999</c:v>
                </c:pt>
                <c:pt idx="2326">
                  <c:v>2.1874324941999999</c:v>
                </c:pt>
                <c:pt idx="2327">
                  <c:v>2.2091016582999998</c:v>
                </c:pt>
                <c:pt idx="2328">
                  <c:v>2.1921685342999999</c:v>
                </c:pt>
                <c:pt idx="2329">
                  <c:v>2.1930063487</c:v>
                </c:pt>
                <c:pt idx="2330">
                  <c:v>2.1154342799000001</c:v>
                </c:pt>
                <c:pt idx="2331">
                  <c:v>2.1154342799000001</c:v>
                </c:pt>
                <c:pt idx="2332">
                  <c:v>2.1154342799000001</c:v>
                </c:pt>
                <c:pt idx="2333">
                  <c:v>2.0866694743999998</c:v>
                </c:pt>
                <c:pt idx="2334">
                  <c:v>2.0845953649000002</c:v>
                </c:pt>
                <c:pt idx="2335">
                  <c:v>1.9202722162000001</c:v>
                </c:pt>
                <c:pt idx="2336">
                  <c:v>1.9156730558999999</c:v>
                </c:pt>
                <c:pt idx="2337">
                  <c:v>1.9009315307000001</c:v>
                </c:pt>
                <c:pt idx="2338">
                  <c:v>1.9009315307000001</c:v>
                </c:pt>
                <c:pt idx="2339">
                  <c:v>1.9009315307000001</c:v>
                </c:pt>
                <c:pt idx="2340">
                  <c:v>2.0086154724999998</c:v>
                </c:pt>
                <c:pt idx="2341">
                  <c:v>2.1012208171000002</c:v>
                </c:pt>
                <c:pt idx="2342">
                  <c:v>2.1125118450999998</c:v>
                </c:pt>
                <c:pt idx="2343">
                  <c:v>2.1080579107999999</c:v>
                </c:pt>
                <c:pt idx="2344">
                  <c:v>2.2501485355000002</c:v>
                </c:pt>
                <c:pt idx="2345">
                  <c:v>2.2501485355000002</c:v>
                </c:pt>
                <c:pt idx="2346">
                  <c:v>2.2501485355000002</c:v>
                </c:pt>
                <c:pt idx="2347">
                  <c:v>2.2501485355000002</c:v>
                </c:pt>
                <c:pt idx="2348">
                  <c:v>2.2343538118000001</c:v>
                </c:pt>
                <c:pt idx="2349">
                  <c:v>2.2313755924000001</c:v>
                </c:pt>
                <c:pt idx="2350">
                  <c:v>2.2612884517</c:v>
                </c:pt>
                <c:pt idx="2351">
                  <c:v>2.2594077985999999</c:v>
                </c:pt>
                <c:pt idx="2352">
                  <c:v>2.2594077985999999</c:v>
                </c:pt>
                <c:pt idx="2353">
                  <c:v>2.2594077985999999</c:v>
                </c:pt>
                <c:pt idx="2354">
                  <c:v>2.2545832629000002</c:v>
                </c:pt>
                <c:pt idx="2355">
                  <c:v>2.2706619675000002</c:v>
                </c:pt>
                <c:pt idx="2356">
                  <c:v>2.2219445131</c:v>
                </c:pt>
                <c:pt idx="2357">
                  <c:v>2.2007922732999998</c:v>
                </c:pt>
                <c:pt idx="2358">
                  <c:v>2.3240995564000002</c:v>
                </c:pt>
                <c:pt idx="2359">
                  <c:v>2.3240995564000002</c:v>
                </c:pt>
                <c:pt idx="2360">
                  <c:v>2.3240995564000002</c:v>
                </c:pt>
                <c:pt idx="2361">
                  <c:v>2.2709200010999999</c:v>
                </c:pt>
                <c:pt idx="2362">
                  <c:v>2.2042232310999998</c:v>
                </c:pt>
                <c:pt idx="2363">
                  <c:v>2.2546617596999998</c:v>
                </c:pt>
                <c:pt idx="2364">
                  <c:v>2.2642380456</c:v>
                </c:pt>
                <c:pt idx="2365">
                  <c:v>2.1602227897000001</c:v>
                </c:pt>
                <c:pt idx="2366">
                  <c:v>2.1602227897000001</c:v>
                </c:pt>
                <c:pt idx="2367">
                  <c:v>2.1602227897000001</c:v>
                </c:pt>
                <c:pt idx="2368">
                  <c:v>2.2370535745</c:v>
                </c:pt>
                <c:pt idx="2369">
                  <c:v>2.2605163359999998</c:v>
                </c:pt>
                <c:pt idx="2370">
                  <c:v>2.2472702754</c:v>
                </c:pt>
                <c:pt idx="2371">
                  <c:v>2.2436393479999999</c:v>
                </c:pt>
                <c:pt idx="2372">
                  <c:v>2.2433246472000001</c:v>
                </c:pt>
                <c:pt idx="2373">
                  <c:v>2.2433246472000001</c:v>
                </c:pt>
                <c:pt idx="2374">
                  <c:v>2.2433246472000001</c:v>
                </c:pt>
                <c:pt idx="2375">
                  <c:v>2.2298980981000001</c:v>
                </c:pt>
                <c:pt idx="2376">
                  <c:v>2.3105767076000001</c:v>
                </c:pt>
                <c:pt idx="2377">
                  <c:v>2.2603243779</c:v>
                </c:pt>
                <c:pt idx="2378">
                  <c:v>2.3060761006999999</c:v>
                </c:pt>
                <c:pt idx="2379">
                  <c:v>2.3502921403000001</c:v>
                </c:pt>
                <c:pt idx="2380">
                  <c:v>2.3502921403000001</c:v>
                </c:pt>
                <c:pt idx="2381">
                  <c:v>2.3502921403000001</c:v>
                </c:pt>
                <c:pt idx="2382">
                  <c:v>2.2822623163000002</c:v>
                </c:pt>
                <c:pt idx="2383">
                  <c:v>2.1024845450999998</c:v>
                </c:pt>
                <c:pt idx="2384">
                  <c:v>2.0272702859999998</c:v>
                </c:pt>
                <c:pt idx="2385">
                  <c:v>2.0638261519999999</c:v>
                </c:pt>
                <c:pt idx="2386">
                  <c:v>1.9855605968000001</c:v>
                </c:pt>
                <c:pt idx="2387">
                  <c:v>1.9855605968000001</c:v>
                </c:pt>
                <c:pt idx="2388">
                  <c:v>1.9855605968000001</c:v>
                </c:pt>
                <c:pt idx="2389">
                  <c:v>2.0682704145000002</c:v>
                </c:pt>
                <c:pt idx="2390">
                  <c:v>2.1682019279999998</c:v>
                </c:pt>
                <c:pt idx="2391">
                  <c:v>2.1590497993</c:v>
                </c:pt>
                <c:pt idx="2392">
                  <c:v>2.1734450385000001</c:v>
                </c:pt>
                <c:pt idx="2393">
                  <c:v>2.1484515299</c:v>
                </c:pt>
                <c:pt idx="2394">
                  <c:v>2.1484515299</c:v>
                </c:pt>
                <c:pt idx="2395">
                  <c:v>2.1484515299</c:v>
                </c:pt>
                <c:pt idx="2396">
                  <c:v>2.1572560475999998</c:v>
                </c:pt>
                <c:pt idx="2397">
                  <c:v>2.1813557054000001</c:v>
                </c:pt>
                <c:pt idx="2398">
                  <c:v>2.0920543900999999</c:v>
                </c:pt>
                <c:pt idx="2399">
                  <c:v>2.1486779965</c:v>
                </c:pt>
                <c:pt idx="2400">
                  <c:v>2.1543326097</c:v>
                </c:pt>
                <c:pt idx="2401">
                  <c:v>2.1543326097</c:v>
                </c:pt>
                <c:pt idx="2402">
                  <c:v>2.1543326097</c:v>
                </c:pt>
                <c:pt idx="2403">
                  <c:v>2.1453662387999999</c:v>
                </c:pt>
                <c:pt idx="2404">
                  <c:v>2.0883458195000002</c:v>
                </c:pt>
                <c:pt idx="2405">
                  <c:v>2.1049685163</c:v>
                </c:pt>
                <c:pt idx="2406">
                  <c:v>2.0549324175999999</c:v>
                </c:pt>
                <c:pt idx="2407">
                  <c:v>2.1374999705</c:v>
                </c:pt>
                <c:pt idx="2408">
                  <c:v>2.1374999705</c:v>
                </c:pt>
                <c:pt idx="2409">
                  <c:v>2.1374999705</c:v>
                </c:pt>
                <c:pt idx="2410">
                  <c:v>2.1374999705</c:v>
                </c:pt>
                <c:pt idx="2411">
                  <c:v>2.0953719262999999</c:v>
                </c:pt>
                <c:pt idx="2412">
                  <c:v>2.1403660557999999</c:v>
                </c:pt>
                <c:pt idx="2413">
                  <c:v>2.1190970618999998</c:v>
                </c:pt>
                <c:pt idx="2414">
                  <c:v>2.1177379833000001</c:v>
                </c:pt>
                <c:pt idx="2415">
                  <c:v>2.1177379833000001</c:v>
                </c:pt>
                <c:pt idx="2416">
                  <c:v>2.1177379833000001</c:v>
                </c:pt>
                <c:pt idx="2417">
                  <c:v>2.103938571</c:v>
                </c:pt>
                <c:pt idx="2418">
                  <c:v>2.1243425730999999</c:v>
                </c:pt>
                <c:pt idx="2419">
                  <c:v>2.1156820206</c:v>
                </c:pt>
                <c:pt idx="2420">
                  <c:v>2.1732713555999998</c:v>
                </c:pt>
                <c:pt idx="2421">
                  <c:v>2.0450767810000001</c:v>
                </c:pt>
                <c:pt idx="2422">
                  <c:v>2.0450767810000001</c:v>
                </c:pt>
                <c:pt idx="2423">
                  <c:v>2.0450767810000001</c:v>
                </c:pt>
                <c:pt idx="2424">
                  <c:v>2.1061304201</c:v>
                </c:pt>
                <c:pt idx="2425">
                  <c:v>2.1258865828000002</c:v>
                </c:pt>
                <c:pt idx="2426">
                  <c:v>2.0645633495000002</c:v>
                </c:pt>
                <c:pt idx="2427">
                  <c:v>2.0442441503</c:v>
                </c:pt>
                <c:pt idx="2428">
                  <c:v>2.1172229439999999</c:v>
                </c:pt>
                <c:pt idx="2429">
                  <c:v>2.1172229439999999</c:v>
                </c:pt>
                <c:pt idx="2430">
                  <c:v>2.1172229439999999</c:v>
                </c:pt>
                <c:pt idx="2431">
                  <c:v>2.1461371806999998</c:v>
                </c:pt>
                <c:pt idx="2432">
                  <c:v>2.1622260634999999</c:v>
                </c:pt>
                <c:pt idx="2433">
                  <c:v>2.2192792126000001</c:v>
                </c:pt>
                <c:pt idx="2434">
                  <c:v>2.2649679923999999</c:v>
                </c:pt>
                <c:pt idx="2435">
                  <c:v>2.2311728409999998</c:v>
                </c:pt>
                <c:pt idx="2436">
                  <c:v>2.2311728409999998</c:v>
                </c:pt>
                <c:pt idx="2437">
                  <c:v>2.2311728409999998</c:v>
                </c:pt>
                <c:pt idx="2438">
                  <c:v>2.2942576182000001</c:v>
                </c:pt>
                <c:pt idx="2439">
                  <c:v>2.2620556642</c:v>
                </c:pt>
                <c:pt idx="2440">
                  <c:v>2.3072205176999998</c:v>
                </c:pt>
                <c:pt idx="2441">
                  <c:v>2.3364360108</c:v>
                </c:pt>
                <c:pt idx="2442">
                  <c:v>2.3497724616000002</c:v>
                </c:pt>
                <c:pt idx="2443">
                  <c:v>2.3497724616000002</c:v>
                </c:pt>
                <c:pt idx="2444">
                  <c:v>2.3497724616000002</c:v>
                </c:pt>
                <c:pt idx="2445">
                  <c:v>2.3090505403999999</c:v>
                </c:pt>
                <c:pt idx="2446">
                  <c:v>2.3120823591000002</c:v>
                </c:pt>
                <c:pt idx="2447">
                  <c:v>2.2560352874</c:v>
                </c:pt>
                <c:pt idx="2448">
                  <c:v>2.3644278513999999</c:v>
                </c:pt>
                <c:pt idx="2449">
                  <c:v>2.4106964933000001</c:v>
                </c:pt>
                <c:pt idx="2450">
                  <c:v>2.4106964933000001</c:v>
                </c:pt>
                <c:pt idx="2451">
                  <c:v>2.4106964933000001</c:v>
                </c:pt>
                <c:pt idx="2452">
                  <c:v>2.4449665671999998</c:v>
                </c:pt>
                <c:pt idx="2453">
                  <c:v>2.5016647464999999</c:v>
                </c:pt>
                <c:pt idx="2454">
                  <c:v>2.5297969191999998</c:v>
                </c:pt>
                <c:pt idx="2455">
                  <c:v>2.4884117934000001</c:v>
                </c:pt>
                <c:pt idx="2456">
                  <c:v>2.5350031168</c:v>
                </c:pt>
                <c:pt idx="2457">
                  <c:v>2.5350031168</c:v>
                </c:pt>
                <c:pt idx="2458">
                  <c:v>2.5350031168</c:v>
                </c:pt>
                <c:pt idx="2459">
                  <c:v>2.5350031168</c:v>
                </c:pt>
                <c:pt idx="2460">
                  <c:v>2.5350031168</c:v>
                </c:pt>
                <c:pt idx="2461">
                  <c:v>2.5350031168</c:v>
                </c:pt>
                <c:pt idx="2462">
                  <c:v>2.5563507774000001</c:v>
                </c:pt>
                <c:pt idx="2463">
                  <c:v>2.6176761044000001</c:v>
                </c:pt>
                <c:pt idx="2464">
                  <c:v>2.6176761044000001</c:v>
                </c:pt>
                <c:pt idx="2465">
                  <c:v>2.6176761044000001</c:v>
                </c:pt>
                <c:pt idx="2466">
                  <c:v>2.6834960328999999</c:v>
                </c:pt>
                <c:pt idx="2467">
                  <c:v>2.6569457384000001</c:v>
                </c:pt>
                <c:pt idx="2468">
                  <c:v>2.6569457384000001</c:v>
                </c:pt>
                <c:pt idx="2469">
                  <c:v>2.6569457384000001</c:v>
                </c:pt>
                <c:pt idx="2470">
                  <c:v>2.4940006475000001</c:v>
                </c:pt>
                <c:pt idx="2471">
                  <c:v>2.4940006475000001</c:v>
                </c:pt>
                <c:pt idx="2472">
                  <c:v>2.4940006475000001</c:v>
                </c:pt>
                <c:pt idx="2473">
                  <c:v>2.4940006475000001</c:v>
                </c:pt>
                <c:pt idx="2474">
                  <c:v>2.4940006475000001</c:v>
                </c:pt>
                <c:pt idx="2475">
                  <c:v>2.5695586168000002</c:v>
                </c:pt>
                <c:pt idx="2476">
                  <c:v>2.5534655398999999</c:v>
                </c:pt>
                <c:pt idx="2477">
                  <c:v>2.4683274167999998</c:v>
                </c:pt>
                <c:pt idx="2478">
                  <c:v>2.4683274167999998</c:v>
                </c:pt>
                <c:pt idx="2479">
                  <c:v>2.4683274167999998</c:v>
                </c:pt>
                <c:pt idx="2480">
                  <c:v>2.4683274167999998</c:v>
                </c:pt>
                <c:pt idx="2481">
                  <c:v>2.4683274167999998</c:v>
                </c:pt>
                <c:pt idx="2482">
                  <c:v>2.4773597288000002</c:v>
                </c:pt>
                <c:pt idx="2483">
                  <c:v>2.460900026</c:v>
                </c:pt>
                <c:pt idx="2484">
                  <c:v>2.4497955172000001</c:v>
                </c:pt>
                <c:pt idx="2485">
                  <c:v>2.4497955172000001</c:v>
                </c:pt>
                <c:pt idx="2486">
                  <c:v>2.4497955172000001</c:v>
                </c:pt>
                <c:pt idx="2487">
                  <c:v>2.5129281497</c:v>
                </c:pt>
                <c:pt idx="2488">
                  <c:v>2.5295599844000001</c:v>
                </c:pt>
                <c:pt idx="2489">
                  <c:v>2.5231295930000002</c:v>
                </c:pt>
                <c:pt idx="2490">
                  <c:v>2.5658410555</c:v>
                </c:pt>
                <c:pt idx="2491">
                  <c:v>2.6430572516000002</c:v>
                </c:pt>
                <c:pt idx="2492">
                  <c:v>2.6430572516000002</c:v>
                </c:pt>
                <c:pt idx="2493">
                  <c:v>2.6430572516000002</c:v>
                </c:pt>
                <c:pt idx="2494">
                  <c:v>2.6072998575000002</c:v>
                </c:pt>
                <c:pt idx="2495">
                  <c:v>2.5983328509999999</c:v>
                </c:pt>
                <c:pt idx="2496">
                  <c:v>2.5983328509999999</c:v>
                </c:pt>
                <c:pt idx="2497">
                  <c:v>2.6128388824000002</c:v>
                </c:pt>
                <c:pt idx="2498">
                  <c:v>2.5758770114999998</c:v>
                </c:pt>
                <c:pt idx="2499">
                  <c:v>2.5758770114999998</c:v>
                </c:pt>
                <c:pt idx="2500">
                  <c:v>2.5758770114999998</c:v>
                </c:pt>
                <c:pt idx="2501">
                  <c:v>2.6072604407000002</c:v>
                </c:pt>
                <c:pt idx="2502">
                  <c:v>2.6999928245000002</c:v>
                </c:pt>
                <c:pt idx="2503">
                  <c:v>2.6405191444999998</c:v>
                </c:pt>
                <c:pt idx="2504">
                  <c:v>2.6540340546999999</c:v>
                </c:pt>
                <c:pt idx="2505">
                  <c:v>2.5993135897999999</c:v>
                </c:pt>
                <c:pt idx="2506">
                  <c:v>2.5993135897999999</c:v>
                </c:pt>
                <c:pt idx="2507">
                  <c:v>2.5993135897999999</c:v>
                </c:pt>
                <c:pt idx="2508">
                  <c:v>2.5967791571999999</c:v>
                </c:pt>
                <c:pt idx="2509">
                  <c:v>2.6578665474999998</c:v>
                </c:pt>
                <c:pt idx="2510">
                  <c:v>2.6857150572999999</c:v>
                </c:pt>
                <c:pt idx="2511">
                  <c:v>2.6377020002</c:v>
                </c:pt>
                <c:pt idx="2512">
                  <c:v>2.6432504839000002</c:v>
                </c:pt>
                <c:pt idx="2513">
                  <c:v>2.6432504839000002</c:v>
                </c:pt>
                <c:pt idx="2514">
                  <c:v>2.6432504839000002</c:v>
                </c:pt>
                <c:pt idx="2515">
                  <c:v>2.6262730495</c:v>
                </c:pt>
                <c:pt idx="2516">
                  <c:v>2.5995442530999999</c:v>
                </c:pt>
                <c:pt idx="2517">
                  <c:v>2.5046437290000001</c:v>
                </c:pt>
                <c:pt idx="2518">
                  <c:v>2.4663326153999998</c:v>
                </c:pt>
                <c:pt idx="2519">
                  <c:v>2.5130210252</c:v>
                </c:pt>
                <c:pt idx="2520">
                  <c:v>2.5130210252</c:v>
                </c:pt>
                <c:pt idx="2521">
                  <c:v>2.5130210252</c:v>
                </c:pt>
                <c:pt idx="2522">
                  <c:v>2.4827703561000001</c:v>
                </c:pt>
                <c:pt idx="2523">
                  <c:v>2.564281652</c:v>
                </c:pt>
                <c:pt idx="2524">
                  <c:v>2.6154295633000002</c:v>
                </c:pt>
                <c:pt idx="2525">
                  <c:v>2.6429786377000002</c:v>
                </c:pt>
                <c:pt idx="2526">
                  <c:v>2.5668140843999998</c:v>
                </c:pt>
                <c:pt idx="2527">
                  <c:v>2.5668140843999998</c:v>
                </c:pt>
                <c:pt idx="2528">
                  <c:v>2.5668140843999998</c:v>
                </c:pt>
                <c:pt idx="2529">
                  <c:v>2.5393272504</c:v>
                </c:pt>
                <c:pt idx="2530">
                  <c:v>2.5889780325</c:v>
                </c:pt>
                <c:pt idx="2531">
                  <c:v>2.5853632426000002</c:v>
                </c:pt>
                <c:pt idx="2532">
                  <c:v>2.6189825554000001</c:v>
                </c:pt>
                <c:pt idx="2533">
                  <c:v>2.5785191622000001</c:v>
                </c:pt>
                <c:pt idx="2534">
                  <c:v>2.5785191622000001</c:v>
                </c:pt>
                <c:pt idx="2535">
                  <c:v>2.5785191622000001</c:v>
                </c:pt>
                <c:pt idx="2536">
                  <c:v>2.5593656858</c:v>
                </c:pt>
                <c:pt idx="2537">
                  <c:v>2.5854647548999998</c:v>
                </c:pt>
                <c:pt idx="2538">
                  <c:v>2.5469281204000001</c:v>
                </c:pt>
                <c:pt idx="2539">
                  <c:v>2.5765959666999998</c:v>
                </c:pt>
                <c:pt idx="2540">
                  <c:v>2.5637398995999998</c:v>
                </c:pt>
                <c:pt idx="2541">
                  <c:v>2.5637398995999998</c:v>
                </c:pt>
                <c:pt idx="2542">
                  <c:v>2.5637398995999998</c:v>
                </c:pt>
                <c:pt idx="2543">
                  <c:v>2.5367511820000002</c:v>
                </c:pt>
                <c:pt idx="2544">
                  <c:v>2.5065491838999998</c:v>
                </c:pt>
                <c:pt idx="2545">
                  <c:v>2.4564061313000001</c:v>
                </c:pt>
                <c:pt idx="2546">
                  <c:v>2.4485493028</c:v>
                </c:pt>
                <c:pt idx="2547">
                  <c:v>2.4619504748000001</c:v>
                </c:pt>
                <c:pt idx="2548">
                  <c:v>2.4619504748000001</c:v>
                </c:pt>
                <c:pt idx="2549">
                  <c:v>2.4619504748000001</c:v>
                </c:pt>
                <c:pt idx="2550">
                  <c:v>2.5050715026999999</c:v>
                </c:pt>
                <c:pt idx="2551">
                  <c:v>2.5391626519999999</c:v>
                </c:pt>
                <c:pt idx="2552">
                  <c:v>2.5465850355000001</c:v>
                </c:pt>
                <c:pt idx="2553">
                  <c:v>2.6199861547999999</c:v>
                </c:pt>
                <c:pt idx="2554">
                  <c:v>2.5648682823</c:v>
                </c:pt>
                <c:pt idx="2555">
                  <c:v>2.5648682823</c:v>
                </c:pt>
                <c:pt idx="2556">
                  <c:v>2.5648682823</c:v>
                </c:pt>
                <c:pt idx="2557">
                  <c:v>2.6648126780000001</c:v>
                </c:pt>
                <c:pt idx="2558">
                  <c:v>2.6691782957000001</c:v>
                </c:pt>
                <c:pt idx="2559">
                  <c:v>2.6872611037</c:v>
                </c:pt>
                <c:pt idx="2560">
                  <c:v>2.6507540514999999</c:v>
                </c:pt>
                <c:pt idx="2561">
                  <c:v>2.6002609299000001</c:v>
                </c:pt>
                <c:pt idx="2562">
                  <c:v>2.6002609299000001</c:v>
                </c:pt>
                <c:pt idx="2563">
                  <c:v>2.6002609299000001</c:v>
                </c:pt>
                <c:pt idx="2564">
                  <c:v>2.5847394237999999</c:v>
                </c:pt>
                <c:pt idx="2565">
                  <c:v>2.6229996094999999</c:v>
                </c:pt>
                <c:pt idx="2566">
                  <c:v>2.5880345288000002</c:v>
                </c:pt>
                <c:pt idx="2567">
                  <c:v>2.5929083016000001</c:v>
                </c:pt>
                <c:pt idx="2568">
                  <c:v>2.5935109506999998</c:v>
                </c:pt>
                <c:pt idx="2569">
                  <c:v>2.5935109506999998</c:v>
                </c:pt>
                <c:pt idx="2570">
                  <c:v>2.5935109506999998</c:v>
                </c:pt>
                <c:pt idx="2571">
                  <c:v>2.6178486285</c:v>
                </c:pt>
                <c:pt idx="2572">
                  <c:v>2.6802357999000002</c:v>
                </c:pt>
                <c:pt idx="2573">
                  <c:v>2.6495921952999999</c:v>
                </c:pt>
                <c:pt idx="2574">
                  <c:v>2.5261834813999999</c:v>
                </c:pt>
                <c:pt idx="2575">
                  <c:v>2.5743087398000002</c:v>
                </c:pt>
                <c:pt idx="2576">
                  <c:v>2.5743087398000002</c:v>
                </c:pt>
                <c:pt idx="2577">
                  <c:v>2.5743087398000002</c:v>
                </c:pt>
                <c:pt idx="2578">
                  <c:v>2.5557207962000001</c:v>
                </c:pt>
                <c:pt idx="2579">
                  <c:v>2.6310609795</c:v>
                </c:pt>
                <c:pt idx="2580">
                  <c:v>2.6404459801</c:v>
                </c:pt>
                <c:pt idx="2581">
                  <c:v>2.6640700196</c:v>
                </c:pt>
                <c:pt idx="2582">
                  <c:v>2.6381290404</c:v>
                </c:pt>
                <c:pt idx="2583">
                  <c:v>2.6381290404</c:v>
                </c:pt>
                <c:pt idx="2584">
                  <c:v>2.6381290404</c:v>
                </c:pt>
                <c:pt idx="2585">
                  <c:v>2.6625323881999998</c:v>
                </c:pt>
                <c:pt idx="2586">
                  <c:v>2.7276491697999998</c:v>
                </c:pt>
                <c:pt idx="2587">
                  <c:v>2.6360642441</c:v>
                </c:pt>
                <c:pt idx="2588">
                  <c:v>2.6052743895999999</c:v>
                </c:pt>
                <c:pt idx="2589">
                  <c:v>2.5640327483999998</c:v>
                </c:pt>
                <c:pt idx="2590">
                  <c:v>2.5640327483999998</c:v>
                </c:pt>
                <c:pt idx="2591">
                  <c:v>2.5640327483999998</c:v>
                </c:pt>
                <c:pt idx="2592">
                  <c:v>2.4924473436999999</c:v>
                </c:pt>
                <c:pt idx="2593">
                  <c:v>2.5421064551999999</c:v>
                </c:pt>
                <c:pt idx="2594">
                  <c:v>2.5868155462</c:v>
                </c:pt>
                <c:pt idx="2595">
                  <c:v>2.6218114317999999</c:v>
                </c:pt>
                <c:pt idx="2596">
                  <c:v>2.6516326983999998</c:v>
                </c:pt>
                <c:pt idx="2597">
                  <c:v>2.6516326983999998</c:v>
                </c:pt>
                <c:pt idx="2598">
                  <c:v>2.6516326983999998</c:v>
                </c:pt>
                <c:pt idx="2599">
                  <c:v>2.6537654400999999</c:v>
                </c:pt>
                <c:pt idx="2600">
                  <c:v>2.6297576460999998</c:v>
                </c:pt>
                <c:pt idx="2601">
                  <c:v>2.6713495385999999</c:v>
                </c:pt>
                <c:pt idx="2602">
                  <c:v>2.6945678042000001</c:v>
                </c:pt>
                <c:pt idx="2603">
                  <c:v>2.7348327458999999</c:v>
                </c:pt>
                <c:pt idx="2604">
                  <c:v>2.7348327458999999</c:v>
                </c:pt>
                <c:pt idx="2605">
                  <c:v>2.7348327458999999</c:v>
                </c:pt>
                <c:pt idx="2606">
                  <c:v>2.7180467632999998</c:v>
                </c:pt>
                <c:pt idx="2607">
                  <c:v>2.748743648</c:v>
                </c:pt>
                <c:pt idx="2608">
                  <c:v>2.7153800905000001</c:v>
                </c:pt>
                <c:pt idx="2609">
                  <c:v>2.7770901531000001</c:v>
                </c:pt>
                <c:pt idx="2610">
                  <c:v>2.7773091824999998</c:v>
                </c:pt>
                <c:pt idx="2611">
                  <c:v>2.7773091824999998</c:v>
                </c:pt>
                <c:pt idx="2612">
                  <c:v>2.7773091824999998</c:v>
                </c:pt>
                <c:pt idx="2613">
                  <c:v>2.7773743830000002</c:v>
                </c:pt>
                <c:pt idx="2614">
                  <c:v>2.8741991135</c:v>
                </c:pt>
                <c:pt idx="2615">
                  <c:v>2.9100448906</c:v>
                </c:pt>
                <c:pt idx="2616">
                  <c:v>2.9058595683999999</c:v>
                </c:pt>
                <c:pt idx="2617">
                  <c:v>2.9861155508000001</c:v>
                </c:pt>
                <c:pt idx="2618">
                  <c:v>2.9861155508000001</c:v>
                </c:pt>
                <c:pt idx="2619">
                  <c:v>2.9861155508000001</c:v>
                </c:pt>
                <c:pt idx="2620">
                  <c:v>2.9662332532</c:v>
                </c:pt>
                <c:pt idx="2621">
                  <c:v>2.8062308665</c:v>
                </c:pt>
                <c:pt idx="2622">
                  <c:v>2.8062308665</c:v>
                </c:pt>
                <c:pt idx="2623">
                  <c:v>2.7593066637999999</c:v>
                </c:pt>
                <c:pt idx="2624">
                  <c:v>2.7441016882999998</c:v>
                </c:pt>
                <c:pt idx="2625">
                  <c:v>2.7441016882999998</c:v>
                </c:pt>
                <c:pt idx="2626">
                  <c:v>2.7441016882999998</c:v>
                </c:pt>
                <c:pt idx="2627">
                  <c:v>2.7836646419000002</c:v>
                </c:pt>
                <c:pt idx="2628">
                  <c:v>2.7668673365999998</c:v>
                </c:pt>
                <c:pt idx="2629">
                  <c:v>2.7367068502</c:v>
                </c:pt>
                <c:pt idx="2630">
                  <c:v>2.6762737375999999</c:v>
                </c:pt>
                <c:pt idx="2631">
                  <c:v>2.6829203619999999</c:v>
                </c:pt>
                <c:pt idx="2632">
                  <c:v>2.6829203619999999</c:v>
                </c:pt>
                <c:pt idx="2633">
                  <c:v>2.6829203619999999</c:v>
                </c:pt>
                <c:pt idx="2634">
                  <c:v>2.6121168861999999</c:v>
                </c:pt>
                <c:pt idx="2635">
                  <c:v>2.5451149212000002</c:v>
                </c:pt>
                <c:pt idx="2636">
                  <c:v>2.5844894027</c:v>
                </c:pt>
                <c:pt idx="2637">
                  <c:v>2.6534546121</c:v>
                </c:pt>
                <c:pt idx="2638">
                  <c:v>2.6034945846999999</c:v>
                </c:pt>
                <c:pt idx="2639">
                  <c:v>2.6034945846999999</c:v>
                </c:pt>
                <c:pt idx="2640">
                  <c:v>2.6034945846999999</c:v>
                </c:pt>
                <c:pt idx="2641">
                  <c:v>2.7599344892</c:v>
                </c:pt>
                <c:pt idx="2642">
                  <c:v>2.7195747396000001</c:v>
                </c:pt>
                <c:pt idx="2643">
                  <c:v>2.6392852612</c:v>
                </c:pt>
                <c:pt idx="2644">
                  <c:v>2.6866393084000002</c:v>
                </c:pt>
                <c:pt idx="2645">
                  <c:v>2.6377618092000001</c:v>
                </c:pt>
                <c:pt idx="2646">
                  <c:v>2.6377618092000001</c:v>
                </c:pt>
                <c:pt idx="2647">
                  <c:v>2.6377618092000001</c:v>
                </c:pt>
                <c:pt idx="2648">
                  <c:v>2.700208436</c:v>
                </c:pt>
                <c:pt idx="2649">
                  <c:v>2.7369544819999998</c:v>
                </c:pt>
                <c:pt idx="2650">
                  <c:v>2.7480618532999999</c:v>
                </c:pt>
                <c:pt idx="2651">
                  <c:v>2.7480618532999999</c:v>
                </c:pt>
                <c:pt idx="2652">
                  <c:v>2.7480618532999999</c:v>
                </c:pt>
                <c:pt idx="2653">
                  <c:v>2.7480618532999999</c:v>
                </c:pt>
                <c:pt idx="2654">
                  <c:v>2.7480618532999999</c:v>
                </c:pt>
                <c:pt idx="2655">
                  <c:v>2.7393858135000002</c:v>
                </c:pt>
                <c:pt idx="2656">
                  <c:v>2.7354614991999999</c:v>
                </c:pt>
                <c:pt idx="2657">
                  <c:v>2.7354614991999999</c:v>
                </c:pt>
                <c:pt idx="2658">
                  <c:v>2.7354614991999999</c:v>
                </c:pt>
                <c:pt idx="2659">
                  <c:v>2.7890782977000002</c:v>
                </c:pt>
                <c:pt idx="2660">
                  <c:v>2.7890782977000002</c:v>
                </c:pt>
                <c:pt idx="2661">
                  <c:v>2.7890782977000002</c:v>
                </c:pt>
                <c:pt idx="2662">
                  <c:v>2.8585214899000002</c:v>
                </c:pt>
                <c:pt idx="2663">
                  <c:v>2.8513736981000002</c:v>
                </c:pt>
                <c:pt idx="2664">
                  <c:v>2.8028354999</c:v>
                </c:pt>
                <c:pt idx="2665">
                  <c:v>2.7701554233999999</c:v>
                </c:pt>
                <c:pt idx="2666">
                  <c:v>2.6758210955999999</c:v>
                </c:pt>
                <c:pt idx="2667">
                  <c:v>2.6758210955999999</c:v>
                </c:pt>
                <c:pt idx="2668">
                  <c:v>2.6758210955999999</c:v>
                </c:pt>
                <c:pt idx="2669">
                  <c:v>2.6828476277000002</c:v>
                </c:pt>
                <c:pt idx="2670">
                  <c:v>2.6904768711</c:v>
                </c:pt>
                <c:pt idx="2671">
                  <c:v>2.6904768711</c:v>
                </c:pt>
                <c:pt idx="2672">
                  <c:v>2.6904768711</c:v>
                </c:pt>
                <c:pt idx="2673">
                  <c:v>2.6203863516000001</c:v>
                </c:pt>
                <c:pt idx="2674">
                  <c:v>2.6203863516000001</c:v>
                </c:pt>
                <c:pt idx="2675">
                  <c:v>2.6203863516000001</c:v>
                </c:pt>
                <c:pt idx="2676">
                  <c:v>2.5677960752</c:v>
                </c:pt>
                <c:pt idx="2677">
                  <c:v>2.5100006294999999</c:v>
                </c:pt>
                <c:pt idx="2678">
                  <c:v>2.6541829778000001</c:v>
                </c:pt>
                <c:pt idx="2679">
                  <c:v>2.6554235266999999</c:v>
                </c:pt>
                <c:pt idx="2680">
                  <c:v>2.6326846964000001</c:v>
                </c:pt>
                <c:pt idx="2681">
                  <c:v>2.6326846964000001</c:v>
                </c:pt>
                <c:pt idx="2682">
                  <c:v>2.6326846964000001</c:v>
                </c:pt>
                <c:pt idx="2683">
                  <c:v>2.6516604441</c:v>
                </c:pt>
                <c:pt idx="2684">
                  <c:v>2.6865408047999999</c:v>
                </c:pt>
                <c:pt idx="2685">
                  <c:v>2.6541259824000001</c:v>
                </c:pt>
                <c:pt idx="2686">
                  <c:v>2.6802325446999999</c:v>
                </c:pt>
                <c:pt idx="2687">
                  <c:v>2.6845415398000001</c:v>
                </c:pt>
                <c:pt idx="2688">
                  <c:v>2.6845415398000001</c:v>
                </c:pt>
                <c:pt idx="2689">
                  <c:v>2.6845415398000001</c:v>
                </c:pt>
                <c:pt idx="2690">
                  <c:v>2.7117920671000002</c:v>
                </c:pt>
                <c:pt idx="2691">
                  <c:v>2.7133913809000001</c:v>
                </c:pt>
                <c:pt idx="2692">
                  <c:v>2.7309523552999999</c:v>
                </c:pt>
                <c:pt idx="2693">
                  <c:v>2.6885501183999998</c:v>
                </c:pt>
                <c:pt idx="2694">
                  <c:v>2.7048939744</c:v>
                </c:pt>
                <c:pt idx="2695">
                  <c:v>2.7048939744</c:v>
                </c:pt>
                <c:pt idx="2696">
                  <c:v>2.7048939744</c:v>
                </c:pt>
                <c:pt idx="2697">
                  <c:v>2.7462702014999998</c:v>
                </c:pt>
                <c:pt idx="2698">
                  <c:v>2.7161786802000001</c:v>
                </c:pt>
                <c:pt idx="2699">
                  <c:v>2.6929857141000002</c:v>
                </c:pt>
                <c:pt idx="2700">
                  <c:v>2.6991283032000002</c:v>
                </c:pt>
                <c:pt idx="2701">
                  <c:v>2.6991283032000002</c:v>
                </c:pt>
                <c:pt idx="2702">
                  <c:v>2.6991283032000002</c:v>
                </c:pt>
                <c:pt idx="2703">
                  <c:v>2.6991283032000002</c:v>
                </c:pt>
                <c:pt idx="2704">
                  <c:v>2.6964836714999998</c:v>
                </c:pt>
                <c:pt idx="2705">
                  <c:v>2.6968970960999998</c:v>
                </c:pt>
                <c:pt idx="2706">
                  <c:v>2.6806654639</c:v>
                </c:pt>
                <c:pt idx="2707">
                  <c:v>2.6679294999000001</c:v>
                </c:pt>
                <c:pt idx="2708">
                  <c:v>2.663740443</c:v>
                </c:pt>
                <c:pt idx="2709">
                  <c:v>2.663740443</c:v>
                </c:pt>
                <c:pt idx="2710">
                  <c:v>2.663740443</c:v>
                </c:pt>
                <c:pt idx="2711">
                  <c:v>2.6949888138999998</c:v>
                </c:pt>
                <c:pt idx="2712">
                  <c:v>2.6175512943000001</c:v>
                </c:pt>
                <c:pt idx="2713">
                  <c:v>2.6986890957999998</c:v>
                </c:pt>
                <c:pt idx="2714">
                  <c:v>2.7124398273999999</c:v>
                </c:pt>
                <c:pt idx="2715">
                  <c:v>2.6974330679</c:v>
                </c:pt>
                <c:pt idx="2716">
                  <c:v>2.6974330679</c:v>
                </c:pt>
                <c:pt idx="2717">
                  <c:v>2.6974330679</c:v>
                </c:pt>
                <c:pt idx="2718">
                  <c:v>2.6904962595000002</c:v>
                </c:pt>
                <c:pt idx="2719">
                  <c:v>2.6540915296000001</c:v>
                </c:pt>
                <c:pt idx="2720">
                  <c:v>2.7603761465000001</c:v>
                </c:pt>
                <c:pt idx="2721">
                  <c:v>2.7286354704</c:v>
                </c:pt>
                <c:pt idx="2722">
                  <c:v>2.7454510864000001</c:v>
                </c:pt>
                <c:pt idx="2723">
                  <c:v>2.7454510864000001</c:v>
                </c:pt>
                <c:pt idx="2724">
                  <c:v>2.7454510864000001</c:v>
                </c:pt>
                <c:pt idx="2725">
                  <c:v>2.677931391</c:v>
                </c:pt>
                <c:pt idx="2726">
                  <c:v>2.7263312014999999</c:v>
                </c:pt>
                <c:pt idx="2727">
                  <c:v>2.7410979804000002</c:v>
                </c:pt>
                <c:pt idx="2728">
                  <c:v>2.7347739882000002</c:v>
                </c:pt>
                <c:pt idx="2729">
                  <c:v>2.7700177278</c:v>
                </c:pt>
                <c:pt idx="2730">
                  <c:v>2.7700177278</c:v>
                </c:pt>
                <c:pt idx="2731">
                  <c:v>2.7700177278</c:v>
                </c:pt>
                <c:pt idx="2732">
                  <c:v>2.7942313184000001</c:v>
                </c:pt>
                <c:pt idx="2733">
                  <c:v>2.6989651448999998</c:v>
                </c:pt>
                <c:pt idx="2734">
                  <c:v>2.7980112728000002</c:v>
                </c:pt>
                <c:pt idx="2735">
                  <c:v>2.8189802657</c:v>
                </c:pt>
                <c:pt idx="2736">
                  <c:v>2.845830748</c:v>
                </c:pt>
                <c:pt idx="2737">
                  <c:v>2.845830748</c:v>
                </c:pt>
                <c:pt idx="2738">
                  <c:v>2.845830748</c:v>
                </c:pt>
                <c:pt idx="2739">
                  <c:v>2.8288147988999999</c:v>
                </c:pt>
                <c:pt idx="2740">
                  <c:v>2.8361309206</c:v>
                </c:pt>
                <c:pt idx="2741">
                  <c:v>2.8519659010999998</c:v>
                </c:pt>
                <c:pt idx="2742">
                  <c:v>2.8270950285000001</c:v>
                </c:pt>
                <c:pt idx="2743">
                  <c:v>2.8428947724999998</c:v>
                </c:pt>
                <c:pt idx="2744">
                  <c:v>2.8428947724999998</c:v>
                </c:pt>
                <c:pt idx="2745">
                  <c:v>2.8428947724999998</c:v>
                </c:pt>
                <c:pt idx="2746">
                  <c:v>2.8454389997999998</c:v>
                </c:pt>
                <c:pt idx="2747">
                  <c:v>2.8306977022000002</c:v>
                </c:pt>
                <c:pt idx="2748">
                  <c:v>2.8346205266000002</c:v>
                </c:pt>
                <c:pt idx="2749">
                  <c:v>2.8233419710000001</c:v>
                </c:pt>
                <c:pt idx="2750">
                  <c:v>2.8104652797999998</c:v>
                </c:pt>
                <c:pt idx="2751">
                  <c:v>2.8104652797999998</c:v>
                </c:pt>
                <c:pt idx="2752">
                  <c:v>2.8104652797999998</c:v>
                </c:pt>
                <c:pt idx="2753">
                  <c:v>2.7904706681000002</c:v>
                </c:pt>
                <c:pt idx="2754">
                  <c:v>2.7703552485</c:v>
                </c:pt>
                <c:pt idx="2755">
                  <c:v>2.7684931701000002</c:v>
                </c:pt>
                <c:pt idx="2756">
                  <c:v>2.7498045386999999</c:v>
                </c:pt>
                <c:pt idx="2757">
                  <c:v>2.6632275867000001</c:v>
                </c:pt>
                <c:pt idx="2758">
                  <c:v>2.6632275867000001</c:v>
                </c:pt>
                <c:pt idx="2759">
                  <c:v>2.6632275867000001</c:v>
                </c:pt>
                <c:pt idx="2760">
                  <c:v>2.7312666794</c:v>
                </c:pt>
                <c:pt idx="2761">
                  <c:v>2.8569700021000002</c:v>
                </c:pt>
                <c:pt idx="2762">
                  <c:v>2.7612097222999998</c:v>
                </c:pt>
                <c:pt idx="2763">
                  <c:v>2.6957859908000001</c:v>
                </c:pt>
                <c:pt idx="2764">
                  <c:v>2.6957859908000001</c:v>
                </c:pt>
                <c:pt idx="2765">
                  <c:v>2.6957859908000001</c:v>
                </c:pt>
                <c:pt idx="2766">
                  <c:v>2.6957859908000001</c:v>
                </c:pt>
                <c:pt idx="2767">
                  <c:v>2.7297393058999999</c:v>
                </c:pt>
                <c:pt idx="2768">
                  <c:v>2.7542789434000001</c:v>
                </c:pt>
                <c:pt idx="2769">
                  <c:v>2.6848981382999999</c:v>
                </c:pt>
                <c:pt idx="2770">
                  <c:v>2.794324977</c:v>
                </c:pt>
                <c:pt idx="2771">
                  <c:v>2.7226040445000002</c:v>
                </c:pt>
                <c:pt idx="2772">
                  <c:v>2.7226040445000002</c:v>
                </c:pt>
                <c:pt idx="2773">
                  <c:v>2.7226040445000002</c:v>
                </c:pt>
                <c:pt idx="2774">
                  <c:v>2.7710991049999998</c:v>
                </c:pt>
                <c:pt idx="2775">
                  <c:v>2.7775781598</c:v>
                </c:pt>
                <c:pt idx="2776">
                  <c:v>2.8077406752999998</c:v>
                </c:pt>
                <c:pt idx="2777">
                  <c:v>2.7842201618</c:v>
                </c:pt>
                <c:pt idx="2778">
                  <c:v>2.7877492098999999</c:v>
                </c:pt>
                <c:pt idx="2779">
                  <c:v>2.7877492098999999</c:v>
                </c:pt>
                <c:pt idx="2780">
                  <c:v>2.7877492098999999</c:v>
                </c:pt>
                <c:pt idx="2781">
                  <c:v>2.7663028864000001</c:v>
                </c:pt>
                <c:pt idx="2782">
                  <c:v>2.7928227155999998</c:v>
                </c:pt>
                <c:pt idx="2783">
                  <c:v>2.740477593</c:v>
                </c:pt>
                <c:pt idx="2784">
                  <c:v>2.7319352612999999</c:v>
                </c:pt>
                <c:pt idx="2785">
                  <c:v>2.7219090362</c:v>
                </c:pt>
                <c:pt idx="2786">
                  <c:v>2.7219090362</c:v>
                </c:pt>
                <c:pt idx="2787">
                  <c:v>2.7219090362</c:v>
                </c:pt>
                <c:pt idx="2788">
                  <c:v>2.6734863185000002</c:v>
                </c:pt>
                <c:pt idx="2789">
                  <c:v>2.7804584944999999</c:v>
                </c:pt>
                <c:pt idx="2790">
                  <c:v>2.7090022285000002</c:v>
                </c:pt>
                <c:pt idx="2791">
                  <c:v>2.7051509449000002</c:v>
                </c:pt>
                <c:pt idx="2792">
                  <c:v>2.6397641465000001</c:v>
                </c:pt>
                <c:pt idx="2793">
                  <c:v>2.6397641465000001</c:v>
                </c:pt>
                <c:pt idx="2794">
                  <c:v>2.6397641465000001</c:v>
                </c:pt>
                <c:pt idx="2795">
                  <c:v>2.6675879491000001</c:v>
                </c:pt>
                <c:pt idx="2796">
                  <c:v>2.5757052003999998</c:v>
                </c:pt>
                <c:pt idx="2797">
                  <c:v>2.6361159156</c:v>
                </c:pt>
                <c:pt idx="2798">
                  <c:v>2.6662524368999998</c:v>
                </c:pt>
                <c:pt idx="2799">
                  <c:v>2.7022558876999998</c:v>
                </c:pt>
                <c:pt idx="2800">
                  <c:v>2.7022558876999998</c:v>
                </c:pt>
                <c:pt idx="2801">
                  <c:v>2.7022558876999998</c:v>
                </c:pt>
                <c:pt idx="2802">
                  <c:v>2.6363250459000001</c:v>
                </c:pt>
                <c:pt idx="2803">
                  <c:v>2.5834237949999999</c:v>
                </c:pt>
                <c:pt idx="2804">
                  <c:v>2.6269549011</c:v>
                </c:pt>
                <c:pt idx="2805">
                  <c:v>2.6560780562000001</c:v>
                </c:pt>
                <c:pt idx="2806">
                  <c:v>2.7445799023999999</c:v>
                </c:pt>
                <c:pt idx="2807">
                  <c:v>2.7445799023999999</c:v>
                </c:pt>
                <c:pt idx="2808">
                  <c:v>2.7445799023999999</c:v>
                </c:pt>
                <c:pt idx="2809">
                  <c:v>2.6922477740000001</c:v>
                </c:pt>
                <c:pt idx="2810">
                  <c:v>2.6481182866999999</c:v>
                </c:pt>
                <c:pt idx="2811">
                  <c:v>2.6538119295999998</c:v>
                </c:pt>
                <c:pt idx="2812">
                  <c:v>2.6714984696999999</c:v>
                </c:pt>
                <c:pt idx="2813">
                  <c:v>2.6117652324999998</c:v>
                </c:pt>
                <c:pt idx="2814">
                  <c:v>2.6117652324999998</c:v>
                </c:pt>
                <c:pt idx="2815">
                  <c:v>2.6117652324999998</c:v>
                </c:pt>
                <c:pt idx="2816">
                  <c:v>2.6117652324999998</c:v>
                </c:pt>
                <c:pt idx="2817">
                  <c:v>2.6824132880999998</c:v>
                </c:pt>
                <c:pt idx="2818">
                  <c:v>2.6455968848000002</c:v>
                </c:pt>
                <c:pt idx="2819">
                  <c:v>2.6786560846</c:v>
                </c:pt>
                <c:pt idx="2820">
                  <c:v>2.6986280576000001</c:v>
                </c:pt>
                <c:pt idx="2821">
                  <c:v>2.6986280576000001</c:v>
                </c:pt>
                <c:pt idx="2822">
                  <c:v>2.6986280576000001</c:v>
                </c:pt>
                <c:pt idx="2823">
                  <c:v>2.6986280576000001</c:v>
                </c:pt>
                <c:pt idx="2824">
                  <c:v>2.6986280576000001</c:v>
                </c:pt>
                <c:pt idx="2825">
                  <c:v>2.7712758584000001</c:v>
                </c:pt>
                <c:pt idx="2826">
                  <c:v>2.8759198546000002</c:v>
                </c:pt>
                <c:pt idx="2827">
                  <c:v>2.8298476532999999</c:v>
                </c:pt>
                <c:pt idx="2828">
                  <c:v>2.8298476532999999</c:v>
                </c:pt>
                <c:pt idx="2829">
                  <c:v>2.8298476532999999</c:v>
                </c:pt>
                <c:pt idx="2830">
                  <c:v>2.8044623180000001</c:v>
                </c:pt>
                <c:pt idx="2831">
                  <c:v>2.7865890482000002</c:v>
                </c:pt>
                <c:pt idx="2832">
                  <c:v>2.8390492699999998</c:v>
                </c:pt>
                <c:pt idx="2833">
                  <c:v>2.8860166972000001</c:v>
                </c:pt>
                <c:pt idx="2834">
                  <c:v>2.8681486211</c:v>
                </c:pt>
                <c:pt idx="2835">
                  <c:v>2.8681486211</c:v>
                </c:pt>
                <c:pt idx="2836">
                  <c:v>2.8681486211</c:v>
                </c:pt>
                <c:pt idx="2837">
                  <c:v>2.8372126648</c:v>
                </c:pt>
                <c:pt idx="2838">
                  <c:v>2.8016055503000001</c:v>
                </c:pt>
                <c:pt idx="2839">
                  <c:v>2.8009980860999999</c:v>
                </c:pt>
                <c:pt idx="2840">
                  <c:v>2.8165431859000001</c:v>
                </c:pt>
                <c:pt idx="2841">
                  <c:v>2.8182131638999999</c:v>
                </c:pt>
                <c:pt idx="2842">
                  <c:v>2.8182131638999999</c:v>
                </c:pt>
                <c:pt idx="2843">
                  <c:v>2.8182131638999999</c:v>
                </c:pt>
                <c:pt idx="2844">
                  <c:v>2.7601326532999999</c:v>
                </c:pt>
                <c:pt idx="2845">
                  <c:v>2.831090487</c:v>
                </c:pt>
                <c:pt idx="2846">
                  <c:v>2.8970765128</c:v>
                </c:pt>
                <c:pt idx="2847">
                  <c:v>2.8710214222000001</c:v>
                </c:pt>
                <c:pt idx="2848">
                  <c:v>2.9342224548</c:v>
                </c:pt>
                <c:pt idx="2849">
                  <c:v>2.9342224548</c:v>
                </c:pt>
                <c:pt idx="2850">
                  <c:v>2.9342224548</c:v>
                </c:pt>
                <c:pt idx="2851">
                  <c:v>2.8508045629000001</c:v>
                </c:pt>
                <c:pt idx="2852">
                  <c:v>2.8293764851000001</c:v>
                </c:pt>
                <c:pt idx="2853">
                  <c:v>2.7912803205999999</c:v>
                </c:pt>
                <c:pt idx="2854">
                  <c:v>2.7933996345000001</c:v>
                </c:pt>
                <c:pt idx="2855">
                  <c:v>2.7521769433999999</c:v>
                </c:pt>
                <c:pt idx="2856">
                  <c:v>2.7521769433999999</c:v>
                </c:pt>
                <c:pt idx="2857">
                  <c:v>2.7521769433999999</c:v>
                </c:pt>
                <c:pt idx="2858">
                  <c:v>2.7819667868</c:v>
                </c:pt>
                <c:pt idx="2859">
                  <c:v>2.6914427517999999</c:v>
                </c:pt>
                <c:pt idx="2860">
                  <c:v>2.5911069022</c:v>
                </c:pt>
                <c:pt idx="2861">
                  <c:v>2.5373120781999998</c:v>
                </c:pt>
                <c:pt idx="2862">
                  <c:v>2.5625159986999999</c:v>
                </c:pt>
                <c:pt idx="2863">
                  <c:v>2.5625159986999999</c:v>
                </c:pt>
                <c:pt idx="2864">
                  <c:v>2.5625159986999999</c:v>
                </c:pt>
                <c:pt idx="2865">
                  <c:v>2.5236559990999998</c:v>
                </c:pt>
                <c:pt idx="2866">
                  <c:v>2.5829519974999999</c:v>
                </c:pt>
                <c:pt idx="2867">
                  <c:v>2.6508791796</c:v>
                </c:pt>
                <c:pt idx="2868">
                  <c:v>2.6809309318999999</c:v>
                </c:pt>
                <c:pt idx="2869">
                  <c:v>2.7381467748000001</c:v>
                </c:pt>
                <c:pt idx="2870">
                  <c:v>2.7381467748000001</c:v>
                </c:pt>
                <c:pt idx="2871">
                  <c:v>2.7381467748000001</c:v>
                </c:pt>
                <c:pt idx="2872">
                  <c:v>2.8058282048000001</c:v>
                </c:pt>
                <c:pt idx="2873">
                  <c:v>2.6891443902000001</c:v>
                </c:pt>
                <c:pt idx="2874">
                  <c:v>2.6684834160999999</c:v>
                </c:pt>
                <c:pt idx="2875">
                  <c:v>2.6665352623</c:v>
                </c:pt>
                <c:pt idx="2876">
                  <c:v>2.6206304328000001</c:v>
                </c:pt>
                <c:pt idx="2877">
                  <c:v>2.6206304328000001</c:v>
                </c:pt>
                <c:pt idx="2878">
                  <c:v>2.6206304328000001</c:v>
                </c:pt>
                <c:pt idx="2879">
                  <c:v>2.6035002685999999</c:v>
                </c:pt>
                <c:pt idx="2880">
                  <c:v>2.5692776799999999</c:v>
                </c:pt>
                <c:pt idx="2881">
                  <c:v>2.5385000052</c:v>
                </c:pt>
                <c:pt idx="2882">
                  <c:v>2.5770320643</c:v>
                </c:pt>
                <c:pt idx="2883">
                  <c:v>2.6402466812999998</c:v>
                </c:pt>
                <c:pt idx="2884">
                  <c:v>2.6402466812999998</c:v>
                </c:pt>
                <c:pt idx="2885">
                  <c:v>2.6402466812999998</c:v>
                </c:pt>
                <c:pt idx="2886">
                  <c:v>2.6608906179999998</c:v>
                </c:pt>
                <c:pt idx="2887">
                  <c:v>2.5749205728</c:v>
                </c:pt>
                <c:pt idx="2888">
                  <c:v>2.6295101734999999</c:v>
                </c:pt>
                <c:pt idx="2889">
                  <c:v>2.7132322911000002</c:v>
                </c:pt>
                <c:pt idx="2890">
                  <c:v>2.7393565079000002</c:v>
                </c:pt>
                <c:pt idx="2891">
                  <c:v>2.7393565079000002</c:v>
                </c:pt>
                <c:pt idx="2892">
                  <c:v>2.7393565079000002</c:v>
                </c:pt>
                <c:pt idx="2893">
                  <c:v>2.6801984534000001</c:v>
                </c:pt>
                <c:pt idx="2894">
                  <c:v>2.6182927656000001</c:v>
                </c:pt>
                <c:pt idx="2895">
                  <c:v>2.5415445904</c:v>
                </c:pt>
                <c:pt idx="2896">
                  <c:v>2.5494013632999999</c:v>
                </c:pt>
                <c:pt idx="2897">
                  <c:v>2.5742807819000002</c:v>
                </c:pt>
                <c:pt idx="2898">
                  <c:v>2.5742807819000002</c:v>
                </c:pt>
                <c:pt idx="2899">
                  <c:v>2.5742807819000002</c:v>
                </c:pt>
                <c:pt idx="2900">
                  <c:v>2.5886852066000001</c:v>
                </c:pt>
                <c:pt idx="2901">
                  <c:v>2.5755942156999998</c:v>
                </c:pt>
                <c:pt idx="2902">
                  <c:v>2.5384004326</c:v>
                </c:pt>
                <c:pt idx="2903">
                  <c:v>2.5621297459000001</c:v>
                </c:pt>
                <c:pt idx="2904">
                  <c:v>2.5811726802999999</c:v>
                </c:pt>
                <c:pt idx="2905">
                  <c:v>2.5811726802999999</c:v>
                </c:pt>
                <c:pt idx="2906">
                  <c:v>2.5811726802999999</c:v>
                </c:pt>
                <c:pt idx="2907">
                  <c:v>2.6331233477999998</c:v>
                </c:pt>
                <c:pt idx="2908">
                  <c:v>2.6956941579000002</c:v>
                </c:pt>
                <c:pt idx="2909">
                  <c:v>2.6701134290000001</c:v>
                </c:pt>
                <c:pt idx="2910">
                  <c:v>2.7322681445999999</c:v>
                </c:pt>
                <c:pt idx="2911">
                  <c:v>2.593956409</c:v>
                </c:pt>
                <c:pt idx="2912">
                  <c:v>2.593956409</c:v>
                </c:pt>
                <c:pt idx="2913">
                  <c:v>2.593956409</c:v>
                </c:pt>
                <c:pt idx="2914">
                  <c:v>2.5727890195000001</c:v>
                </c:pt>
                <c:pt idx="2915">
                  <c:v>2.5507645696000001</c:v>
                </c:pt>
                <c:pt idx="2916">
                  <c:v>2.5726237999000001</c:v>
                </c:pt>
                <c:pt idx="2917">
                  <c:v>2.5678932598999999</c:v>
                </c:pt>
                <c:pt idx="2918">
                  <c:v>2.6929334704999999</c:v>
                </c:pt>
                <c:pt idx="2919">
                  <c:v>2.6929334704999999</c:v>
                </c:pt>
                <c:pt idx="2920">
                  <c:v>2.6929334704999999</c:v>
                </c:pt>
                <c:pt idx="2921">
                  <c:v>2.7549862975999999</c:v>
                </c:pt>
                <c:pt idx="2922">
                  <c:v>2.7292072105999998</c:v>
                </c:pt>
                <c:pt idx="2923">
                  <c:v>2.6652010894</c:v>
                </c:pt>
                <c:pt idx="2924">
                  <c:v>2.6916502941</c:v>
                </c:pt>
                <c:pt idx="2925">
                  <c:v>2.7320150446000002</c:v>
                </c:pt>
                <c:pt idx="2926">
                  <c:v>2.7320150446000002</c:v>
                </c:pt>
                <c:pt idx="2927">
                  <c:v>2.7320150446000002</c:v>
                </c:pt>
                <c:pt idx="2928">
                  <c:v>2.7273172846999998</c:v>
                </c:pt>
                <c:pt idx="2929">
                  <c:v>2.7798872585000001</c:v>
                </c:pt>
                <c:pt idx="2930">
                  <c:v>2.8080103586999998</c:v>
                </c:pt>
                <c:pt idx="2931">
                  <c:v>2.7346567039999998</c:v>
                </c:pt>
                <c:pt idx="2932">
                  <c:v>2.7400032778000001</c:v>
                </c:pt>
                <c:pt idx="2933">
                  <c:v>2.7400032778000001</c:v>
                </c:pt>
                <c:pt idx="2934">
                  <c:v>2.7400032778000001</c:v>
                </c:pt>
                <c:pt idx="2935">
                  <c:v>2.7766465923000001</c:v>
                </c:pt>
                <c:pt idx="2936">
                  <c:v>2.8270248642000002</c:v>
                </c:pt>
                <c:pt idx="2937">
                  <c:v>2.8056222878999999</c:v>
                </c:pt>
                <c:pt idx="2938">
                  <c:v>2.8215386798000002</c:v>
                </c:pt>
                <c:pt idx="2939">
                  <c:v>2.8618944879999999</c:v>
                </c:pt>
                <c:pt idx="2940">
                  <c:v>2.8618944879999999</c:v>
                </c:pt>
                <c:pt idx="2941">
                  <c:v>2.8618944879999999</c:v>
                </c:pt>
                <c:pt idx="2942">
                  <c:v>2.7914285241000001</c:v>
                </c:pt>
                <c:pt idx="2943">
                  <c:v>2.7824339545000001</c:v>
                </c:pt>
                <c:pt idx="2944">
                  <c:v>2.7596821858</c:v>
                </c:pt>
                <c:pt idx="2945">
                  <c:v>2.7592341073000002</c:v>
                </c:pt>
                <c:pt idx="2946">
                  <c:v>2.7123542181000002</c:v>
                </c:pt>
                <c:pt idx="2947">
                  <c:v>2.7123542181000002</c:v>
                </c:pt>
                <c:pt idx="2948">
                  <c:v>2.7123542181000002</c:v>
                </c:pt>
                <c:pt idx="2949">
                  <c:v>2.6709344814999998</c:v>
                </c:pt>
                <c:pt idx="2950">
                  <c:v>2.7459656457000001</c:v>
                </c:pt>
                <c:pt idx="2951">
                  <c:v>2.8058815075000001</c:v>
                </c:pt>
                <c:pt idx="2952">
                  <c:v>2.8333316179999999</c:v>
                </c:pt>
                <c:pt idx="2953">
                  <c:v>2.8584569702999998</c:v>
                </c:pt>
                <c:pt idx="2954">
                  <c:v>2.8584569702999998</c:v>
                </c:pt>
                <c:pt idx="2955">
                  <c:v>2.8584569702999998</c:v>
                </c:pt>
                <c:pt idx="2956">
                  <c:v>2.8248663678999999</c:v>
                </c:pt>
                <c:pt idx="2957">
                  <c:v>2.8180937188000001</c:v>
                </c:pt>
                <c:pt idx="2958">
                  <c:v>2.7897751408000002</c:v>
                </c:pt>
                <c:pt idx="2959">
                  <c:v>2.7984537705000001</c:v>
                </c:pt>
                <c:pt idx="2960">
                  <c:v>2.8018759036000001</c:v>
                </c:pt>
                <c:pt idx="2961">
                  <c:v>2.8018759036000001</c:v>
                </c:pt>
                <c:pt idx="2962">
                  <c:v>2.8018759036000001</c:v>
                </c:pt>
                <c:pt idx="2963">
                  <c:v>2.8543133575000001</c:v>
                </c:pt>
                <c:pt idx="2964">
                  <c:v>2.7813869659999999</c:v>
                </c:pt>
                <c:pt idx="2965">
                  <c:v>2.7896767407</c:v>
                </c:pt>
                <c:pt idx="2966">
                  <c:v>2.7715269379</c:v>
                </c:pt>
                <c:pt idx="2967">
                  <c:v>2.7595098888999998</c:v>
                </c:pt>
                <c:pt idx="2968">
                  <c:v>2.7595098888999998</c:v>
                </c:pt>
                <c:pt idx="2969">
                  <c:v>2.7595098888999998</c:v>
                </c:pt>
                <c:pt idx="2970">
                  <c:v>2.8064381189000001</c:v>
                </c:pt>
                <c:pt idx="2971">
                  <c:v>2.8125999054999999</c:v>
                </c:pt>
                <c:pt idx="2972">
                  <c:v>2.8410682227000001</c:v>
                </c:pt>
                <c:pt idx="2973">
                  <c:v>2.8423790710999999</c:v>
                </c:pt>
                <c:pt idx="2974">
                  <c:v>2.8305114063999999</c:v>
                </c:pt>
                <c:pt idx="2975">
                  <c:v>2.8305114063999999</c:v>
                </c:pt>
                <c:pt idx="2976">
                  <c:v>2.8305114063999999</c:v>
                </c:pt>
                <c:pt idx="2977">
                  <c:v>2.8070874576999998</c:v>
                </c:pt>
                <c:pt idx="2978">
                  <c:v>2.8482170655000001</c:v>
                </c:pt>
                <c:pt idx="2979">
                  <c:v>2.8482170655000001</c:v>
                </c:pt>
                <c:pt idx="2980">
                  <c:v>2.8321057302999999</c:v>
                </c:pt>
                <c:pt idx="2981">
                  <c:v>2.7913605395999999</c:v>
                </c:pt>
                <c:pt idx="2982">
                  <c:v>2.7913605395999999</c:v>
                </c:pt>
                <c:pt idx="2983">
                  <c:v>2.7913605395999999</c:v>
                </c:pt>
                <c:pt idx="2984">
                  <c:v>2.8220458631000001</c:v>
                </c:pt>
                <c:pt idx="2985">
                  <c:v>2.8458760613999998</c:v>
                </c:pt>
                <c:pt idx="2986">
                  <c:v>2.8017711917999999</c:v>
                </c:pt>
                <c:pt idx="2987">
                  <c:v>2.8018037654999999</c:v>
                </c:pt>
                <c:pt idx="2988">
                  <c:v>2.8283333416000001</c:v>
                </c:pt>
                <c:pt idx="2989">
                  <c:v>2.8283333416000001</c:v>
                </c:pt>
                <c:pt idx="2990">
                  <c:v>2.8283333416000001</c:v>
                </c:pt>
                <c:pt idx="2991">
                  <c:v>2.8707412158999999</c:v>
                </c:pt>
                <c:pt idx="2992">
                  <c:v>2.8780032767999999</c:v>
                </c:pt>
                <c:pt idx="2993">
                  <c:v>2.8800215134</c:v>
                </c:pt>
                <c:pt idx="2994">
                  <c:v>2.8930991346999999</c:v>
                </c:pt>
                <c:pt idx="2995">
                  <c:v>2.8718374495000001</c:v>
                </c:pt>
                <c:pt idx="2996">
                  <c:v>2.8718374495000001</c:v>
                </c:pt>
                <c:pt idx="2997">
                  <c:v>2.8718374495000001</c:v>
                </c:pt>
                <c:pt idx="2998">
                  <c:v>2.8632736321999999</c:v>
                </c:pt>
                <c:pt idx="2999">
                  <c:v>2.8694029044999998</c:v>
                </c:pt>
                <c:pt idx="3000">
                  <c:v>2.8995485576000002</c:v>
                </c:pt>
                <c:pt idx="3001">
                  <c:v>2.8782593114999999</c:v>
                </c:pt>
                <c:pt idx="3002">
                  <c:v>2.7950317247999998</c:v>
                </c:pt>
                <c:pt idx="3003">
                  <c:v>2.7950317247999998</c:v>
                </c:pt>
                <c:pt idx="3004">
                  <c:v>2.7950317247999998</c:v>
                </c:pt>
                <c:pt idx="3005">
                  <c:v>2.7950317247999998</c:v>
                </c:pt>
                <c:pt idx="3006">
                  <c:v>2.7515398911000002</c:v>
                </c:pt>
                <c:pt idx="3007">
                  <c:v>2.7917468541999999</c:v>
                </c:pt>
                <c:pt idx="3008">
                  <c:v>2.7642524525000001</c:v>
                </c:pt>
                <c:pt idx="3009">
                  <c:v>2.7835856972999999</c:v>
                </c:pt>
                <c:pt idx="3010">
                  <c:v>2.7835856972999999</c:v>
                </c:pt>
                <c:pt idx="3011">
                  <c:v>2.7835856972999999</c:v>
                </c:pt>
                <c:pt idx="3012">
                  <c:v>2.8082674934999998</c:v>
                </c:pt>
                <c:pt idx="3013">
                  <c:v>2.8170224763</c:v>
                </c:pt>
                <c:pt idx="3014">
                  <c:v>2.8299924891999999</c:v>
                </c:pt>
                <c:pt idx="3015">
                  <c:v>2.8507319428</c:v>
                </c:pt>
                <c:pt idx="3016">
                  <c:v>2.9031903005999999</c:v>
                </c:pt>
                <c:pt idx="3017">
                  <c:v>2.9031903005999999</c:v>
                </c:pt>
                <c:pt idx="3018">
                  <c:v>2.9031903005999999</c:v>
                </c:pt>
                <c:pt idx="3019">
                  <c:v>2.9523991077999998</c:v>
                </c:pt>
                <c:pt idx="3020">
                  <c:v>2.9005163509999998</c:v>
                </c:pt>
                <c:pt idx="3021">
                  <c:v>2.9307874216999998</c:v>
                </c:pt>
                <c:pt idx="3022">
                  <c:v>2.8672162344999998</c:v>
                </c:pt>
                <c:pt idx="3023">
                  <c:v>2.8112536523</c:v>
                </c:pt>
                <c:pt idx="3024">
                  <c:v>2.8112536523</c:v>
                </c:pt>
                <c:pt idx="3025">
                  <c:v>2.8112536523</c:v>
                </c:pt>
                <c:pt idx="3026">
                  <c:v>2.7897623615999998</c:v>
                </c:pt>
                <c:pt idx="3027">
                  <c:v>2.8069459533000001</c:v>
                </c:pt>
                <c:pt idx="3028">
                  <c:v>2.7589661228</c:v>
                </c:pt>
                <c:pt idx="3029">
                  <c:v>2.7825504936000001</c:v>
                </c:pt>
                <c:pt idx="3030">
                  <c:v>2.6896504135999999</c:v>
                </c:pt>
                <c:pt idx="3031">
                  <c:v>2.6896504135999999</c:v>
                </c:pt>
                <c:pt idx="3032">
                  <c:v>2.6896504135999999</c:v>
                </c:pt>
                <c:pt idx="3033">
                  <c:v>2.6389789793</c:v>
                </c:pt>
                <c:pt idx="3034">
                  <c:v>2.6389789793</c:v>
                </c:pt>
                <c:pt idx="3035">
                  <c:v>2.6389789793</c:v>
                </c:pt>
                <c:pt idx="3036">
                  <c:v>2.6442441445</c:v>
                </c:pt>
                <c:pt idx="3037">
                  <c:v>2.6519855612000001</c:v>
                </c:pt>
                <c:pt idx="3038">
                  <c:v>2.6519855612000001</c:v>
                </c:pt>
                <c:pt idx="3039">
                  <c:v>2.6519855612000001</c:v>
                </c:pt>
                <c:pt idx="3040">
                  <c:v>2.6519855612000001</c:v>
                </c:pt>
                <c:pt idx="3041">
                  <c:v>2.6519855612000001</c:v>
                </c:pt>
                <c:pt idx="3042">
                  <c:v>2.6558443765000002</c:v>
                </c:pt>
                <c:pt idx="3043">
                  <c:v>2.6649624824</c:v>
                </c:pt>
                <c:pt idx="3044">
                  <c:v>2.6313582278999998</c:v>
                </c:pt>
                <c:pt idx="3045">
                  <c:v>2.6313582278999998</c:v>
                </c:pt>
                <c:pt idx="3046">
                  <c:v>2.6313582278999998</c:v>
                </c:pt>
                <c:pt idx="3047">
                  <c:v>2.6215926511999998</c:v>
                </c:pt>
                <c:pt idx="3048">
                  <c:v>2.6825534496999999</c:v>
                </c:pt>
                <c:pt idx="3049">
                  <c:v>2.7057902760000001</c:v>
                </c:pt>
                <c:pt idx="3050">
                  <c:v>2.6969726095</c:v>
                </c:pt>
                <c:pt idx="3051">
                  <c:v>2.6804111025999999</c:v>
                </c:pt>
                <c:pt idx="3052">
                  <c:v>2.6804111025999999</c:v>
                </c:pt>
                <c:pt idx="3053">
                  <c:v>2.6804111025999999</c:v>
                </c:pt>
                <c:pt idx="3054">
                  <c:v>2.6988042796</c:v>
                </c:pt>
                <c:pt idx="3055">
                  <c:v>2.6988042796</c:v>
                </c:pt>
                <c:pt idx="3056">
                  <c:v>2.6988042796</c:v>
                </c:pt>
                <c:pt idx="3057">
                  <c:v>2.7063889079000001</c:v>
                </c:pt>
                <c:pt idx="3058">
                  <c:v>2.7413537676000002</c:v>
                </c:pt>
                <c:pt idx="3059">
                  <c:v>2.7413537676000002</c:v>
                </c:pt>
                <c:pt idx="3060">
                  <c:v>2.7413537676000002</c:v>
                </c:pt>
                <c:pt idx="3061">
                  <c:v>2.7184125512000001</c:v>
                </c:pt>
                <c:pt idx="3062">
                  <c:v>2.7656226835000002</c:v>
                </c:pt>
                <c:pt idx="3063">
                  <c:v>2.7276374432999999</c:v>
                </c:pt>
                <c:pt idx="3064">
                  <c:v>2.7165328041999999</c:v>
                </c:pt>
                <c:pt idx="3065">
                  <c:v>2.6679955219</c:v>
                </c:pt>
                <c:pt idx="3066">
                  <c:v>2.6679955219</c:v>
                </c:pt>
                <c:pt idx="3067">
                  <c:v>2.6679955219</c:v>
                </c:pt>
                <c:pt idx="3068">
                  <c:v>2.7639043986999998</c:v>
                </c:pt>
                <c:pt idx="3069">
                  <c:v>2.7120899610000002</c:v>
                </c:pt>
                <c:pt idx="3070">
                  <c:v>2.6129588403000001</c:v>
                </c:pt>
                <c:pt idx="3071">
                  <c:v>2.6168080491999999</c:v>
                </c:pt>
                <c:pt idx="3072">
                  <c:v>2.6014872729</c:v>
                </c:pt>
                <c:pt idx="3073">
                  <c:v>2.6014872729</c:v>
                </c:pt>
                <c:pt idx="3074">
                  <c:v>2.6014872729</c:v>
                </c:pt>
                <c:pt idx="3075">
                  <c:v>2.6328162162000002</c:v>
                </c:pt>
                <c:pt idx="3076">
                  <c:v>2.5567441611000001</c:v>
                </c:pt>
                <c:pt idx="3077">
                  <c:v>2.5566510452000002</c:v>
                </c:pt>
                <c:pt idx="3078">
                  <c:v>2.5634743316000002</c:v>
                </c:pt>
                <c:pt idx="3079">
                  <c:v>2.5993141455000002</c:v>
                </c:pt>
                <c:pt idx="3080">
                  <c:v>2.5993141455000002</c:v>
                </c:pt>
                <c:pt idx="3081">
                  <c:v>2.5993141455000002</c:v>
                </c:pt>
                <c:pt idx="3082">
                  <c:v>2.5908543734</c:v>
                </c:pt>
                <c:pt idx="3083">
                  <c:v>2.5385049359999998</c:v>
                </c:pt>
                <c:pt idx="3084">
                  <c:v>2.5385049359999998</c:v>
                </c:pt>
                <c:pt idx="3085">
                  <c:v>2.5385049359999998</c:v>
                </c:pt>
                <c:pt idx="3086">
                  <c:v>2.5966127046</c:v>
                </c:pt>
                <c:pt idx="3087">
                  <c:v>2.5966127046</c:v>
                </c:pt>
                <c:pt idx="3088">
                  <c:v>2.5966127046</c:v>
                </c:pt>
                <c:pt idx="3089">
                  <c:v>2.5471474789999999</c:v>
                </c:pt>
                <c:pt idx="3090">
                  <c:v>2.5367772212999999</c:v>
                </c:pt>
                <c:pt idx="3091">
                  <c:v>2.5998261598000001</c:v>
                </c:pt>
                <c:pt idx="3092">
                  <c:v>2.6209028099</c:v>
                </c:pt>
                <c:pt idx="3093">
                  <c:v>2.6841630001999999</c:v>
                </c:pt>
                <c:pt idx="3094">
                  <c:v>2.6841630001999999</c:v>
                </c:pt>
                <c:pt idx="3095">
                  <c:v>2.6841630001999999</c:v>
                </c:pt>
                <c:pt idx="3096">
                  <c:v>2.6654522741000002</c:v>
                </c:pt>
                <c:pt idx="3097">
                  <c:v>2.6804704474999999</c:v>
                </c:pt>
                <c:pt idx="3098">
                  <c:v>2.7170704272999999</c:v>
                </c:pt>
                <c:pt idx="3099">
                  <c:v>2.7316939513</c:v>
                </c:pt>
                <c:pt idx="3100">
                  <c:v>2.7288603182000002</c:v>
                </c:pt>
                <c:pt idx="3101">
                  <c:v>2.7288603182000002</c:v>
                </c:pt>
                <c:pt idx="3102">
                  <c:v>2.7288603182000002</c:v>
                </c:pt>
                <c:pt idx="3103">
                  <c:v>2.7080407032</c:v>
                </c:pt>
                <c:pt idx="3104">
                  <c:v>2.7514194987999998</c:v>
                </c:pt>
                <c:pt idx="3105">
                  <c:v>2.7471389297000002</c:v>
                </c:pt>
                <c:pt idx="3106">
                  <c:v>2.7168283826000001</c:v>
                </c:pt>
                <c:pt idx="3107">
                  <c:v>2.6681798486999999</c:v>
                </c:pt>
                <c:pt idx="3108">
                  <c:v>2.6681798486999999</c:v>
                </c:pt>
                <c:pt idx="3109">
                  <c:v>2.6681798486999999</c:v>
                </c:pt>
                <c:pt idx="3110">
                  <c:v>2.5922523339999999</c:v>
                </c:pt>
                <c:pt idx="3111">
                  <c:v>2.6445139906000001</c:v>
                </c:pt>
                <c:pt idx="3112">
                  <c:v>2.6694201718000001</c:v>
                </c:pt>
                <c:pt idx="3113">
                  <c:v>2.6435076628999998</c:v>
                </c:pt>
                <c:pt idx="3114">
                  <c:v>2.6509451150999999</c:v>
                </c:pt>
                <c:pt idx="3115">
                  <c:v>2.6509451150999999</c:v>
                </c:pt>
                <c:pt idx="3116">
                  <c:v>2.6509451150999999</c:v>
                </c:pt>
                <c:pt idx="3117">
                  <c:v>2.6279735657000001</c:v>
                </c:pt>
                <c:pt idx="3118">
                  <c:v>2.6948734387000002</c:v>
                </c:pt>
                <c:pt idx="3119">
                  <c:v>2.7274051982</c:v>
                </c:pt>
                <c:pt idx="3120">
                  <c:v>2.6789376982999999</c:v>
                </c:pt>
                <c:pt idx="3121">
                  <c:v>2.6996344679000002</c:v>
                </c:pt>
                <c:pt idx="3122">
                  <c:v>2.6996344679000002</c:v>
                </c:pt>
                <c:pt idx="3123">
                  <c:v>2.6996344679000002</c:v>
                </c:pt>
                <c:pt idx="3124">
                  <c:v>2.6754102480999999</c:v>
                </c:pt>
                <c:pt idx="3125">
                  <c:v>2.666656626</c:v>
                </c:pt>
                <c:pt idx="3126">
                  <c:v>2.6289213545000001</c:v>
                </c:pt>
                <c:pt idx="3127">
                  <c:v>2.6615572062999999</c:v>
                </c:pt>
                <c:pt idx="3128">
                  <c:v>2.6455918921000001</c:v>
                </c:pt>
                <c:pt idx="3129">
                  <c:v>2.6455918921000001</c:v>
                </c:pt>
                <c:pt idx="3130">
                  <c:v>2.6455918921000001</c:v>
                </c:pt>
                <c:pt idx="3131">
                  <c:v>2.7011089985000001</c:v>
                </c:pt>
                <c:pt idx="3132">
                  <c:v>2.6916936642999998</c:v>
                </c:pt>
                <c:pt idx="3133">
                  <c:v>2.7184954295999999</c:v>
                </c:pt>
                <c:pt idx="3134">
                  <c:v>2.7039363577</c:v>
                </c:pt>
                <c:pt idx="3135">
                  <c:v>2.7360572536999999</c:v>
                </c:pt>
                <c:pt idx="3136">
                  <c:v>2.7360572536999999</c:v>
                </c:pt>
                <c:pt idx="3137">
                  <c:v>2.7360572536999999</c:v>
                </c:pt>
                <c:pt idx="3138">
                  <c:v>2.6805670543</c:v>
                </c:pt>
                <c:pt idx="3139">
                  <c:v>2.6481111881000001</c:v>
                </c:pt>
                <c:pt idx="3140">
                  <c:v>2.6584769764999998</c:v>
                </c:pt>
                <c:pt idx="3141">
                  <c:v>2.6823607417000002</c:v>
                </c:pt>
                <c:pt idx="3142">
                  <c:v>2.6853681565</c:v>
                </c:pt>
                <c:pt idx="3143">
                  <c:v>2.6853681565</c:v>
                </c:pt>
                <c:pt idx="3144">
                  <c:v>2.6853681565</c:v>
                </c:pt>
                <c:pt idx="3145">
                  <c:v>2.6613840614000002</c:v>
                </c:pt>
                <c:pt idx="3146">
                  <c:v>2.6168762602000002</c:v>
                </c:pt>
                <c:pt idx="3147">
                  <c:v>2.6168762602000002</c:v>
                </c:pt>
                <c:pt idx="3148">
                  <c:v>2.6867088818</c:v>
                </c:pt>
                <c:pt idx="3149">
                  <c:v>2.6916855803000002</c:v>
                </c:pt>
                <c:pt idx="3150">
                  <c:v>2.6916855803000002</c:v>
                </c:pt>
                <c:pt idx="3151">
                  <c:v>2.6916855803000002</c:v>
                </c:pt>
                <c:pt idx="3152">
                  <c:v>2.6449187035000001</c:v>
                </c:pt>
                <c:pt idx="3153">
                  <c:v>2.6691675108999999</c:v>
                </c:pt>
                <c:pt idx="3154">
                  <c:v>2.7052934914</c:v>
                </c:pt>
                <c:pt idx="3155">
                  <c:v>2.7723965584000001</c:v>
                </c:pt>
                <c:pt idx="3156">
                  <c:v>2.7937989778999999</c:v>
                </c:pt>
                <c:pt idx="3157">
                  <c:v>2.7937989778999999</c:v>
                </c:pt>
                <c:pt idx="3158">
                  <c:v>2.7937989778999999</c:v>
                </c:pt>
                <c:pt idx="3159">
                  <c:v>2.7891393487</c:v>
                </c:pt>
                <c:pt idx="3160">
                  <c:v>2.7429926303999999</c:v>
                </c:pt>
                <c:pt idx="3161">
                  <c:v>2.7417171323999998</c:v>
                </c:pt>
                <c:pt idx="3162">
                  <c:v>2.7102369693999999</c:v>
                </c:pt>
                <c:pt idx="3163">
                  <c:v>2.7339436628999998</c:v>
                </c:pt>
                <c:pt idx="3164">
                  <c:v>2.7339436628999998</c:v>
                </c:pt>
                <c:pt idx="3165">
                  <c:v>2.7339436628999998</c:v>
                </c:pt>
                <c:pt idx="3166">
                  <c:v>2.7636068016999999</c:v>
                </c:pt>
                <c:pt idx="3167">
                  <c:v>2.8356973140999999</c:v>
                </c:pt>
                <c:pt idx="3168">
                  <c:v>2.79523404</c:v>
                </c:pt>
                <c:pt idx="3169">
                  <c:v>2.7952510961999999</c:v>
                </c:pt>
                <c:pt idx="3170">
                  <c:v>2.8295041114999999</c:v>
                </c:pt>
                <c:pt idx="3171">
                  <c:v>2.8295041114999999</c:v>
                </c:pt>
                <c:pt idx="3172">
                  <c:v>2.8295041114999999</c:v>
                </c:pt>
                <c:pt idx="3173">
                  <c:v>2.8353374843000001</c:v>
                </c:pt>
                <c:pt idx="3174">
                  <c:v>2.7821543403</c:v>
                </c:pt>
                <c:pt idx="3175">
                  <c:v>2.7002456551999998</c:v>
                </c:pt>
                <c:pt idx="3176">
                  <c:v>2.6398291926000002</c:v>
                </c:pt>
                <c:pt idx="3177">
                  <c:v>2.6763554325999999</c:v>
                </c:pt>
                <c:pt idx="3178">
                  <c:v>2.6763554325999999</c:v>
                </c:pt>
                <c:pt idx="3179">
                  <c:v>2.6763554325999999</c:v>
                </c:pt>
                <c:pt idx="3180">
                  <c:v>2.6861945074000002</c:v>
                </c:pt>
                <c:pt idx="3181">
                  <c:v>2.6464894365</c:v>
                </c:pt>
                <c:pt idx="3182">
                  <c:v>2.6947313201999998</c:v>
                </c:pt>
                <c:pt idx="3183">
                  <c:v>2.6713063083000002</c:v>
                </c:pt>
                <c:pt idx="3184">
                  <c:v>2.6820242117999999</c:v>
                </c:pt>
                <c:pt idx="3185">
                  <c:v>2.6820242117999999</c:v>
                </c:pt>
                <c:pt idx="3186">
                  <c:v>2.6820242117999999</c:v>
                </c:pt>
                <c:pt idx="3187">
                  <c:v>2.6970007039000001</c:v>
                </c:pt>
                <c:pt idx="3188">
                  <c:v>2.6977968869</c:v>
                </c:pt>
                <c:pt idx="3189">
                  <c:v>2.7472962581</c:v>
                </c:pt>
                <c:pt idx="3190">
                  <c:v>2.7067482821</c:v>
                </c:pt>
                <c:pt idx="3191">
                  <c:v>2.6460275674</c:v>
                </c:pt>
                <c:pt idx="3192">
                  <c:v>2.6460275674</c:v>
                </c:pt>
                <c:pt idx="3193">
                  <c:v>2.6460275674</c:v>
                </c:pt>
                <c:pt idx="3194">
                  <c:v>2.6980232689000001</c:v>
                </c:pt>
                <c:pt idx="3195">
                  <c:v>2.6560335243000002</c:v>
                </c:pt>
                <c:pt idx="3196">
                  <c:v>2.6951617764</c:v>
                </c:pt>
                <c:pt idx="3197">
                  <c:v>2.6951617764</c:v>
                </c:pt>
                <c:pt idx="3198">
                  <c:v>2.6951617764</c:v>
                </c:pt>
                <c:pt idx="3199">
                  <c:v>2.6951617764</c:v>
                </c:pt>
                <c:pt idx="3200">
                  <c:v>2.6951617764</c:v>
                </c:pt>
                <c:pt idx="3201">
                  <c:v>2.7908273759000002</c:v>
                </c:pt>
                <c:pt idx="3202">
                  <c:v>2.8404754586999998</c:v>
                </c:pt>
                <c:pt idx="3203">
                  <c:v>2.8260016519</c:v>
                </c:pt>
                <c:pt idx="3204">
                  <c:v>2.7662241903</c:v>
                </c:pt>
                <c:pt idx="3205">
                  <c:v>2.7577126946999999</c:v>
                </c:pt>
                <c:pt idx="3206">
                  <c:v>2.7577126946999999</c:v>
                </c:pt>
                <c:pt idx="3207">
                  <c:v>2.7577126946999999</c:v>
                </c:pt>
                <c:pt idx="3208">
                  <c:v>2.7676711004999999</c:v>
                </c:pt>
                <c:pt idx="3209">
                  <c:v>2.7160782805000001</c:v>
                </c:pt>
                <c:pt idx="3210">
                  <c:v>2.7135915365000001</c:v>
                </c:pt>
                <c:pt idx="3211">
                  <c:v>2.7135915365000001</c:v>
                </c:pt>
                <c:pt idx="3212">
                  <c:v>2.7135915365000001</c:v>
                </c:pt>
                <c:pt idx="3213">
                  <c:v>2.7135915365000001</c:v>
                </c:pt>
                <c:pt idx="3214">
                  <c:v>2.7135915365000001</c:v>
                </c:pt>
                <c:pt idx="3215">
                  <c:v>2.6718479229000001</c:v>
                </c:pt>
                <c:pt idx="3216">
                  <c:v>2.7017181091000002</c:v>
                </c:pt>
                <c:pt idx="3217">
                  <c:v>2.7184873249999999</c:v>
                </c:pt>
                <c:pt idx="3218">
                  <c:v>2.7184873249999999</c:v>
                </c:pt>
                <c:pt idx="3219">
                  <c:v>2.7184873249999999</c:v>
                </c:pt>
                <c:pt idx="3220">
                  <c:v>2.7184873249999999</c:v>
                </c:pt>
                <c:pt idx="3221">
                  <c:v>2.7184873249999999</c:v>
                </c:pt>
                <c:pt idx="3222">
                  <c:v>2.7063299707000001</c:v>
                </c:pt>
                <c:pt idx="3223">
                  <c:v>2.6698649888000001</c:v>
                </c:pt>
                <c:pt idx="3224">
                  <c:v>2.6356725628</c:v>
                </c:pt>
                <c:pt idx="3225">
                  <c:v>2.6285735812</c:v>
                </c:pt>
                <c:pt idx="3226">
                  <c:v>2.6550555393000002</c:v>
                </c:pt>
                <c:pt idx="3227">
                  <c:v>2.6550555393000002</c:v>
                </c:pt>
                <c:pt idx="3228">
                  <c:v>2.6550555393000002</c:v>
                </c:pt>
                <c:pt idx="3229">
                  <c:v>2.6271813797000001</c:v>
                </c:pt>
                <c:pt idx="3230">
                  <c:v>2.5953512015000002</c:v>
                </c:pt>
                <c:pt idx="3231">
                  <c:v>2.5659343189000001</c:v>
                </c:pt>
                <c:pt idx="3232">
                  <c:v>2.6178272851000002</c:v>
                </c:pt>
                <c:pt idx="3233">
                  <c:v>2.6020091691</c:v>
                </c:pt>
                <c:pt idx="3234">
                  <c:v>2.6020091691</c:v>
                </c:pt>
                <c:pt idx="3235">
                  <c:v>2.6020091691</c:v>
                </c:pt>
                <c:pt idx="3236">
                  <c:v>2.5620196821999999</c:v>
                </c:pt>
                <c:pt idx="3237">
                  <c:v>2.5549862557999998</c:v>
                </c:pt>
                <c:pt idx="3238">
                  <c:v>2.6163508060999998</c:v>
                </c:pt>
                <c:pt idx="3239">
                  <c:v>2.6169467747000001</c:v>
                </c:pt>
                <c:pt idx="3240">
                  <c:v>2.6027650859999998</c:v>
                </c:pt>
                <c:pt idx="3241">
                  <c:v>2.6027650859999998</c:v>
                </c:pt>
                <c:pt idx="3242">
                  <c:v>2.6027650859999998</c:v>
                </c:pt>
                <c:pt idx="3243">
                  <c:v>2.6460873421</c:v>
                </c:pt>
                <c:pt idx="3244">
                  <c:v>2.5964346760999999</c:v>
                </c:pt>
                <c:pt idx="3245">
                  <c:v>2.5355077305</c:v>
                </c:pt>
                <c:pt idx="3246">
                  <c:v>2.5314292336999999</c:v>
                </c:pt>
                <c:pt idx="3247">
                  <c:v>2.5172335500999998</c:v>
                </c:pt>
                <c:pt idx="3248">
                  <c:v>2.5172335500999998</c:v>
                </c:pt>
                <c:pt idx="3249">
                  <c:v>2.5172335500999998</c:v>
                </c:pt>
                <c:pt idx="3250">
                  <c:v>2.4786048879</c:v>
                </c:pt>
                <c:pt idx="3251">
                  <c:v>2.5477888700000002</c:v>
                </c:pt>
                <c:pt idx="3252">
                  <c:v>2.5547637228000002</c:v>
                </c:pt>
                <c:pt idx="3253">
                  <c:v>2.5771340838999999</c:v>
                </c:pt>
                <c:pt idx="3254">
                  <c:v>2.6005989553000002</c:v>
                </c:pt>
                <c:pt idx="3255">
                  <c:v>2.6005989553000002</c:v>
                </c:pt>
                <c:pt idx="3256">
                  <c:v>2.6005989553000002</c:v>
                </c:pt>
                <c:pt idx="3257">
                  <c:v>2.5575945868000001</c:v>
                </c:pt>
                <c:pt idx="3258">
                  <c:v>2.581269995</c:v>
                </c:pt>
                <c:pt idx="3259">
                  <c:v>2.5660010145999999</c:v>
                </c:pt>
                <c:pt idx="3260">
                  <c:v>2.5662124876000001</c:v>
                </c:pt>
                <c:pt idx="3261">
                  <c:v>2.5396673722999998</c:v>
                </c:pt>
                <c:pt idx="3262">
                  <c:v>2.5396673722999998</c:v>
                </c:pt>
                <c:pt idx="3263">
                  <c:v>2.5396673722999998</c:v>
                </c:pt>
                <c:pt idx="3264">
                  <c:v>2.5275604421</c:v>
                </c:pt>
                <c:pt idx="3265">
                  <c:v>2.5222294313</c:v>
                </c:pt>
                <c:pt idx="3266">
                  <c:v>2.5202257632</c:v>
                </c:pt>
                <c:pt idx="3267">
                  <c:v>2.5817513253</c:v>
                </c:pt>
                <c:pt idx="3268">
                  <c:v>2.6059428997</c:v>
                </c:pt>
                <c:pt idx="3269">
                  <c:v>2.6059428997</c:v>
                </c:pt>
                <c:pt idx="3270">
                  <c:v>2.6059428997</c:v>
                </c:pt>
                <c:pt idx="3271">
                  <c:v>2.6378159999999999</c:v>
                </c:pt>
                <c:pt idx="3272">
                  <c:v>2.5527144208000001</c:v>
                </c:pt>
                <c:pt idx="3273">
                  <c:v>2.5554894943000002</c:v>
                </c:pt>
                <c:pt idx="3274">
                  <c:v>2.5620290268999999</c:v>
                </c:pt>
                <c:pt idx="3275">
                  <c:v>2.5835280983</c:v>
                </c:pt>
                <c:pt idx="3276">
                  <c:v>2.5835280983</c:v>
                </c:pt>
                <c:pt idx="3277">
                  <c:v>2.5835280983</c:v>
                </c:pt>
                <c:pt idx="3278">
                  <c:v>2.5772951321000002</c:v>
                </c:pt>
                <c:pt idx="3279">
                  <c:v>2.6102631894999999</c:v>
                </c:pt>
                <c:pt idx="3280">
                  <c:v>2.6164590758999999</c:v>
                </c:pt>
                <c:pt idx="3281">
                  <c:v>2.6267299080000002</c:v>
                </c:pt>
                <c:pt idx="3282">
                  <c:v>2.5984638897000001</c:v>
                </c:pt>
                <c:pt idx="3283">
                  <c:v>2.5984638897000001</c:v>
                </c:pt>
                <c:pt idx="3284">
                  <c:v>2.5984638897000001</c:v>
                </c:pt>
                <c:pt idx="3285">
                  <c:v>2.5779784446999998</c:v>
                </c:pt>
                <c:pt idx="3286">
                  <c:v>2.5531155482000001</c:v>
                </c:pt>
                <c:pt idx="3287">
                  <c:v>2.5590753465999998</c:v>
                </c:pt>
                <c:pt idx="3288">
                  <c:v>2.6071599407999999</c:v>
                </c:pt>
                <c:pt idx="3289">
                  <c:v>2.6273425101000001</c:v>
                </c:pt>
                <c:pt idx="3290">
                  <c:v>2.6273425101000001</c:v>
                </c:pt>
                <c:pt idx="3291">
                  <c:v>2.6273425101000001</c:v>
                </c:pt>
                <c:pt idx="3292">
                  <c:v>2.6276021342</c:v>
                </c:pt>
                <c:pt idx="3293">
                  <c:v>2.6049170044999999</c:v>
                </c:pt>
                <c:pt idx="3294">
                  <c:v>2.5876341629000001</c:v>
                </c:pt>
                <c:pt idx="3295">
                  <c:v>2.5771372389999998</c:v>
                </c:pt>
                <c:pt idx="3296">
                  <c:v>2.5776121374000001</c:v>
                </c:pt>
                <c:pt idx="3297">
                  <c:v>2.5776121374000001</c:v>
                </c:pt>
                <c:pt idx="3298">
                  <c:v>2.5776121374000001</c:v>
                </c:pt>
                <c:pt idx="3299">
                  <c:v>2.5647744131999999</c:v>
                </c:pt>
                <c:pt idx="3300">
                  <c:v>2.6010735063000001</c:v>
                </c:pt>
                <c:pt idx="3301">
                  <c:v>2.5833591730999999</c:v>
                </c:pt>
                <c:pt idx="3302">
                  <c:v>2.5876051159000002</c:v>
                </c:pt>
                <c:pt idx="3303">
                  <c:v>2.4362292053000001</c:v>
                </c:pt>
                <c:pt idx="3304">
                  <c:v>2.4362292053000001</c:v>
                </c:pt>
                <c:pt idx="3305">
                  <c:v>2.4362292053000001</c:v>
                </c:pt>
                <c:pt idx="3306">
                  <c:v>2.4918573877000001</c:v>
                </c:pt>
                <c:pt idx="3307">
                  <c:v>2.5269123590000002</c:v>
                </c:pt>
                <c:pt idx="3308">
                  <c:v>2.4941139051999999</c:v>
                </c:pt>
                <c:pt idx="3309">
                  <c:v>2.4627245085</c:v>
                </c:pt>
                <c:pt idx="3310">
                  <c:v>2.4967783212999999</c:v>
                </c:pt>
                <c:pt idx="3311">
                  <c:v>2.4967783212999999</c:v>
                </c:pt>
                <c:pt idx="3312">
                  <c:v>2.4967783212999999</c:v>
                </c:pt>
                <c:pt idx="3313">
                  <c:v>2.5083813063</c:v>
                </c:pt>
                <c:pt idx="3314">
                  <c:v>2.5033631749</c:v>
                </c:pt>
                <c:pt idx="3315">
                  <c:v>2.5204056869999998</c:v>
                </c:pt>
                <c:pt idx="3316">
                  <c:v>2.4733812815</c:v>
                </c:pt>
                <c:pt idx="3317">
                  <c:v>2.4330626154999999</c:v>
                </c:pt>
                <c:pt idx="3318">
                  <c:v>2.4330626154999999</c:v>
                </c:pt>
                <c:pt idx="3319">
                  <c:v>2.4330626154999999</c:v>
                </c:pt>
                <c:pt idx="3320">
                  <c:v>2.4588303016999999</c:v>
                </c:pt>
                <c:pt idx="3321">
                  <c:v>2.4639594001999998</c:v>
                </c:pt>
                <c:pt idx="3322">
                  <c:v>2.3726791693</c:v>
                </c:pt>
                <c:pt idx="3323">
                  <c:v>2.4396845065999999</c:v>
                </c:pt>
                <c:pt idx="3324">
                  <c:v>2.4376688260999999</c:v>
                </c:pt>
                <c:pt idx="3325">
                  <c:v>2.4376688260999999</c:v>
                </c:pt>
                <c:pt idx="3326">
                  <c:v>2.4376688260999999</c:v>
                </c:pt>
                <c:pt idx="3327">
                  <c:v>2.4279313988000002</c:v>
                </c:pt>
                <c:pt idx="3328">
                  <c:v>2.3859092007</c:v>
                </c:pt>
                <c:pt idx="3329">
                  <c:v>2.3960906571999998</c:v>
                </c:pt>
                <c:pt idx="3330">
                  <c:v>2.3745876325999999</c:v>
                </c:pt>
                <c:pt idx="3331">
                  <c:v>2.3746770703000002</c:v>
                </c:pt>
                <c:pt idx="3332">
                  <c:v>2.3746770703000002</c:v>
                </c:pt>
                <c:pt idx="3333">
                  <c:v>2.3746770703000002</c:v>
                </c:pt>
                <c:pt idx="3334">
                  <c:v>2.3990263502000002</c:v>
                </c:pt>
                <c:pt idx="3335">
                  <c:v>2.4108594466</c:v>
                </c:pt>
                <c:pt idx="3336">
                  <c:v>2.3836131199000001</c:v>
                </c:pt>
                <c:pt idx="3337">
                  <c:v>2.4038571259000001</c:v>
                </c:pt>
                <c:pt idx="3338">
                  <c:v>2.3980705702999998</c:v>
                </c:pt>
                <c:pt idx="3339">
                  <c:v>2.3980705702999998</c:v>
                </c:pt>
                <c:pt idx="3340">
                  <c:v>2.3980705702999998</c:v>
                </c:pt>
                <c:pt idx="3341">
                  <c:v>2.3928323441999999</c:v>
                </c:pt>
                <c:pt idx="3342">
                  <c:v>2.3730340670999999</c:v>
                </c:pt>
                <c:pt idx="3343">
                  <c:v>2.3507061030999998</c:v>
                </c:pt>
                <c:pt idx="3344">
                  <c:v>2.3811087569999998</c:v>
                </c:pt>
                <c:pt idx="3345">
                  <c:v>2.3976771493000002</c:v>
                </c:pt>
                <c:pt idx="3346">
                  <c:v>2.3976771493000002</c:v>
                </c:pt>
                <c:pt idx="3347">
                  <c:v>2.3976771493000002</c:v>
                </c:pt>
                <c:pt idx="3348">
                  <c:v>2.3551028978000002</c:v>
                </c:pt>
                <c:pt idx="3349">
                  <c:v>2.3286270284000001</c:v>
                </c:pt>
                <c:pt idx="3350">
                  <c:v>2.3135814265999999</c:v>
                </c:pt>
                <c:pt idx="3351">
                  <c:v>2.3147886614000002</c:v>
                </c:pt>
                <c:pt idx="3352">
                  <c:v>2.3425062012</c:v>
                </c:pt>
                <c:pt idx="3353">
                  <c:v>2.3425062012</c:v>
                </c:pt>
                <c:pt idx="3354">
                  <c:v>2.3425062012</c:v>
                </c:pt>
                <c:pt idx="3355">
                  <c:v>2.3829804696000001</c:v>
                </c:pt>
                <c:pt idx="3356">
                  <c:v>2.3789228360000001</c:v>
                </c:pt>
                <c:pt idx="3357">
                  <c:v>2.3761047794999999</c:v>
                </c:pt>
                <c:pt idx="3358">
                  <c:v>2.4025323084000001</c:v>
                </c:pt>
                <c:pt idx="3359">
                  <c:v>2.4240017198000001</c:v>
                </c:pt>
                <c:pt idx="3360">
                  <c:v>2.4240017198000001</c:v>
                </c:pt>
                <c:pt idx="3361">
                  <c:v>2.4240017198000001</c:v>
                </c:pt>
                <c:pt idx="3362">
                  <c:v>2.4350237721000001</c:v>
                </c:pt>
                <c:pt idx="3363">
                  <c:v>2.4663820921999999</c:v>
                </c:pt>
                <c:pt idx="3364">
                  <c:v>2.4486112196000001</c:v>
                </c:pt>
                <c:pt idx="3365">
                  <c:v>2.4049736536999999</c:v>
                </c:pt>
                <c:pt idx="3366">
                  <c:v>2.4279288744</c:v>
                </c:pt>
                <c:pt idx="3367">
                  <c:v>2.4279288744</c:v>
                </c:pt>
                <c:pt idx="3368">
                  <c:v>2.4279288744</c:v>
                </c:pt>
                <c:pt idx="3369">
                  <c:v>2.4720385365999999</c:v>
                </c:pt>
                <c:pt idx="3370">
                  <c:v>2.4889124772</c:v>
                </c:pt>
                <c:pt idx="3371">
                  <c:v>2.5031632022000001</c:v>
                </c:pt>
                <c:pt idx="3372">
                  <c:v>2.5348299193999999</c:v>
                </c:pt>
                <c:pt idx="3373">
                  <c:v>2.5360862534000002</c:v>
                </c:pt>
                <c:pt idx="3374">
                  <c:v>2.5360862534000002</c:v>
                </c:pt>
                <c:pt idx="3375">
                  <c:v>2.5360862534000002</c:v>
                </c:pt>
                <c:pt idx="3376">
                  <c:v>2.5320381826</c:v>
                </c:pt>
                <c:pt idx="3377">
                  <c:v>2.4450869634000001</c:v>
                </c:pt>
                <c:pt idx="3378">
                  <c:v>2.4483366719999999</c:v>
                </c:pt>
                <c:pt idx="3379">
                  <c:v>2.4377385474</c:v>
                </c:pt>
                <c:pt idx="3380">
                  <c:v>2.3712095238000002</c:v>
                </c:pt>
                <c:pt idx="3381">
                  <c:v>2.3712095238000002</c:v>
                </c:pt>
                <c:pt idx="3382">
                  <c:v>2.3712095238000002</c:v>
                </c:pt>
                <c:pt idx="3383">
                  <c:v>2.3152931886000001</c:v>
                </c:pt>
                <c:pt idx="3384">
                  <c:v>2.2741888331000002</c:v>
                </c:pt>
                <c:pt idx="3385">
                  <c:v>2.3125315412999998</c:v>
                </c:pt>
                <c:pt idx="3386">
                  <c:v>2.3456445951</c:v>
                </c:pt>
                <c:pt idx="3387">
                  <c:v>2.2680657943</c:v>
                </c:pt>
                <c:pt idx="3388">
                  <c:v>2.2680657943</c:v>
                </c:pt>
                <c:pt idx="3389">
                  <c:v>2.2680657943</c:v>
                </c:pt>
                <c:pt idx="3390">
                  <c:v>2.2680657943</c:v>
                </c:pt>
                <c:pt idx="3391">
                  <c:v>2.2154504289000001</c:v>
                </c:pt>
                <c:pt idx="3392">
                  <c:v>2.2138660115</c:v>
                </c:pt>
                <c:pt idx="3393">
                  <c:v>2.2662399487</c:v>
                </c:pt>
                <c:pt idx="3394">
                  <c:v>2.2100852200999999</c:v>
                </c:pt>
                <c:pt idx="3395">
                  <c:v>2.2100852200999999</c:v>
                </c:pt>
                <c:pt idx="3396">
                  <c:v>2.2100852200999999</c:v>
                </c:pt>
                <c:pt idx="3397">
                  <c:v>2.2011565880999999</c:v>
                </c:pt>
                <c:pt idx="3398">
                  <c:v>2.2387778526000002</c:v>
                </c:pt>
                <c:pt idx="3399">
                  <c:v>2.2590907526000001</c:v>
                </c:pt>
                <c:pt idx="3400">
                  <c:v>2.2858357754999998</c:v>
                </c:pt>
                <c:pt idx="3401">
                  <c:v>2.3582660465999998</c:v>
                </c:pt>
                <c:pt idx="3402">
                  <c:v>2.3582660465999998</c:v>
                </c:pt>
                <c:pt idx="3403">
                  <c:v>2.3582660465999998</c:v>
                </c:pt>
                <c:pt idx="3404">
                  <c:v>2.3307253140999999</c:v>
                </c:pt>
                <c:pt idx="3405">
                  <c:v>2.3355650906999998</c:v>
                </c:pt>
                <c:pt idx="3406">
                  <c:v>2.3492426072999999</c:v>
                </c:pt>
                <c:pt idx="3407">
                  <c:v>2.3492426072999999</c:v>
                </c:pt>
                <c:pt idx="3408">
                  <c:v>2.3492426072999999</c:v>
                </c:pt>
                <c:pt idx="3409">
                  <c:v>2.3492426072999999</c:v>
                </c:pt>
                <c:pt idx="3410">
                  <c:v>2.3492426072999999</c:v>
                </c:pt>
                <c:pt idx="3411">
                  <c:v>2.3345877582000001</c:v>
                </c:pt>
                <c:pt idx="3412">
                  <c:v>2.3083933372000001</c:v>
                </c:pt>
                <c:pt idx="3413">
                  <c:v>2.3426167811999998</c:v>
                </c:pt>
                <c:pt idx="3414">
                  <c:v>2.2897065639999998</c:v>
                </c:pt>
                <c:pt idx="3415">
                  <c:v>2.3088645504</c:v>
                </c:pt>
                <c:pt idx="3416">
                  <c:v>2.3088645504</c:v>
                </c:pt>
                <c:pt idx="3417">
                  <c:v>2.3088645504</c:v>
                </c:pt>
                <c:pt idx="3418">
                  <c:v>2.2869498426999999</c:v>
                </c:pt>
                <c:pt idx="3419">
                  <c:v>2.2664801869</c:v>
                </c:pt>
                <c:pt idx="3420">
                  <c:v>2.2678762888000001</c:v>
                </c:pt>
                <c:pt idx="3421">
                  <c:v>2.2510423586999999</c:v>
                </c:pt>
                <c:pt idx="3422">
                  <c:v>2.2144906727999998</c:v>
                </c:pt>
                <c:pt idx="3423">
                  <c:v>2.2144906727999998</c:v>
                </c:pt>
                <c:pt idx="3424">
                  <c:v>2.2144906727999998</c:v>
                </c:pt>
                <c:pt idx="3425">
                  <c:v>2.2359970973999999</c:v>
                </c:pt>
                <c:pt idx="3426">
                  <c:v>2.2627395133000001</c:v>
                </c:pt>
                <c:pt idx="3427">
                  <c:v>2.3438468117000002</c:v>
                </c:pt>
                <c:pt idx="3428">
                  <c:v>2.3871039303999999</c:v>
                </c:pt>
                <c:pt idx="3429">
                  <c:v>2.4201155844</c:v>
                </c:pt>
                <c:pt idx="3430">
                  <c:v>2.4201155844</c:v>
                </c:pt>
                <c:pt idx="3431">
                  <c:v>2.4201155844</c:v>
                </c:pt>
                <c:pt idx="3432">
                  <c:v>2.3865961828</c:v>
                </c:pt>
                <c:pt idx="3433">
                  <c:v>2.3624452095000001</c:v>
                </c:pt>
                <c:pt idx="3434">
                  <c:v>2.3065876834000001</c:v>
                </c:pt>
                <c:pt idx="3435">
                  <c:v>2.2850660350999998</c:v>
                </c:pt>
                <c:pt idx="3436">
                  <c:v>2.3174545600999998</c:v>
                </c:pt>
                <c:pt idx="3437">
                  <c:v>2.3174545600999998</c:v>
                </c:pt>
                <c:pt idx="3438">
                  <c:v>2.3174545600999998</c:v>
                </c:pt>
                <c:pt idx="3439">
                  <c:v>2.3174545600999998</c:v>
                </c:pt>
                <c:pt idx="3440">
                  <c:v>2.3174545600999998</c:v>
                </c:pt>
                <c:pt idx="3441">
                  <c:v>2.3564003806999998</c:v>
                </c:pt>
                <c:pt idx="3442">
                  <c:v>2.3119403902000002</c:v>
                </c:pt>
                <c:pt idx="3443">
                  <c:v>2.2999896830000002</c:v>
                </c:pt>
                <c:pt idx="3444">
                  <c:v>2.2999896830000002</c:v>
                </c:pt>
                <c:pt idx="3445">
                  <c:v>2.2999896830000002</c:v>
                </c:pt>
                <c:pt idx="3446">
                  <c:v>2.3344617560000001</c:v>
                </c:pt>
                <c:pt idx="3447">
                  <c:v>2.3123670606000002</c:v>
                </c:pt>
                <c:pt idx="3448">
                  <c:v>2.2660449942000001</c:v>
                </c:pt>
                <c:pt idx="3449">
                  <c:v>2.3281359286000001</c:v>
                </c:pt>
                <c:pt idx="3450">
                  <c:v>2.3008750292000002</c:v>
                </c:pt>
                <c:pt idx="3451">
                  <c:v>2.3008750292000002</c:v>
                </c:pt>
                <c:pt idx="3452">
                  <c:v>2.3008750292000002</c:v>
                </c:pt>
                <c:pt idx="3453">
                  <c:v>2.2924444803999999</c:v>
                </c:pt>
                <c:pt idx="3454">
                  <c:v>2.2661163135</c:v>
                </c:pt>
                <c:pt idx="3455">
                  <c:v>2.2917449516000001</c:v>
                </c:pt>
                <c:pt idx="3456">
                  <c:v>2.3378881929999999</c:v>
                </c:pt>
                <c:pt idx="3457">
                  <c:v>2.3292290401</c:v>
                </c:pt>
                <c:pt idx="3458">
                  <c:v>2.3292290401</c:v>
                </c:pt>
                <c:pt idx="3459">
                  <c:v>2.3292290401</c:v>
                </c:pt>
                <c:pt idx="3460">
                  <c:v>2.3848648415000002</c:v>
                </c:pt>
                <c:pt idx="3461">
                  <c:v>2.3778488917999998</c:v>
                </c:pt>
                <c:pt idx="3462">
                  <c:v>2.3968155489999998</c:v>
                </c:pt>
                <c:pt idx="3463">
                  <c:v>2.3809110775</c:v>
                </c:pt>
                <c:pt idx="3464">
                  <c:v>2.3501916680999999</c:v>
                </c:pt>
                <c:pt idx="3465">
                  <c:v>2.3501916680999999</c:v>
                </c:pt>
                <c:pt idx="3466">
                  <c:v>2.3501916680999999</c:v>
                </c:pt>
                <c:pt idx="3467">
                  <c:v>2.3952140301</c:v>
                </c:pt>
                <c:pt idx="3468">
                  <c:v>2.4190238934999999</c:v>
                </c:pt>
                <c:pt idx="3469">
                  <c:v>2.4106976067999999</c:v>
                </c:pt>
                <c:pt idx="3470">
                  <c:v>2.3498482589999998</c:v>
                </c:pt>
                <c:pt idx="3471">
                  <c:v>2.3162208403000002</c:v>
                </c:pt>
                <c:pt idx="3472">
                  <c:v>2.3162208403000002</c:v>
                </c:pt>
                <c:pt idx="3473">
                  <c:v>2.3162208403000002</c:v>
                </c:pt>
                <c:pt idx="3474">
                  <c:v>2.3517792229999999</c:v>
                </c:pt>
                <c:pt idx="3475">
                  <c:v>2.3126510614</c:v>
                </c:pt>
                <c:pt idx="3476">
                  <c:v>2.4153570144000001</c:v>
                </c:pt>
                <c:pt idx="3477">
                  <c:v>2.4132529375999998</c:v>
                </c:pt>
                <c:pt idx="3478">
                  <c:v>2.4472805162000002</c:v>
                </c:pt>
                <c:pt idx="3479">
                  <c:v>2.4472805162000002</c:v>
                </c:pt>
                <c:pt idx="3480">
                  <c:v>2.4472805162000002</c:v>
                </c:pt>
                <c:pt idx="3481">
                  <c:v>2.4764007132999999</c:v>
                </c:pt>
                <c:pt idx="3482">
                  <c:v>2.5233969614</c:v>
                </c:pt>
                <c:pt idx="3483">
                  <c:v>2.5148183312999999</c:v>
                </c:pt>
                <c:pt idx="3484">
                  <c:v>2.5413268449999999</c:v>
                </c:pt>
                <c:pt idx="3485">
                  <c:v>2.5352629373000002</c:v>
                </c:pt>
                <c:pt idx="3486">
                  <c:v>2.5352629373000002</c:v>
                </c:pt>
                <c:pt idx="3487">
                  <c:v>2.5352629373000002</c:v>
                </c:pt>
                <c:pt idx="3488">
                  <c:v>2.5197067773000001</c:v>
                </c:pt>
                <c:pt idx="3489">
                  <c:v>2.5023907342</c:v>
                </c:pt>
                <c:pt idx="3490">
                  <c:v>2.5095219005999998</c:v>
                </c:pt>
                <c:pt idx="3491">
                  <c:v>2.482996199</c:v>
                </c:pt>
                <c:pt idx="3492">
                  <c:v>2.5298625027999999</c:v>
                </c:pt>
                <c:pt idx="3493">
                  <c:v>2.5298625027999999</c:v>
                </c:pt>
                <c:pt idx="3494">
                  <c:v>2.5298625027999999</c:v>
                </c:pt>
                <c:pt idx="3495">
                  <c:v>2.5180112482000001</c:v>
                </c:pt>
                <c:pt idx="3496">
                  <c:v>2.4851203283999999</c:v>
                </c:pt>
                <c:pt idx="3497">
                  <c:v>2.4699753279999999</c:v>
                </c:pt>
                <c:pt idx="3498">
                  <c:v>2.4557122576000001</c:v>
                </c:pt>
                <c:pt idx="3499">
                  <c:v>2.4133900988999999</c:v>
                </c:pt>
                <c:pt idx="3500">
                  <c:v>2.4133900988999999</c:v>
                </c:pt>
                <c:pt idx="3501">
                  <c:v>2.4133900988999999</c:v>
                </c:pt>
                <c:pt idx="3502">
                  <c:v>2.4133900988999999</c:v>
                </c:pt>
                <c:pt idx="3503">
                  <c:v>2.4269939787000001</c:v>
                </c:pt>
                <c:pt idx="3504">
                  <c:v>2.4126263123</c:v>
                </c:pt>
                <c:pt idx="3505">
                  <c:v>2.3933196758999999</c:v>
                </c:pt>
                <c:pt idx="3506">
                  <c:v>2.4130782903000001</c:v>
                </c:pt>
                <c:pt idx="3507">
                  <c:v>2.4130782903000001</c:v>
                </c:pt>
                <c:pt idx="3508">
                  <c:v>2.4130782903000001</c:v>
                </c:pt>
                <c:pt idx="3509">
                  <c:v>2.4541219513999999</c:v>
                </c:pt>
                <c:pt idx="3510">
                  <c:v>2.4231410913000002</c:v>
                </c:pt>
                <c:pt idx="3511">
                  <c:v>2.3803598953999998</c:v>
                </c:pt>
                <c:pt idx="3512">
                  <c:v>2.3698635005000002</c:v>
                </c:pt>
                <c:pt idx="3513">
                  <c:v>2.3712499857</c:v>
                </c:pt>
                <c:pt idx="3514">
                  <c:v>2.3712499857</c:v>
                </c:pt>
                <c:pt idx="3515">
                  <c:v>2.3712499857</c:v>
                </c:pt>
                <c:pt idx="3516">
                  <c:v>2.3142393715999998</c:v>
                </c:pt>
                <c:pt idx="3517">
                  <c:v>2.299967423</c:v>
                </c:pt>
                <c:pt idx="3518">
                  <c:v>2.2860556117000002</c:v>
                </c:pt>
                <c:pt idx="3519">
                  <c:v>2.3267664418999998</c:v>
                </c:pt>
                <c:pt idx="3520">
                  <c:v>2.3083153506</c:v>
                </c:pt>
                <c:pt idx="3521">
                  <c:v>2.3083153506</c:v>
                </c:pt>
                <c:pt idx="3522">
                  <c:v>2.3083153506</c:v>
                </c:pt>
                <c:pt idx="3523">
                  <c:v>2.3502079288000002</c:v>
                </c:pt>
                <c:pt idx="3524">
                  <c:v>2.3945638963999998</c:v>
                </c:pt>
                <c:pt idx="3525">
                  <c:v>2.3897620797000001</c:v>
                </c:pt>
                <c:pt idx="3526">
                  <c:v>2.3852532412</c:v>
                </c:pt>
                <c:pt idx="3527">
                  <c:v>2.3411557835000001</c:v>
                </c:pt>
                <c:pt idx="3528">
                  <c:v>2.3411557835000001</c:v>
                </c:pt>
                <c:pt idx="3529">
                  <c:v>2.3411557835000001</c:v>
                </c:pt>
                <c:pt idx="3530">
                  <c:v>2.3163320443000002</c:v>
                </c:pt>
                <c:pt idx="3531">
                  <c:v>2.3315622432000001</c:v>
                </c:pt>
                <c:pt idx="3532">
                  <c:v>2.3262619589</c:v>
                </c:pt>
                <c:pt idx="3533">
                  <c:v>2.2343395990000001</c:v>
                </c:pt>
                <c:pt idx="3534">
                  <c:v>2.2277840573000001</c:v>
                </c:pt>
                <c:pt idx="3535">
                  <c:v>2.2277840573000001</c:v>
                </c:pt>
                <c:pt idx="3536">
                  <c:v>2.2277840573000001</c:v>
                </c:pt>
                <c:pt idx="3537">
                  <c:v>2.2463022320000001</c:v>
                </c:pt>
                <c:pt idx="3538">
                  <c:v>2.2333035895000002</c:v>
                </c:pt>
                <c:pt idx="3539">
                  <c:v>2.2527110113000002</c:v>
                </c:pt>
                <c:pt idx="3540">
                  <c:v>2.2756183194999999</c:v>
                </c:pt>
                <c:pt idx="3541">
                  <c:v>2.2690796673000002</c:v>
                </c:pt>
                <c:pt idx="3542">
                  <c:v>2.2690796673000002</c:v>
                </c:pt>
                <c:pt idx="3543">
                  <c:v>2.2690796673000002</c:v>
                </c:pt>
                <c:pt idx="3544">
                  <c:v>2.3268442296999998</c:v>
                </c:pt>
                <c:pt idx="3545">
                  <c:v>2.3560397604999999</c:v>
                </c:pt>
                <c:pt idx="3546">
                  <c:v>2.2988208859000001</c:v>
                </c:pt>
                <c:pt idx="3547">
                  <c:v>2.3014010905000002</c:v>
                </c:pt>
                <c:pt idx="3548">
                  <c:v>2.3310575400000002</c:v>
                </c:pt>
                <c:pt idx="3549">
                  <c:v>2.3310575400000002</c:v>
                </c:pt>
                <c:pt idx="3550">
                  <c:v>2.3310575400000002</c:v>
                </c:pt>
                <c:pt idx="3551">
                  <c:v>2.3332782279000002</c:v>
                </c:pt>
                <c:pt idx="3552">
                  <c:v>2.3332782279000002</c:v>
                </c:pt>
                <c:pt idx="3553">
                  <c:v>2.3332782279000002</c:v>
                </c:pt>
                <c:pt idx="3554">
                  <c:v>2.3332782279000002</c:v>
                </c:pt>
                <c:pt idx="3555">
                  <c:v>2.3147464769999999</c:v>
                </c:pt>
                <c:pt idx="3556">
                  <c:v>2.3147464769999999</c:v>
                </c:pt>
                <c:pt idx="3557">
                  <c:v>2.3147464769999999</c:v>
                </c:pt>
                <c:pt idx="3558">
                  <c:v>2.3865374630999998</c:v>
                </c:pt>
                <c:pt idx="3559">
                  <c:v>2.3489877200999998</c:v>
                </c:pt>
                <c:pt idx="3560">
                  <c:v>2.3420000662999998</c:v>
                </c:pt>
                <c:pt idx="3561">
                  <c:v>2.3420000662999998</c:v>
                </c:pt>
                <c:pt idx="3562">
                  <c:v>2.3420000662999998</c:v>
                </c:pt>
                <c:pt idx="3563">
                  <c:v>2.3420000662999998</c:v>
                </c:pt>
                <c:pt idx="3564">
                  <c:v>2.3420000662999998</c:v>
                </c:pt>
                <c:pt idx="3565">
                  <c:v>2.3039331396999998</c:v>
                </c:pt>
                <c:pt idx="3566">
                  <c:v>2.3039331396999998</c:v>
                </c:pt>
                <c:pt idx="3567">
                  <c:v>2.3039331396999998</c:v>
                </c:pt>
                <c:pt idx="3568">
                  <c:v>2.3074240631</c:v>
                </c:pt>
                <c:pt idx="3569">
                  <c:v>2.3286908492</c:v>
                </c:pt>
                <c:pt idx="3570">
                  <c:v>2.3286908492</c:v>
                </c:pt>
                <c:pt idx="3571">
                  <c:v>2.3286908492</c:v>
                </c:pt>
                <c:pt idx="3572">
                  <c:v>2.4004567691999998</c:v>
                </c:pt>
                <c:pt idx="3573">
                  <c:v>2.4004567691999998</c:v>
                </c:pt>
                <c:pt idx="3574">
                  <c:v>2.4004567691999998</c:v>
                </c:pt>
                <c:pt idx="3575">
                  <c:v>2.3715841505999999</c:v>
                </c:pt>
                <c:pt idx="3576">
                  <c:v>2.3408328882</c:v>
                </c:pt>
                <c:pt idx="3577">
                  <c:v>2.3408328882</c:v>
                </c:pt>
                <c:pt idx="3578">
                  <c:v>2.3408328882</c:v>
                </c:pt>
                <c:pt idx="3579">
                  <c:v>2.3087165604000002</c:v>
                </c:pt>
                <c:pt idx="3580">
                  <c:v>2.3173257062000001</c:v>
                </c:pt>
                <c:pt idx="3581">
                  <c:v>2.3316598986999999</c:v>
                </c:pt>
                <c:pt idx="3582">
                  <c:v>2.3461349535</c:v>
                </c:pt>
                <c:pt idx="3583">
                  <c:v>2.3179096635000001</c:v>
                </c:pt>
                <c:pt idx="3584">
                  <c:v>2.3179096635000001</c:v>
                </c:pt>
                <c:pt idx="3585">
                  <c:v>2.3179096635000001</c:v>
                </c:pt>
                <c:pt idx="3586">
                  <c:v>2.3536594930999999</c:v>
                </c:pt>
                <c:pt idx="3587">
                  <c:v>2.3492052468</c:v>
                </c:pt>
                <c:pt idx="3588">
                  <c:v>2.3587646259000001</c:v>
                </c:pt>
                <c:pt idx="3589">
                  <c:v>2.3547426108999998</c:v>
                </c:pt>
                <c:pt idx="3590">
                  <c:v>2.3883874084999999</c:v>
                </c:pt>
                <c:pt idx="3591">
                  <c:v>2.3883874084999999</c:v>
                </c:pt>
                <c:pt idx="3592">
                  <c:v>2.3883874084999999</c:v>
                </c:pt>
                <c:pt idx="3593">
                  <c:v>2.3787144981999999</c:v>
                </c:pt>
                <c:pt idx="3594">
                  <c:v>2.3626264129000001</c:v>
                </c:pt>
                <c:pt idx="3595">
                  <c:v>2.3837464508999999</c:v>
                </c:pt>
                <c:pt idx="3596">
                  <c:v>2.4011784446000002</c:v>
                </c:pt>
                <c:pt idx="3597">
                  <c:v>2.3871264509999999</c:v>
                </c:pt>
                <c:pt idx="3598">
                  <c:v>2.3871264509999999</c:v>
                </c:pt>
                <c:pt idx="3599">
                  <c:v>2.3871264509999999</c:v>
                </c:pt>
                <c:pt idx="3600">
                  <c:v>2.4425134467</c:v>
                </c:pt>
                <c:pt idx="3601">
                  <c:v>2.4431351180999998</c:v>
                </c:pt>
                <c:pt idx="3602">
                  <c:v>2.438969095</c:v>
                </c:pt>
                <c:pt idx="3603">
                  <c:v>2.4356453878000002</c:v>
                </c:pt>
                <c:pt idx="3604">
                  <c:v>2.4076632424</c:v>
                </c:pt>
                <c:pt idx="3605">
                  <c:v>2.4076632424</c:v>
                </c:pt>
                <c:pt idx="3606">
                  <c:v>2.4076632424</c:v>
                </c:pt>
                <c:pt idx="3607">
                  <c:v>2.435514285</c:v>
                </c:pt>
                <c:pt idx="3608">
                  <c:v>2.4161687588</c:v>
                </c:pt>
                <c:pt idx="3609">
                  <c:v>2.4186477980999999</c:v>
                </c:pt>
                <c:pt idx="3610">
                  <c:v>2.4114535421999999</c:v>
                </c:pt>
                <c:pt idx="3611">
                  <c:v>2.3781311949999999</c:v>
                </c:pt>
                <c:pt idx="3612">
                  <c:v>2.3781311949999999</c:v>
                </c:pt>
                <c:pt idx="3613">
                  <c:v>2.3781311949999999</c:v>
                </c:pt>
                <c:pt idx="3614">
                  <c:v>2.3833413553999998</c:v>
                </c:pt>
                <c:pt idx="3615">
                  <c:v>2.3906658320999998</c:v>
                </c:pt>
                <c:pt idx="3616">
                  <c:v>2.4151393958999998</c:v>
                </c:pt>
                <c:pt idx="3617">
                  <c:v>2.4303566043</c:v>
                </c:pt>
                <c:pt idx="3618">
                  <c:v>2.4373458346999999</c:v>
                </c:pt>
                <c:pt idx="3619">
                  <c:v>2.4373458346999999</c:v>
                </c:pt>
                <c:pt idx="3620">
                  <c:v>2.4373458346999999</c:v>
                </c:pt>
                <c:pt idx="3621">
                  <c:v>2.3838640001</c:v>
                </c:pt>
                <c:pt idx="3622">
                  <c:v>2.314803962</c:v>
                </c:pt>
                <c:pt idx="3623">
                  <c:v>2.2813521998000001</c:v>
                </c:pt>
                <c:pt idx="3624">
                  <c:v>2.2848934451999998</c:v>
                </c:pt>
                <c:pt idx="3625">
                  <c:v>2.2740629327000002</c:v>
                </c:pt>
                <c:pt idx="3626">
                  <c:v>2.2740629327000002</c:v>
                </c:pt>
                <c:pt idx="3627">
                  <c:v>2.2740629327000002</c:v>
                </c:pt>
                <c:pt idx="3628">
                  <c:v>2.2532520154000002</c:v>
                </c:pt>
                <c:pt idx="3629">
                  <c:v>2.1739198928999999</c:v>
                </c:pt>
                <c:pt idx="3630">
                  <c:v>2.2310993851999998</c:v>
                </c:pt>
                <c:pt idx="3631">
                  <c:v>2.2397310516000002</c:v>
                </c:pt>
                <c:pt idx="3632">
                  <c:v>2.2491017963000002</c:v>
                </c:pt>
                <c:pt idx="3633">
                  <c:v>2.2491017963000002</c:v>
                </c:pt>
                <c:pt idx="3634">
                  <c:v>2.2491017963000002</c:v>
                </c:pt>
                <c:pt idx="3635">
                  <c:v>2.2253242384999998</c:v>
                </c:pt>
                <c:pt idx="3636">
                  <c:v>2.2196225010999999</c:v>
                </c:pt>
                <c:pt idx="3637">
                  <c:v>2.2081822834999998</c:v>
                </c:pt>
                <c:pt idx="3638">
                  <c:v>2.2321071053999999</c:v>
                </c:pt>
                <c:pt idx="3639">
                  <c:v>2.2513546455000002</c:v>
                </c:pt>
                <c:pt idx="3640">
                  <c:v>2.2513546455000002</c:v>
                </c:pt>
                <c:pt idx="3641">
                  <c:v>2.2513546455000002</c:v>
                </c:pt>
                <c:pt idx="3642">
                  <c:v>2.2792330663000002</c:v>
                </c:pt>
                <c:pt idx="3643">
                  <c:v>2.2657484658999998</c:v>
                </c:pt>
                <c:pt idx="3644">
                  <c:v>2.2854244637000001</c:v>
                </c:pt>
                <c:pt idx="3645">
                  <c:v>2.3159029583000001</c:v>
                </c:pt>
                <c:pt idx="3646">
                  <c:v>2.2852565266</c:v>
                </c:pt>
                <c:pt idx="3647">
                  <c:v>2.2852565266</c:v>
                </c:pt>
                <c:pt idx="3648">
                  <c:v>2.2852565266</c:v>
                </c:pt>
                <c:pt idx="3649">
                  <c:v>2.3633835443</c:v>
                </c:pt>
                <c:pt idx="3650">
                  <c:v>2.2757560420999998</c:v>
                </c:pt>
                <c:pt idx="3651">
                  <c:v>2.2754354371000001</c:v>
                </c:pt>
                <c:pt idx="3652">
                  <c:v>2.2599407615999998</c:v>
                </c:pt>
                <c:pt idx="3653">
                  <c:v>2.2781202246999999</c:v>
                </c:pt>
                <c:pt idx="3654">
                  <c:v>2.2781202246999999</c:v>
                </c:pt>
                <c:pt idx="3655">
                  <c:v>2.2781202246999999</c:v>
                </c:pt>
                <c:pt idx="3656">
                  <c:v>2.2781202246999999</c:v>
                </c:pt>
                <c:pt idx="3657">
                  <c:v>2.4401487704</c:v>
                </c:pt>
                <c:pt idx="3658">
                  <c:v>2.4148243657999999</c:v>
                </c:pt>
                <c:pt idx="3659">
                  <c:v>2.3495849470999999</c:v>
                </c:pt>
                <c:pt idx="3660">
                  <c:v>2.3271166115000002</c:v>
                </c:pt>
                <c:pt idx="3661">
                  <c:v>2.3426554932000001</c:v>
                </c:pt>
                <c:pt idx="3662">
                  <c:v>2.3426554932000001</c:v>
                </c:pt>
                <c:pt idx="3663">
                  <c:v>2.3426554932000001</c:v>
                </c:pt>
                <c:pt idx="3664">
                  <c:v>2.3162395227000001</c:v>
                </c:pt>
                <c:pt idx="3665">
                  <c:v>2.2748371143999999</c:v>
                </c:pt>
                <c:pt idx="3666">
                  <c:v>2.2434556904999998</c:v>
                </c:pt>
                <c:pt idx="3667">
                  <c:v>2.2054858144999998</c:v>
                </c:pt>
                <c:pt idx="3668">
                  <c:v>2.1833333266000001</c:v>
                </c:pt>
                <c:pt idx="3669">
                  <c:v>2.1833333266000001</c:v>
                </c:pt>
                <c:pt idx="3670">
                  <c:v>2.1833333266000001</c:v>
                </c:pt>
                <c:pt idx="3671">
                  <c:v>2.2179019223999998</c:v>
                </c:pt>
                <c:pt idx="3672">
                  <c:v>2.1896749010000001</c:v>
                </c:pt>
                <c:pt idx="3673">
                  <c:v>2.2260711405000002</c:v>
                </c:pt>
                <c:pt idx="3674">
                  <c:v>2.2079432978</c:v>
                </c:pt>
                <c:pt idx="3675">
                  <c:v>2.1824271522999998</c:v>
                </c:pt>
                <c:pt idx="3676">
                  <c:v>2.1824271522999998</c:v>
                </c:pt>
                <c:pt idx="3677">
                  <c:v>2.1824271522999998</c:v>
                </c:pt>
                <c:pt idx="3678">
                  <c:v>2.1787479126</c:v>
                </c:pt>
                <c:pt idx="3679">
                  <c:v>2.2132766488</c:v>
                </c:pt>
                <c:pt idx="3680">
                  <c:v>2.2204482657</c:v>
                </c:pt>
                <c:pt idx="3681">
                  <c:v>2.2322390741999998</c:v>
                </c:pt>
                <c:pt idx="3682">
                  <c:v>2.2154367440999998</c:v>
                </c:pt>
                <c:pt idx="3683">
                  <c:v>2.2154367440999998</c:v>
                </c:pt>
                <c:pt idx="3684">
                  <c:v>2.2154367440999998</c:v>
                </c:pt>
                <c:pt idx="3685">
                  <c:v>2.2169183552999998</c:v>
                </c:pt>
                <c:pt idx="3686">
                  <c:v>2.1923867219000002</c:v>
                </c:pt>
                <c:pt idx="3687">
                  <c:v>2.1911920452999998</c:v>
                </c:pt>
                <c:pt idx="3688">
                  <c:v>2.1889932097</c:v>
                </c:pt>
                <c:pt idx="3689">
                  <c:v>2.2092932108999999</c:v>
                </c:pt>
                <c:pt idx="3690">
                  <c:v>2.2092932108999999</c:v>
                </c:pt>
                <c:pt idx="3691">
                  <c:v>2.2092932108999999</c:v>
                </c:pt>
                <c:pt idx="3692">
                  <c:v>2.2001699368000001</c:v>
                </c:pt>
                <c:pt idx="3693">
                  <c:v>2.1995821379999998</c:v>
                </c:pt>
                <c:pt idx="3694">
                  <c:v>2.1820099976999998</c:v>
                </c:pt>
                <c:pt idx="3695">
                  <c:v>2.1813619064999998</c:v>
                </c:pt>
                <c:pt idx="3696">
                  <c:v>2.1905559963000001</c:v>
                </c:pt>
                <c:pt idx="3697">
                  <c:v>2.1905559963000001</c:v>
                </c:pt>
                <c:pt idx="3698">
                  <c:v>2.1905559963000001</c:v>
                </c:pt>
                <c:pt idx="3699">
                  <c:v>2.1653042856</c:v>
                </c:pt>
                <c:pt idx="3700">
                  <c:v>2.1756375224000002</c:v>
                </c:pt>
                <c:pt idx="3701">
                  <c:v>2.1643321509</c:v>
                </c:pt>
                <c:pt idx="3702">
                  <c:v>2.1120992364000002</c:v>
                </c:pt>
                <c:pt idx="3703">
                  <c:v>2.110416158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BE-40F5-AE4D-ACC2727C9344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BE-40F5-AE4D-ACC2727C9344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BE-40F5-AE4D-ACC2727C9344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200</c:v>
                </c:pt>
                <c:pt idx="3657">
                  <c:v>-100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BE-40F5-AE4D-ACC2727C9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6073"/>
          <c:min val="45717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he-IL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011063266450445E-4"/>
              <c:y val="3.9677114800203681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807941783717E-2"/>
          <c:y val="0.91185259415370845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8: </a:t>
            </a: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מחירי הדירות
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שחור (ציר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ימני): 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שינוי שנתי, כחול (ציר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שמאלי): 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שינוי חודשי,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נובמבר 2018 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נובמבר 2025</a:t>
            </a:r>
            <a:endParaRPr lang="he-IL" sz="1200" b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8564815486773828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9327896512935882E-2"/>
          <c:y val="0.11758966661214051"/>
          <c:w val="0.92986955259624804"/>
          <c:h val="0.7183685001156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נתונים'!$B$3</c:f>
              <c:strCache>
                <c:ptCount val="1"/>
                <c:pt idx="0">
                  <c:v>ש"ש חודשי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  <a:prstDash val="solid"/>
            </a:ln>
          </c:spPr>
          <c:invertIfNegative val="0"/>
          <c:dLbls>
            <c:dLbl>
              <c:idx val="141"/>
              <c:layout>
                <c:manualLayout>
                  <c:x val="-1.26728110599080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0.6%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68-4F76-93CB-3539DC30868E}"/>
                </c:ext>
              </c:extLst>
            </c:dLbl>
            <c:dLbl>
              <c:idx val="142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0.8%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68-4F76-93CB-3539DC3086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1.0056196391600158</c:v>
                </c:pt>
                <c:pt idx="1">
                  <c:v>0.61493411420205923</c:v>
                </c:pt>
                <c:pt idx="2">
                  <c:v>0.87310826542490449</c:v>
                </c:pt>
                <c:pt idx="3">
                  <c:v>0.43277553375649092</c:v>
                </c:pt>
                <c:pt idx="4">
                  <c:v>-0.14363688595231405</c:v>
                </c:pt>
                <c:pt idx="5">
                  <c:v>5.7537399309537385E-2</c:v>
                </c:pt>
                <c:pt idx="6">
                  <c:v>-0.69005175388154871</c:v>
                </c:pt>
                <c:pt idx="7">
                  <c:v>-5.7903879559928484E-2</c:v>
                </c:pt>
                <c:pt idx="8">
                  <c:v>0.78215527230589554</c:v>
                </c:pt>
                <c:pt idx="9">
                  <c:v>0.40241448692153181</c:v>
                </c:pt>
                <c:pt idx="10">
                  <c:v>0.28628685943314913</c:v>
                </c:pt>
                <c:pt idx="11">
                  <c:v>0.62803311447330312</c:v>
                </c:pt>
                <c:pt idx="12">
                  <c:v>0.65248226950354038</c:v>
                </c:pt>
                <c:pt idx="13">
                  <c:v>0.98647125140924885</c:v>
                </c:pt>
                <c:pt idx="14">
                  <c:v>0.64192017862128026</c:v>
                </c:pt>
                <c:pt idx="15">
                  <c:v>0.24958402662229595</c:v>
                </c:pt>
                <c:pt idx="16">
                  <c:v>0.82987551867219622</c:v>
                </c:pt>
                <c:pt idx="17">
                  <c:v>1.0425240054869667</c:v>
                </c:pt>
                <c:pt idx="18">
                  <c:v>0.24436600597339542</c:v>
                </c:pt>
                <c:pt idx="19">
                  <c:v>-5.4171180931739116E-2</c:v>
                </c:pt>
                <c:pt idx="20">
                  <c:v>0.62330623306232624</c:v>
                </c:pt>
                <c:pt idx="21">
                  <c:v>0.83490438998112815</c:v>
                </c:pt>
                <c:pt idx="22">
                  <c:v>0.82799145299146115</c:v>
                </c:pt>
                <c:pt idx="23">
                  <c:v>0.76821192052980436</c:v>
                </c:pt>
                <c:pt idx="24">
                  <c:v>0.2628811777076745</c:v>
                </c:pt>
                <c:pt idx="25">
                  <c:v>0.68169900367069935</c:v>
                </c:pt>
                <c:pt idx="26">
                  <c:v>1.3281250000000133</c:v>
                </c:pt>
                <c:pt idx="27">
                  <c:v>0.28270367514777739</c:v>
                </c:pt>
                <c:pt idx="28">
                  <c:v>0.23065094823169208</c:v>
                </c:pt>
                <c:pt idx="29">
                  <c:v>0.58808488877524212</c:v>
                </c:pt>
                <c:pt idx="30">
                  <c:v>0.68632435180480122</c:v>
                </c:pt>
                <c:pt idx="31">
                  <c:v>0.95935369856094965</c:v>
                </c:pt>
                <c:pt idx="32">
                  <c:v>1.0752688172043001</c:v>
                </c:pt>
                <c:pt idx="33">
                  <c:v>4.9480455220174413E-2</c:v>
                </c:pt>
                <c:pt idx="34">
                  <c:v>-0.39564787339266827</c:v>
                </c:pt>
                <c:pt idx="35">
                  <c:v>-0.17378351539225623</c:v>
                </c:pt>
                <c:pt idx="36">
                  <c:v>0.17408604824669105</c:v>
                </c:pt>
                <c:pt idx="37">
                  <c:v>0.52135054617674648</c:v>
                </c:pt>
                <c:pt idx="38">
                  <c:v>0.46925166707829646</c:v>
                </c:pt>
                <c:pt idx="39">
                  <c:v>0.22123893805308104</c:v>
                </c:pt>
                <c:pt idx="40">
                  <c:v>0.44150110375276164</c:v>
                </c:pt>
                <c:pt idx="41">
                  <c:v>0.805860805860803</c:v>
                </c:pt>
                <c:pt idx="42">
                  <c:v>0.36337209302326201</c:v>
                </c:pt>
                <c:pt idx="43">
                  <c:v>0.38619357953173505</c:v>
                </c:pt>
                <c:pt idx="44">
                  <c:v>-0.31257513825437844</c:v>
                </c:pt>
                <c:pt idx="45">
                  <c:v>-2.4119633381580741E-2</c:v>
                </c:pt>
                <c:pt idx="46">
                  <c:v>-0.62726176115802668</c:v>
                </c:pt>
                <c:pt idx="47">
                  <c:v>-0.99538722991016071</c:v>
                </c:pt>
                <c:pt idx="48">
                  <c:v>-0.36782736635605495</c:v>
                </c:pt>
                <c:pt idx="49">
                  <c:v>-9.8449421609658749E-2</c:v>
                </c:pt>
                <c:pt idx="50">
                  <c:v>0.14781966001478075</c:v>
                </c:pt>
                <c:pt idx="51">
                  <c:v>-7.3800738007379074E-2</c:v>
                </c:pt>
                <c:pt idx="52">
                  <c:v>0.73855243722305008</c:v>
                </c:pt>
                <c:pt idx="53">
                  <c:v>0.31769305962854322</c:v>
                </c:pt>
                <c:pt idx="54">
                  <c:v>-0.58465286236296654</c:v>
                </c:pt>
                <c:pt idx="55">
                  <c:v>-0.17152658662094034</c:v>
                </c:pt>
                <c:pt idx="56">
                  <c:v>-0.19636720667647323</c:v>
                </c:pt>
                <c:pt idx="57">
                  <c:v>-0.1967535661583919</c:v>
                </c:pt>
                <c:pt idx="58">
                  <c:v>-7.392804337111869E-2</c:v>
                </c:pt>
                <c:pt idx="59">
                  <c:v>-0.19728729963008895</c:v>
                </c:pt>
                <c:pt idx="60">
                  <c:v>0.88954781319496856</c:v>
                </c:pt>
                <c:pt idx="61">
                  <c:v>0.3183933382316928</c:v>
                </c:pt>
                <c:pt idx="62">
                  <c:v>0.29296875</c:v>
                </c:pt>
                <c:pt idx="63">
                  <c:v>0.51119766309639658</c:v>
                </c:pt>
                <c:pt idx="64">
                  <c:v>0.29062727052555637</c:v>
                </c:pt>
                <c:pt idx="65">
                  <c:v>-9.6595025356205344E-2</c:v>
                </c:pt>
                <c:pt idx="66">
                  <c:v>0.29006526468455807</c:v>
                </c:pt>
                <c:pt idx="67">
                  <c:v>-9.640877319835317E-2</c:v>
                </c:pt>
                <c:pt idx="68">
                  <c:v>0.50663449939687411</c:v>
                </c:pt>
                <c:pt idx="69">
                  <c:v>0.50408065290445947</c:v>
                </c:pt>
                <c:pt idx="70">
                  <c:v>9.553379508002724E-2</c:v>
                </c:pt>
                <c:pt idx="71">
                  <c:v>0.5965163445478483</c:v>
                </c:pt>
                <c:pt idx="72">
                  <c:v>0.49810246679315995</c:v>
                </c:pt>
                <c:pt idx="73">
                  <c:v>9.4406419636539063E-2</c:v>
                </c:pt>
                <c:pt idx="74">
                  <c:v>-9.4317377976904648E-2</c:v>
                </c:pt>
                <c:pt idx="75">
                  <c:v>-0.70804814727400966</c:v>
                </c:pt>
                <c:pt idx="76">
                  <c:v>0.30900879486570609</c:v>
                </c:pt>
                <c:pt idx="77">
                  <c:v>0.99526066350710263</c:v>
                </c:pt>
                <c:pt idx="78">
                  <c:v>0</c:v>
                </c:pt>
                <c:pt idx="79">
                  <c:v>9.3852651337411608E-2</c:v>
                </c:pt>
                <c:pt idx="80">
                  <c:v>0.30473511486168725</c:v>
                </c:pt>
                <c:pt idx="81">
                  <c:v>0.91142790371583349</c:v>
                </c:pt>
                <c:pt idx="82">
                  <c:v>0.90319592403889093</c:v>
                </c:pt>
                <c:pt idx="83">
                  <c:v>0.59674087675005705</c:v>
                </c:pt>
                <c:pt idx="84">
                  <c:v>0.20533880903490509</c:v>
                </c:pt>
                <c:pt idx="85">
                  <c:v>0.79690346083789443</c:v>
                </c:pt>
                <c:pt idx="86">
                  <c:v>1.3101423085611019</c:v>
                </c:pt>
                <c:pt idx="87">
                  <c:v>0.80267558528428484</c:v>
                </c:pt>
                <c:pt idx="88">
                  <c:v>0.50873700508735631</c:v>
                </c:pt>
                <c:pt idx="89">
                  <c:v>1.2103873239436513</c:v>
                </c:pt>
                <c:pt idx="90">
                  <c:v>1.1959121548162699</c:v>
                </c:pt>
                <c:pt idx="91">
                  <c:v>0.40825096691019525</c:v>
                </c:pt>
                <c:pt idx="92">
                  <c:v>0.79178258078322905</c:v>
                </c:pt>
                <c:pt idx="93">
                  <c:v>1.4012738853503182</c:v>
                </c:pt>
                <c:pt idx="94">
                  <c:v>1.6959798994974795</c:v>
                </c:pt>
                <c:pt idx="95">
                  <c:v>2.1000617665225318</c:v>
                </c:pt>
                <c:pt idx="96">
                  <c:v>1.593063117564042</c:v>
                </c:pt>
                <c:pt idx="97">
                  <c:v>1.6077808654227699</c:v>
                </c:pt>
                <c:pt idx="98">
                  <c:v>0.99628833756593149</c:v>
                </c:pt>
                <c:pt idx="99">
                  <c:v>1.6054158607349933</c:v>
                </c:pt>
                <c:pt idx="100">
                  <c:v>2.0940415000951784</c:v>
                </c:pt>
                <c:pt idx="101">
                  <c:v>1.3984710050344962</c:v>
                </c:pt>
                <c:pt idx="102">
                  <c:v>1.8021331371828042</c:v>
                </c:pt>
                <c:pt idx="103">
                  <c:v>1.1018786127167779</c:v>
                </c:pt>
                <c:pt idx="104">
                  <c:v>1.0005360014293307</c:v>
                </c:pt>
                <c:pt idx="105">
                  <c:v>0.30072527861313425</c:v>
                </c:pt>
                <c:pt idx="106">
                  <c:v>0.10582010582012025</c:v>
                </c:pt>
                <c:pt idx="107">
                  <c:v>0.19379844961240345</c:v>
                </c:pt>
                <c:pt idx="108">
                  <c:v>0</c:v>
                </c:pt>
                <c:pt idx="109">
                  <c:v>0</c:v>
                </c:pt>
                <c:pt idx="110">
                  <c:v>-0.19342359767892114</c:v>
                </c:pt>
                <c:pt idx="111">
                  <c:v>-0.49330514446794815</c:v>
                </c:pt>
                <c:pt idx="112">
                  <c:v>-0.6019830028328621</c:v>
                </c:pt>
                <c:pt idx="113">
                  <c:v>-0.19593872461702855</c:v>
                </c:pt>
                <c:pt idx="114">
                  <c:v>-0.19632339817953204</c:v>
                </c:pt>
                <c:pt idx="115">
                  <c:v>-0.10729613733906351</c:v>
                </c:pt>
                <c:pt idx="116">
                  <c:v>-0.19692087361260491</c:v>
                </c:pt>
                <c:pt idx="117">
                  <c:v>-0.50224215246635895</c:v>
                </c:pt>
                <c:pt idx="118">
                  <c:v>0.59491617090319249</c:v>
                </c:pt>
                <c:pt idx="119">
                  <c:v>0.8960573476702427</c:v>
                </c:pt>
                <c:pt idx="120">
                  <c:v>1.10124333925401</c:v>
                </c:pt>
                <c:pt idx="121">
                  <c:v>1.0014054813773487</c:v>
                </c:pt>
                <c:pt idx="122">
                  <c:v>0.80013915463559293</c:v>
                </c:pt>
                <c:pt idx="123">
                  <c:v>0.70750647109578679</c:v>
                </c:pt>
                <c:pt idx="124">
                  <c:v>0.59972583961618309</c:v>
                </c:pt>
                <c:pt idx="125">
                  <c:v>0.80054505195026326</c:v>
                </c:pt>
                <c:pt idx="126">
                  <c:v>0.2027712064886833</c:v>
                </c:pt>
                <c:pt idx="127">
                  <c:v>-0.10118043844856706</c:v>
                </c:pt>
                <c:pt idx="128">
                  <c:v>0.2025658338960179</c:v>
                </c:pt>
                <c:pt idx="129">
                  <c:v>0.50539083557952225</c:v>
                </c:pt>
                <c:pt idx="130">
                  <c:v>0.40227958431109379</c:v>
                </c:pt>
                <c:pt idx="131">
                  <c:v>1.2020033388981721</c:v>
                </c:pt>
                <c:pt idx="132">
                  <c:v>0.59386341141536292</c:v>
                </c:pt>
                <c:pt idx="133">
                  <c:v>-0.19678583142013206</c:v>
                </c:pt>
                <c:pt idx="134">
                  <c:v>-0.19717384160369278</c:v>
                </c:pt>
                <c:pt idx="135">
                  <c:v>-0.39512676983864958</c:v>
                </c:pt>
                <c:pt idx="136">
                  <c:v>-0.39669421487602552</c:v>
                </c:pt>
                <c:pt idx="137">
                  <c:v>-9.9568536342520275E-2</c:v>
                </c:pt>
                <c:pt idx="138">
                  <c:v>-0.19933554817276322</c:v>
                </c:pt>
                <c:pt idx="139">
                  <c:v>-0.59920106524632422</c:v>
                </c:pt>
                <c:pt idx="140">
                  <c:v>-0.70328198258540198</c:v>
                </c:pt>
                <c:pt idx="141">
                  <c:v>0.60708263069140234</c:v>
                </c:pt>
                <c:pt idx="142">
                  <c:v>0.80455916862218757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8-4F76-93CB-3539DC308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8176"/>
        <c:axId val="214824064"/>
      </c:barChart>
      <c:lineChart>
        <c:grouping val="standard"/>
        <c:varyColors val="0"/>
        <c:ser>
          <c:idx val="0"/>
          <c:order val="1"/>
          <c:tx>
            <c:strRef>
              <c:f>'איור 9 נתונים'!$C$3</c:f>
              <c:strCache>
                <c:ptCount val="1"/>
                <c:pt idx="0">
                  <c:v>ש"ש שנתי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</c:spPr>
          <c:marker>
            <c:symbol val="none"/>
          </c:marker>
          <c:dLbls>
            <c:dLbl>
              <c:idx val="142"/>
              <c:layout>
                <c:manualLayout>
                  <c:x val="0"/>
                  <c:y val="-2.084763606411222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0.4%</a:t>
                    </a:r>
                    <a:endParaRPr lang="en-US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68-4F76-93CB-3539DC3086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9 נתונים'!$C$4:$C$300</c:f>
              <c:numCache>
                <c:formatCode>0.0</c:formatCode>
                <c:ptCount val="297"/>
                <c:pt idx="0">
                  <c:v>7.0532915360501658</c:v>
                </c:pt>
                <c:pt idx="1">
                  <c:v>7.4757585236159052</c:v>
                </c:pt>
                <c:pt idx="2">
                  <c:v>8.3125000000000107</c:v>
                </c:pt>
                <c:pt idx="3">
                  <c:v>8.9514866979655707</c:v>
                </c:pt>
                <c:pt idx="4">
                  <c:v>7.7495350278983244</c:v>
                </c:pt>
                <c:pt idx="5">
                  <c:v>6.5890285013791017</c:v>
                </c:pt>
                <c:pt idx="6">
                  <c:v>5.1766138855054766</c:v>
                </c:pt>
                <c:pt idx="7">
                  <c:v>4.6060606060606135</c:v>
                </c:pt>
                <c:pt idx="8">
                  <c:v>5.9056316590563096</c:v>
                </c:pt>
                <c:pt idx="9">
                  <c:v>5.8805698696574815</c:v>
                </c:pt>
                <c:pt idx="10">
                  <c:v>4.5983875783816242</c:v>
                </c:pt>
                <c:pt idx="11">
                  <c:v>4.2590949423247482</c:v>
                </c:pt>
                <c:pt idx="12">
                  <c:v>3.8945827232796493</c:v>
                </c:pt>
                <c:pt idx="13">
                  <c:v>4.2782305005820698</c:v>
                </c:pt>
                <c:pt idx="14">
                  <c:v>4.0392383150605893</c:v>
                </c:pt>
                <c:pt idx="15">
                  <c:v>3.8494685435219722</c:v>
                </c:pt>
                <c:pt idx="16">
                  <c:v>4.8619102416570747</c:v>
                </c:pt>
                <c:pt idx="17">
                  <c:v>5.894192064404824</c:v>
                </c:pt>
                <c:pt idx="18">
                  <c:v>6.8905616676317338</c:v>
                </c:pt>
                <c:pt idx="19">
                  <c:v>6.8945538818076413</c:v>
                </c:pt>
                <c:pt idx="20">
                  <c:v>6.7260707099741301</c:v>
                </c:pt>
                <c:pt idx="21">
                  <c:v>7.1858001717721054</c:v>
                </c:pt>
                <c:pt idx="22">
                  <c:v>7.7647730516700042</c:v>
                </c:pt>
                <c:pt idx="23">
                  <c:v>7.914893617021268</c:v>
                </c:pt>
                <c:pt idx="24">
                  <c:v>7.4971815107102602</c:v>
                </c:pt>
                <c:pt idx="25">
                  <c:v>7.1727602567680737</c:v>
                </c:pt>
                <c:pt idx="26">
                  <c:v>7.9034941763727051</c:v>
                </c:pt>
                <c:pt idx="27">
                  <c:v>7.9391424619640327</c:v>
                </c:pt>
                <c:pt idx="28">
                  <c:v>7.2976680384087889</c:v>
                </c:pt>
                <c:pt idx="29">
                  <c:v>6.8150963888134575</c:v>
                </c:pt>
                <c:pt idx="30">
                  <c:v>7.2860238353196216</c:v>
                </c:pt>
                <c:pt idx="31">
                  <c:v>8.3739837398373993</c:v>
                </c:pt>
                <c:pt idx="32">
                  <c:v>8.8607594936708889</c:v>
                </c:pt>
                <c:pt idx="33">
                  <c:v>8.0128205128205074</c:v>
                </c:pt>
                <c:pt idx="34">
                  <c:v>6.7019867549668932</c:v>
                </c:pt>
                <c:pt idx="35">
                  <c:v>5.704521556256581</c:v>
                </c:pt>
                <c:pt idx="36">
                  <c:v>5.6109071840587443</c:v>
                </c:pt>
                <c:pt idx="37">
                  <c:v>5.4427083333333348</c:v>
                </c:pt>
                <c:pt idx="38">
                  <c:v>4.5489591364687776</c:v>
                </c:pt>
                <c:pt idx="39">
                  <c:v>4.4848795489492499</c:v>
                </c:pt>
                <c:pt idx="40">
                  <c:v>4.7046791102019814</c:v>
                </c:pt>
                <c:pt idx="41">
                  <c:v>4.9313675648195332</c:v>
                </c:pt>
                <c:pt idx="42">
                  <c:v>4.5947992931077986</c:v>
                </c:pt>
                <c:pt idx="43">
                  <c:v>4.0010002500625141</c:v>
                </c:pt>
                <c:pt idx="44">
                  <c:v>2.57298367144978</c:v>
                </c:pt>
                <c:pt idx="45">
                  <c:v>2.4975272007913052</c:v>
                </c:pt>
                <c:pt idx="46">
                  <c:v>2.2591857000992865</c:v>
                </c:pt>
                <c:pt idx="47">
                  <c:v>1.4175578214374429</c:v>
                </c:pt>
                <c:pt idx="48">
                  <c:v>0.86891757696128114</c:v>
                </c:pt>
                <c:pt idx="49">
                  <c:v>0.24697456162015019</c:v>
                </c:pt>
                <c:pt idx="50">
                  <c:v>-7.3746312684364046E-2</c:v>
                </c:pt>
                <c:pt idx="51">
                  <c:v>-0.367917586460631</c:v>
                </c:pt>
                <c:pt idx="52">
                  <c:v>-7.3260073260073E-2</c:v>
                </c:pt>
                <c:pt idx="53">
                  <c:v>-0.55717054263566546</c:v>
                </c:pt>
                <c:pt idx="54">
                  <c:v>-1.4965001206854955</c:v>
                </c:pt>
                <c:pt idx="55">
                  <c:v>-2.0437605193556196</c:v>
                </c:pt>
                <c:pt idx="56">
                  <c:v>-1.9295706705258042</c:v>
                </c:pt>
                <c:pt idx="57">
                  <c:v>-2.0989143546441436</c:v>
                </c:pt>
                <c:pt idx="58">
                  <c:v>-1.553775188152462</c:v>
                </c:pt>
                <c:pt idx="59">
                  <c:v>-0.76017655713586096</c:v>
                </c:pt>
                <c:pt idx="60">
                  <c:v>0.49224710804824934</c:v>
                </c:pt>
                <c:pt idx="61">
                  <c:v>0.91155457009117757</c:v>
                </c:pt>
                <c:pt idx="62">
                  <c:v>1.0578105781057889</c:v>
                </c:pt>
                <c:pt idx="63">
                  <c:v>1.6494337764648037</c:v>
                </c:pt>
                <c:pt idx="64">
                  <c:v>1.1974584555229706</c:v>
                </c:pt>
                <c:pt idx="65">
                  <c:v>0.77953714981728872</c:v>
                </c:pt>
                <c:pt idx="66">
                  <c:v>1.6662582700318396</c:v>
                </c:pt>
                <c:pt idx="67">
                  <c:v>1.7427589592538206</c:v>
                </c:pt>
                <c:pt idx="68">
                  <c:v>2.4594195769798377</c:v>
                </c:pt>
                <c:pt idx="69">
                  <c:v>3.1789058649581037</c:v>
                </c:pt>
                <c:pt idx="70">
                  <c:v>3.3538840937114678</c:v>
                </c:pt>
                <c:pt idx="71">
                  <c:v>4.1759327897207932</c:v>
                </c:pt>
                <c:pt idx="72">
                  <c:v>3.7717364682831267</c:v>
                </c:pt>
                <c:pt idx="73">
                  <c:v>3.5400390625</c:v>
                </c:pt>
                <c:pt idx="74">
                  <c:v>3.1402142161635727</c:v>
                </c:pt>
                <c:pt idx="75">
                  <c:v>1.8890772584160942</c:v>
                </c:pt>
                <c:pt idx="76">
                  <c:v>1.9077517507848363</c:v>
                </c:pt>
                <c:pt idx="77">
                  <c:v>3.021513173797441</c:v>
                </c:pt>
                <c:pt idx="78">
                  <c:v>2.723547842853713</c:v>
                </c:pt>
                <c:pt idx="79">
                  <c:v>2.9191797346200365</c:v>
                </c:pt>
                <c:pt idx="80">
                  <c:v>2.7124339894383009</c:v>
                </c:pt>
                <c:pt idx="81">
                  <c:v>3.1287317888703203</c:v>
                </c:pt>
                <c:pt idx="82">
                  <c:v>3.9608685277976452</c:v>
                </c:pt>
                <c:pt idx="83">
                  <c:v>3.9611005692599566</c:v>
                </c:pt>
                <c:pt idx="84">
                  <c:v>3.6582487609157388</c:v>
                </c:pt>
                <c:pt idx="85">
                  <c:v>4.3857580759254722</c:v>
                </c:pt>
                <c:pt idx="86">
                  <c:v>5.8531980174651999</c:v>
                </c:pt>
                <c:pt idx="87">
                  <c:v>7.4637508913715234</c:v>
                </c:pt>
                <c:pt idx="88">
                  <c:v>7.6777251184834139</c:v>
                </c:pt>
                <c:pt idx="89">
                  <c:v>7.9070858751759676</c:v>
                </c:pt>
                <c:pt idx="90">
                  <c:v>9.1975598310652273</c:v>
                </c:pt>
                <c:pt idx="91">
                  <c:v>9.5405532114392742</c:v>
                </c:pt>
                <c:pt idx="92">
                  <c:v>10.072446833372295</c:v>
                </c:pt>
                <c:pt idx="93">
                  <c:v>10.60676238999536</c:v>
                </c:pt>
                <c:pt idx="94">
                  <c:v>11.475786091347251</c:v>
                </c:pt>
                <c:pt idx="95">
                  <c:v>13.141683778234082</c:v>
                </c:pt>
                <c:pt idx="96">
                  <c:v>14.708561020036438</c:v>
                </c:pt>
                <c:pt idx="97">
                  <c:v>15.631353060763487</c:v>
                </c:pt>
                <c:pt idx="98">
                  <c:v>15.273132664437018</c:v>
                </c:pt>
                <c:pt idx="99">
                  <c:v>16.191108161911071</c:v>
                </c:pt>
                <c:pt idx="100">
                  <c:v>18.0237676056338</c:v>
                </c:pt>
                <c:pt idx="101">
                  <c:v>18.243096325288111</c:v>
                </c:pt>
                <c:pt idx="102">
                  <c:v>18.951439621830701</c:v>
                </c:pt>
                <c:pt idx="103">
                  <c:v>19.77316499037023</c:v>
                </c:pt>
                <c:pt idx="104">
                  <c:v>20.021231422505291</c:v>
                </c:pt>
                <c:pt idx="105">
                  <c:v>18.718592964824122</c:v>
                </c:pt>
                <c:pt idx="106">
                  <c:v>16.862260654725137</c:v>
                </c:pt>
                <c:pt idx="107">
                  <c:v>14.680379108691287</c:v>
                </c:pt>
                <c:pt idx="108">
                  <c:v>12.882096069869009</c:v>
                </c:pt>
                <c:pt idx="109">
                  <c:v>11.095917171322544</c:v>
                </c:pt>
                <c:pt idx="110">
                  <c:v>9.7872340425531945</c:v>
                </c:pt>
                <c:pt idx="111">
                  <c:v>7.5195126594327144</c:v>
                </c:pt>
                <c:pt idx="112">
                  <c:v>4.6802162968487826</c:v>
                </c:pt>
                <c:pt idx="113">
                  <c:v>3.0342037513791942</c:v>
                </c:pt>
                <c:pt idx="114">
                  <c:v>1.0115606936416333</c:v>
                </c:pt>
                <c:pt idx="115">
                  <c:v>-0.19653385742361973</c:v>
                </c:pt>
                <c:pt idx="116">
                  <c:v>-1.3797983371660938</c:v>
                </c:pt>
                <c:pt idx="117">
                  <c:v>-2.1693121693121653</c:v>
                </c:pt>
                <c:pt idx="118">
                  <c:v>-1.6913319238900715</c:v>
                </c:pt>
                <c:pt idx="119">
                  <c:v>-1.0022859152453045</c:v>
                </c:pt>
                <c:pt idx="120">
                  <c:v>8.7919817126791422E-2</c:v>
                </c:pt>
                <c:pt idx="121">
                  <c:v>1.0902057323720626</c:v>
                </c:pt>
                <c:pt idx="122">
                  <c:v>2.0965468639887241</c:v>
                </c:pt>
                <c:pt idx="123">
                  <c:v>3.3286118980170087</c:v>
                </c:pt>
                <c:pt idx="124">
                  <c:v>4.5778411115069639</c:v>
                </c:pt>
                <c:pt idx="125">
                  <c:v>5.6219882205961191</c:v>
                </c:pt>
                <c:pt idx="126">
                  <c:v>6.0443490701001412</c:v>
                </c:pt>
                <c:pt idx="127">
                  <c:v>6.0508413891872559</c:v>
                </c:pt>
                <c:pt idx="128">
                  <c:v>6.4753363228699623</c:v>
                </c:pt>
                <c:pt idx="129">
                  <c:v>7.5536325941950588</c:v>
                </c:pt>
                <c:pt idx="130">
                  <c:v>7.3476702508960656</c:v>
                </c:pt>
                <c:pt idx="131">
                  <c:v>7.6731793960923778</c:v>
                </c:pt>
                <c:pt idx="132">
                  <c:v>7.1328179901616107</c:v>
                </c:pt>
                <c:pt idx="133">
                  <c:v>5.8618890241781241</c:v>
                </c:pt>
                <c:pt idx="134">
                  <c:v>4.8144952545297715</c:v>
                </c:pt>
                <c:pt idx="135">
                  <c:v>3.6668951336531919</c:v>
                </c:pt>
                <c:pt idx="136">
                  <c:v>2.64009538409129</c:v>
                </c:pt>
                <c:pt idx="137">
                  <c:v>1.7235552551537747</c:v>
                </c:pt>
                <c:pt idx="138">
                  <c:v>1.3153456998313606</c:v>
                </c:pt>
                <c:pt idx="139">
                  <c:v>0.8102633355840716</c:v>
                </c:pt>
                <c:pt idx="140">
                  <c:v>-0.10107816711590889</c:v>
                </c:pt>
                <c:pt idx="141">
                  <c:v>0</c:v>
                </c:pt>
                <c:pt idx="142">
                  <c:v>0.40066777963272404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68-4F76-93CB-3539DC308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338496"/>
        <c:axId val="1132339152"/>
      </c:lineChart>
      <c:dateAx>
        <c:axId val="214818176"/>
        <c:scaling>
          <c:orientation val="minMax"/>
          <c:max val="45991"/>
          <c:min val="43434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24064"/>
        <c:crosses val="autoZero"/>
        <c:auto val="0"/>
        <c:lblOffset val="100"/>
        <c:baseTimeUnit val="months"/>
        <c:majorUnit val="6"/>
        <c:majorTimeUnit val="months"/>
      </c:dateAx>
      <c:valAx>
        <c:axId val="214824064"/>
        <c:scaling>
          <c:orientation val="minMax"/>
          <c:max val="3.5"/>
          <c:min val="-1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1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1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6.9124423963133645E-3"/>
              <c:y val="4.6235423982186684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18176"/>
        <c:crosses val="autoZero"/>
        <c:crossBetween val="between"/>
      </c:valAx>
      <c:valAx>
        <c:axId val="1132339152"/>
        <c:scaling>
          <c:orientation val="minMax"/>
          <c:max val="21"/>
          <c:min val="-6"/>
        </c:scaling>
        <c:delete val="0"/>
        <c:axPos val="r"/>
        <c:title>
          <c:tx>
            <c:rich>
              <a:bodyPr rot="0" vert="horz" anchor="t" anchorCtr="0"/>
              <a:lstStyle/>
              <a:p>
                <a:pPr>
                  <a:defRPr b="0"/>
                </a:pPr>
                <a:r>
                  <a:rPr lang="en-US" sz="12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7649198084110467"/>
              <c:y val="0.1027208444988869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132338496"/>
        <c:crosses val="max"/>
        <c:crossBetween val="between"/>
      </c:valAx>
      <c:dateAx>
        <c:axId val="1132338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339152"/>
        <c:crosses val="autoZero"/>
        <c:auto val="0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9820512355310425"/>
          <c:y val="0.95468493622410822"/>
          <c:w val="0.4070459740919482"/>
          <c:h val="3.604944774739742E-2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המשכנתאות החדשות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ינואר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ינואר 2026</a:t>
            </a:r>
          </a:p>
        </c:rich>
      </c:tx>
      <c:layout>
        <c:manualLayout>
          <c:xMode val="edge"/>
          <c:yMode val="edge"/>
          <c:x val="0.39489361748961049"/>
          <c:y val="2.307929391171861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2355577616163043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9.68991133459331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68-4CD5-9CD4-0794764B7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  <c:pt idx="149">
                  <c:v>6.5306375000000001</c:v>
                </c:pt>
                <c:pt idx="150">
                  <c:v>6.4038045400000003</c:v>
                </c:pt>
                <c:pt idx="151">
                  <c:v>7.0125940799999995</c:v>
                </c:pt>
                <c:pt idx="152">
                  <c:v>5.4879775500000001</c:v>
                </c:pt>
                <c:pt idx="153">
                  <c:v>4.5492030799999998</c:v>
                </c:pt>
                <c:pt idx="154">
                  <c:v>5.4958829799999993</c:v>
                </c:pt>
                <c:pt idx="155">
                  <c:v>5.6154725399999998</c:v>
                </c:pt>
                <c:pt idx="156">
                  <c:v>5.5234276799999993</c:v>
                </c:pt>
                <c:pt idx="157">
                  <c:v>5.3785254800000004</c:v>
                </c:pt>
                <c:pt idx="158">
                  <c:v>6.231228520000001</c:v>
                </c:pt>
                <c:pt idx="159">
                  <c:v>5.9103915700000007</c:v>
                </c:pt>
                <c:pt idx="160">
                  <c:v>7.7866040199999995</c:v>
                </c:pt>
                <c:pt idx="161">
                  <c:v>7.7417048399999997</c:v>
                </c:pt>
                <c:pt idx="162">
                  <c:v>9.0654736800000002</c:v>
                </c:pt>
                <c:pt idx="163">
                  <c:v>8.3598196800000011</c:v>
                </c:pt>
                <c:pt idx="164">
                  <c:v>8.5441988599999998</c:v>
                </c:pt>
                <c:pt idx="165">
                  <c:v>6.9088249400000006</c:v>
                </c:pt>
                <c:pt idx="166">
                  <c:v>7.9580888200000004</c:v>
                </c:pt>
                <c:pt idx="167">
                  <c:v>13.818224280000001</c:v>
                </c:pt>
                <c:pt idx="168">
                  <c:v>7.2865763799999996</c:v>
                </c:pt>
                <c:pt idx="169">
                  <c:v>7.3802539600000001</c:v>
                </c:pt>
                <c:pt idx="170">
                  <c:v>9.164897439999999</c:v>
                </c:pt>
                <c:pt idx="171">
                  <c:v>8.0485236499999999</c:v>
                </c:pt>
                <c:pt idx="172">
                  <c:v>9.325035699999999</c:v>
                </c:pt>
                <c:pt idx="173">
                  <c:v>8.9114895500000006</c:v>
                </c:pt>
                <c:pt idx="174">
                  <c:v>10.682485319999998</c:v>
                </c:pt>
                <c:pt idx="175">
                  <c:v>9.1179964099999999</c:v>
                </c:pt>
                <c:pt idx="176">
                  <c:v>8.8562281899999995</c:v>
                </c:pt>
                <c:pt idx="177">
                  <c:v>6.7986875199999997</c:v>
                </c:pt>
                <c:pt idx="178">
                  <c:v>8.9820018099999999</c:v>
                </c:pt>
                <c:pt idx="179">
                  <c:v>11.172755139999996</c:v>
                </c:pt>
                <c:pt idx="180">
                  <c:v>8.6801709700000007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8-4CD5-9CD4-0794764B7575}"/>
            </c:ext>
          </c:extLst>
        </c:ser>
        <c:ser>
          <c:idx val="2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-7.4252776408161351E-4"/>
                  <c:y val="-4.44727765420625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68-4CD5-9CD4-0794764B7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4.4927250000000001</c:v>
                </c:pt>
                <c:pt idx="1">
                  <c:v>4.5099795</c:v>
                </c:pt>
                <c:pt idx="2">
                  <c:v>4.496048</c:v>
                </c:pt>
                <c:pt idx="3">
                  <c:v>4.0930150000000003</c:v>
                </c:pt>
                <c:pt idx="4">
                  <c:v>4.192742</c:v>
                </c:pt>
                <c:pt idx="5">
                  <c:v>3.5775674999999998</c:v>
                </c:pt>
                <c:pt idx="6">
                  <c:v>3.5908592499999998</c:v>
                </c:pt>
                <c:pt idx="7">
                  <c:v>3.3081615000000002</c:v>
                </c:pt>
                <c:pt idx="8">
                  <c:v>3.0323150000000001</c:v>
                </c:pt>
                <c:pt idx="9">
                  <c:v>3.3203469999999999</c:v>
                </c:pt>
                <c:pt idx="10">
                  <c:v>2.9953504999999998</c:v>
                </c:pt>
                <c:pt idx="11">
                  <c:v>3.0483797500000001</c:v>
                </c:pt>
                <c:pt idx="12">
                  <c:v>3.2464355</c:v>
                </c:pt>
                <c:pt idx="13">
                  <c:v>3.2363347500000001</c:v>
                </c:pt>
                <c:pt idx="14">
                  <c:v>3.3616419999999998</c:v>
                </c:pt>
                <c:pt idx="15">
                  <c:v>3.4945615000000001</c:v>
                </c:pt>
                <c:pt idx="16">
                  <c:v>3.5997777499999999</c:v>
                </c:pt>
                <c:pt idx="17">
                  <c:v>3.5973882499999998</c:v>
                </c:pt>
                <c:pt idx="18">
                  <c:v>4.0560142499999996</c:v>
                </c:pt>
                <c:pt idx="19">
                  <c:v>5.2108575000000004</c:v>
                </c:pt>
                <c:pt idx="20">
                  <c:v>4.1303179999999999</c:v>
                </c:pt>
                <c:pt idx="21">
                  <c:v>3.6716150000000001</c:v>
                </c:pt>
                <c:pt idx="22">
                  <c:v>4.3946554999999998</c:v>
                </c:pt>
                <c:pt idx="23">
                  <c:v>4.4538215000000001</c:v>
                </c:pt>
                <c:pt idx="24">
                  <c:v>4.1723685000000001</c:v>
                </c:pt>
                <c:pt idx="25">
                  <c:v>4.2688040000000003</c:v>
                </c:pt>
                <c:pt idx="26">
                  <c:v>3.9779429999999998</c:v>
                </c:pt>
                <c:pt idx="27">
                  <c:v>4.1446199999999997</c:v>
                </c:pt>
                <c:pt idx="28">
                  <c:v>5.2103834999999998</c:v>
                </c:pt>
                <c:pt idx="29">
                  <c:v>3.9417267499999999</c:v>
                </c:pt>
                <c:pt idx="30">
                  <c:v>4.0356585000000003</c:v>
                </c:pt>
                <c:pt idx="31">
                  <c:v>4.3853150000000003</c:v>
                </c:pt>
                <c:pt idx="32">
                  <c:v>4.9201435</c:v>
                </c:pt>
                <c:pt idx="33">
                  <c:v>4.3749779999999996</c:v>
                </c:pt>
                <c:pt idx="34">
                  <c:v>4.0052862500000002</c:v>
                </c:pt>
                <c:pt idx="35">
                  <c:v>4.2771129999999999</c:v>
                </c:pt>
                <c:pt idx="36">
                  <c:v>4.1009767500000001</c:v>
                </c:pt>
                <c:pt idx="37">
                  <c:v>4.6377389999999998</c:v>
                </c:pt>
                <c:pt idx="38">
                  <c:v>4.4938235000000004</c:v>
                </c:pt>
                <c:pt idx="39">
                  <c:v>4.259836</c:v>
                </c:pt>
                <c:pt idx="40">
                  <c:v>4.2015209999999996</c:v>
                </c:pt>
                <c:pt idx="41">
                  <c:v>4.1592417499999996</c:v>
                </c:pt>
                <c:pt idx="42">
                  <c:v>4.0834312500000003</c:v>
                </c:pt>
                <c:pt idx="43">
                  <c:v>3.89452475</c:v>
                </c:pt>
                <c:pt idx="44">
                  <c:v>4.1113939999999998</c:v>
                </c:pt>
                <c:pt idx="45">
                  <c:v>4.5729274999999996</c:v>
                </c:pt>
                <c:pt idx="46">
                  <c:v>4.4123795000000001</c:v>
                </c:pt>
                <c:pt idx="47">
                  <c:v>4.8648559999999996</c:v>
                </c:pt>
                <c:pt idx="48">
                  <c:v>4.9806499999999998</c:v>
                </c:pt>
                <c:pt idx="49">
                  <c:v>5.0215529999999999</c:v>
                </c:pt>
                <c:pt idx="50">
                  <c:v>5.2044445000000001</c:v>
                </c:pt>
                <c:pt idx="51">
                  <c:v>5.3144289999999996</c:v>
                </c:pt>
                <c:pt idx="52">
                  <c:v>5.6821299999999999</c:v>
                </c:pt>
                <c:pt idx="53">
                  <c:v>5.8918534999999999</c:v>
                </c:pt>
                <c:pt idx="54">
                  <c:v>5.6456010000000001</c:v>
                </c:pt>
                <c:pt idx="55">
                  <c:v>5.8438555000000001</c:v>
                </c:pt>
                <c:pt idx="56">
                  <c:v>5.2556504999999998</c:v>
                </c:pt>
                <c:pt idx="57">
                  <c:v>5.1957744999999997</c:v>
                </c:pt>
                <c:pt idx="58">
                  <c:v>5.499727</c:v>
                </c:pt>
                <c:pt idx="59">
                  <c:v>5.0104214999999996</c:v>
                </c:pt>
                <c:pt idx="60">
                  <c:v>5.2917055</c:v>
                </c:pt>
                <c:pt idx="61">
                  <c:v>5.0570174999999997</c:v>
                </c:pt>
                <c:pt idx="62">
                  <c:v>4.9630450000000002</c:v>
                </c:pt>
                <c:pt idx="63">
                  <c:v>5.2776025000000004</c:v>
                </c:pt>
                <c:pt idx="64">
                  <c:v>4.9539809999999997</c:v>
                </c:pt>
                <c:pt idx="65">
                  <c:v>5.1076620000000004</c:v>
                </c:pt>
                <c:pt idx="66">
                  <c:v>5.0105475000000004</c:v>
                </c:pt>
                <c:pt idx="67">
                  <c:v>4.7959635</c:v>
                </c:pt>
                <c:pt idx="68">
                  <c:v>5.0041840000000004</c:v>
                </c:pt>
                <c:pt idx="69">
                  <c:v>4.0702437500000004</c:v>
                </c:pt>
                <c:pt idx="70">
                  <c:v>4.6713434999999999</c:v>
                </c:pt>
                <c:pt idx="71">
                  <c:v>4.3575090000000003</c:v>
                </c:pt>
                <c:pt idx="72">
                  <c:v>4.5449215000000001</c:v>
                </c:pt>
                <c:pt idx="73">
                  <c:v>4.4608464999999997</c:v>
                </c:pt>
                <c:pt idx="74">
                  <c:v>4.3184104999999997</c:v>
                </c:pt>
                <c:pt idx="75">
                  <c:v>4.3002690000000001</c:v>
                </c:pt>
                <c:pt idx="76">
                  <c:v>4.1806774999999998</c:v>
                </c:pt>
                <c:pt idx="77">
                  <c:v>4.3839885000000001</c:v>
                </c:pt>
                <c:pt idx="78">
                  <c:v>4.5470959999999998</c:v>
                </c:pt>
                <c:pt idx="79">
                  <c:v>4.1298452499999998</c:v>
                </c:pt>
                <c:pt idx="80">
                  <c:v>4.6152959999999998</c:v>
                </c:pt>
                <c:pt idx="81">
                  <c:v>4.6043574999999999</c:v>
                </c:pt>
                <c:pt idx="82">
                  <c:v>4.6731245000000001</c:v>
                </c:pt>
                <c:pt idx="83">
                  <c:v>4.8068090000000003</c:v>
                </c:pt>
                <c:pt idx="84">
                  <c:v>4.6039070000000004</c:v>
                </c:pt>
                <c:pt idx="85">
                  <c:v>4.6410749999999998</c:v>
                </c:pt>
                <c:pt idx="86">
                  <c:v>4.9456259999999999</c:v>
                </c:pt>
                <c:pt idx="87">
                  <c:v>4.8838125000000003</c:v>
                </c:pt>
                <c:pt idx="88">
                  <c:v>5.0684005000000001</c:v>
                </c:pt>
                <c:pt idx="89">
                  <c:v>4.7752445000000003</c:v>
                </c:pt>
                <c:pt idx="90">
                  <c:v>4.9673565000000002</c:v>
                </c:pt>
                <c:pt idx="91">
                  <c:v>5.2376445</c:v>
                </c:pt>
                <c:pt idx="92">
                  <c:v>4.5469584999999997</c:v>
                </c:pt>
                <c:pt idx="93">
                  <c:v>4.9884044999999997</c:v>
                </c:pt>
                <c:pt idx="94">
                  <c:v>5.1772704999999997</c:v>
                </c:pt>
                <c:pt idx="95">
                  <c:v>5.4002460000000001</c:v>
                </c:pt>
                <c:pt idx="96">
                  <c:v>5.3359420000000002</c:v>
                </c:pt>
                <c:pt idx="97">
                  <c:v>5.309933</c:v>
                </c:pt>
                <c:pt idx="98">
                  <c:v>5.2885549999999997</c:v>
                </c:pt>
                <c:pt idx="99">
                  <c:v>5.3595629999999996</c:v>
                </c:pt>
                <c:pt idx="100">
                  <c:v>5.6512545000000003</c:v>
                </c:pt>
                <c:pt idx="101">
                  <c:v>5.6057695000000001</c:v>
                </c:pt>
                <c:pt idx="102">
                  <c:v>5.6348684999999996</c:v>
                </c:pt>
                <c:pt idx="103">
                  <c:v>5.5824765000000003</c:v>
                </c:pt>
                <c:pt idx="104">
                  <c:v>5.6484275000000004</c:v>
                </c:pt>
                <c:pt idx="105">
                  <c:v>5.8073050000000004</c:v>
                </c:pt>
                <c:pt idx="106">
                  <c:v>5.8977915000000003</c:v>
                </c:pt>
                <c:pt idx="107">
                  <c:v>6.2733375000000002</c:v>
                </c:pt>
                <c:pt idx="108">
                  <c:v>6.5627310000000003</c:v>
                </c:pt>
                <c:pt idx="109">
                  <c:v>6.40937</c:v>
                </c:pt>
                <c:pt idx="110">
                  <c:v>7.9096665000000002</c:v>
                </c:pt>
                <c:pt idx="111">
                  <c:v>5.7736749999999999</c:v>
                </c:pt>
                <c:pt idx="112">
                  <c:v>5.2721825000000004</c:v>
                </c:pt>
                <c:pt idx="113">
                  <c:v>5.1255009999999999</c:v>
                </c:pt>
                <c:pt idx="114">
                  <c:v>5.8527944999999999</c:v>
                </c:pt>
                <c:pt idx="115">
                  <c:v>6.3336174999999999</c:v>
                </c:pt>
                <c:pt idx="116">
                  <c:v>7.0814434999999998</c:v>
                </c:pt>
                <c:pt idx="117">
                  <c:v>7.1589105000000002</c:v>
                </c:pt>
                <c:pt idx="118">
                  <c:v>7.4155879999999996</c:v>
                </c:pt>
                <c:pt idx="119">
                  <c:v>7.2411570000000003</c:v>
                </c:pt>
                <c:pt idx="120">
                  <c:v>7.3170900000000003</c:v>
                </c:pt>
                <c:pt idx="121">
                  <c:v>7.8068289999999996</c:v>
                </c:pt>
                <c:pt idx="122">
                  <c:v>7.5191425000000001</c:v>
                </c:pt>
                <c:pt idx="123">
                  <c:v>9.8205629999999999</c:v>
                </c:pt>
                <c:pt idx="124">
                  <c:v>9.3926599999999993</c:v>
                </c:pt>
                <c:pt idx="125">
                  <c:v>10.026261999999999</c:v>
                </c:pt>
                <c:pt idx="126">
                  <c:v>10.43871</c:v>
                </c:pt>
                <c:pt idx="127">
                  <c:v>10.649086</c:v>
                </c:pt>
                <c:pt idx="128">
                  <c:v>9.3707860000000007</c:v>
                </c:pt>
                <c:pt idx="129">
                  <c:v>11.091794999999999</c:v>
                </c:pt>
                <c:pt idx="130">
                  <c:v>10.708391000000001</c:v>
                </c:pt>
                <c:pt idx="131">
                  <c:v>11.319701999999999</c:v>
                </c:pt>
                <c:pt idx="132">
                  <c:v>11.274963</c:v>
                </c:pt>
                <c:pt idx="133">
                  <c:v>12.253351</c:v>
                </c:pt>
                <c:pt idx="134">
                  <c:v>12.143901</c:v>
                </c:pt>
                <c:pt idx="135">
                  <c:v>12.255017</c:v>
                </c:pt>
                <c:pt idx="136">
                  <c:v>11.144475</c:v>
                </c:pt>
                <c:pt idx="137">
                  <c:v>10.577885999999999</c:v>
                </c:pt>
                <c:pt idx="138">
                  <c:v>9.3907559999999997</c:v>
                </c:pt>
                <c:pt idx="139">
                  <c:v>8.465814</c:v>
                </c:pt>
                <c:pt idx="140">
                  <c:v>7.9148655000000003</c:v>
                </c:pt>
                <c:pt idx="141">
                  <c:v>7.8208595000000001</c:v>
                </c:pt>
                <c:pt idx="142">
                  <c:v>7.5387310000000003</c:v>
                </c:pt>
                <c:pt idx="143">
                  <c:v>7.1446899999999998</c:v>
                </c:pt>
                <c:pt idx="144">
                  <c:v>6.9015174999999997</c:v>
                </c:pt>
                <c:pt idx="145">
                  <c:v>6.3584125</c:v>
                </c:pt>
                <c:pt idx="146">
                  <c:v>6.2611739999999996</c:v>
                </c:pt>
                <c:pt idx="147">
                  <c:v>5.6229769999999997</c:v>
                </c:pt>
                <c:pt idx="148">
                  <c:v>5.8754679999999997</c:v>
                </c:pt>
                <c:pt idx="149">
                  <c:v>5.7865120000000001</c:v>
                </c:pt>
                <c:pt idx="150">
                  <c:v>5.7930190000000001</c:v>
                </c:pt>
                <c:pt idx="151">
                  <c:v>6.2090794999999996</c:v>
                </c:pt>
                <c:pt idx="152">
                  <c:v>6.627383</c:v>
                </c:pt>
                <c:pt idx="153">
                  <c:v>4.7928730000000002</c:v>
                </c:pt>
                <c:pt idx="154">
                  <c:v>5.6582914999999998</c:v>
                </c:pt>
                <c:pt idx="155">
                  <c:v>5.4875315000000002</c:v>
                </c:pt>
                <c:pt idx="156">
                  <c:v>5.9046070000000004</c:v>
                </c:pt>
                <c:pt idx="157">
                  <c:v>5.8453774999999997</c:v>
                </c:pt>
                <c:pt idx="158">
                  <c:v>6.1256209999999998</c:v>
                </c:pt>
                <c:pt idx="159">
                  <c:v>6.4355219999999997</c:v>
                </c:pt>
                <c:pt idx="160">
                  <c:v>7.3299585</c:v>
                </c:pt>
                <c:pt idx="161">
                  <c:v>7.1726010000000002</c:v>
                </c:pt>
                <c:pt idx="162">
                  <c:v>7.5364880000000003</c:v>
                </c:pt>
                <c:pt idx="163">
                  <c:v>7.7384969999999997</c:v>
                </c:pt>
                <c:pt idx="164">
                  <c:v>8.3194979999999994</c:v>
                </c:pt>
                <c:pt idx="165">
                  <c:v>8.92319</c:v>
                </c:pt>
                <c:pt idx="166">
                  <c:v>8.3154784999999993</c:v>
                </c:pt>
                <c:pt idx="167">
                  <c:v>12.562875</c:v>
                </c:pt>
                <c:pt idx="168">
                  <c:v>8.1903520000000007</c:v>
                </c:pt>
                <c:pt idx="169">
                  <c:v>8.4065930000000009</c:v>
                </c:pt>
                <c:pt idx="170">
                  <c:v>8.8561580000000006</c:v>
                </c:pt>
                <c:pt idx="171">
                  <c:v>9.0206459999999993</c:v>
                </c:pt>
                <c:pt idx="172">
                  <c:v>8.8254400000000004</c:v>
                </c:pt>
                <c:pt idx="173">
                  <c:v>8.0430589999999995</c:v>
                </c:pt>
                <c:pt idx="174">
                  <c:v>8.9245959999999993</c:v>
                </c:pt>
                <c:pt idx="175">
                  <c:v>8.6771790000000006</c:v>
                </c:pt>
                <c:pt idx="176">
                  <c:v>8.8931819999999995</c:v>
                </c:pt>
                <c:pt idx="177">
                  <c:v>8.3041800000000006</c:v>
                </c:pt>
                <c:pt idx="178">
                  <c:v>9.5949729999999995</c:v>
                </c:pt>
                <c:pt idx="179">
                  <c:v>9.9168140000000005</c:v>
                </c:pt>
                <c:pt idx="180">
                  <c:v>9.8323979999999995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8-4CD5-9CD4-0794764B7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ax val="46053"/>
          <c:min val="4240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 anchor="ctr" anchorCtr="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6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10: </a:t>
            </a: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שיעורי צמיחת התוצר בישראל
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רבעוני במונחים שנתיים, 2018 עד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2027 </a:t>
            </a:r>
            <a:endParaRPr lang="he-IL" sz="1200" b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114196395117934E-2"/>
          <c:y val="0.15190217593527863"/>
          <c:w val="0.93353501017438023"/>
          <c:h val="0.705685427508362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008DA3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8DA3"/>
                    </a:solidFill>
                    <a:latin typeface="Segoe UI" panose="020B0502040204020203" pitchFamily="34" charset="0"/>
                    <a:ea typeface="Times New Roman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Sheet1!$B$2:$B$35</c:f>
              <c:strCache>
                <c:ptCount val="34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2026F</c:v>
                </c:pt>
                <c:pt idx="33">
                  <c:v>2027F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4.2533180025712714</c:v>
                </c:pt>
                <c:pt idx="1">
                  <c:v>2.3736346118696572</c:v>
                </c:pt>
                <c:pt idx="2">
                  <c:v>2.9762547244862603</c:v>
                </c:pt>
                <c:pt idx="3">
                  <c:v>4.0729172809191194</c:v>
                </c:pt>
                <c:pt idx="4">
                  <c:v>7.330814853498846</c:v>
                </c:pt>
                <c:pt idx="5">
                  <c:v>-1.4902714324420474</c:v>
                </c:pt>
                <c:pt idx="6">
                  <c:v>4.1426748909132227</c:v>
                </c:pt>
                <c:pt idx="7">
                  <c:v>3.0698711474874907</c:v>
                </c:pt>
                <c:pt idx="8">
                  <c:v>-6.9500806035766587</c:v>
                </c:pt>
                <c:pt idx="9">
                  <c:v>-28.251330509390172</c:v>
                </c:pt>
                <c:pt idx="10">
                  <c:v>39.703982220020876</c:v>
                </c:pt>
                <c:pt idx="11">
                  <c:v>11.685515910153942</c:v>
                </c:pt>
                <c:pt idx="12">
                  <c:v>2.1556622799199898</c:v>
                </c:pt>
                <c:pt idx="13">
                  <c:v>14.551502100443404</c:v>
                </c:pt>
                <c:pt idx="14">
                  <c:v>7.2575200236080883</c:v>
                </c:pt>
                <c:pt idx="15">
                  <c:v>19.870783906338787</c:v>
                </c:pt>
                <c:pt idx="16">
                  <c:v>-2.300299732728539</c:v>
                </c:pt>
                <c:pt idx="17">
                  <c:v>7.194177799556023</c:v>
                </c:pt>
                <c:pt idx="18">
                  <c:v>-0.90468293592274041</c:v>
                </c:pt>
                <c:pt idx="19">
                  <c:v>7.8647743457957997</c:v>
                </c:pt>
                <c:pt idx="20">
                  <c:v>4.6588379331772289</c:v>
                </c:pt>
                <c:pt idx="21">
                  <c:v>2.9813020651162869</c:v>
                </c:pt>
                <c:pt idx="22">
                  <c:v>-0.57385037047892329</c:v>
                </c:pt>
                <c:pt idx="23">
                  <c:v>-20.659855332161893</c:v>
                </c:pt>
                <c:pt idx="24">
                  <c:v>15.368974358820831</c:v>
                </c:pt>
                <c:pt idx="25">
                  <c:v>1.9947682839599912</c:v>
                </c:pt>
                <c:pt idx="26">
                  <c:v>4.3518162993209097</c:v>
                </c:pt>
                <c:pt idx="27">
                  <c:v>1.1285094466578327</c:v>
                </c:pt>
                <c:pt idx="28">
                  <c:v>6.0212916551191098</c:v>
                </c:pt>
                <c:pt idx="29">
                  <c:v>-4.3365298555117393</c:v>
                </c:pt>
                <c:pt idx="30">
                  <c:v>12.724861465766457</c:v>
                </c:pt>
                <c:pt idx="31">
                  <c:v>3.9569367864548122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9-4213-BCDF-4E863FBACAC5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תחזית צמיחת התוצר בישראל נכון לינואר 2026</c:v>
                </c:pt>
              </c:strCache>
            </c:strRef>
          </c:tx>
          <c:spPr>
            <a:solidFill>
              <a:srgbClr val="E6BD41"/>
            </a:solidFill>
          </c:spPr>
          <c:invertIfNegative val="0"/>
          <c:dPt>
            <c:idx val="32"/>
            <c:invertIfNegative val="0"/>
            <c:bubble3D val="0"/>
            <c:spPr>
              <a:solidFill>
                <a:srgbClr val="DA8F32"/>
              </a:solidFill>
            </c:spPr>
            <c:extLst>
              <c:ext xmlns:c16="http://schemas.microsoft.com/office/drawing/2014/chart" uri="{C3380CC4-5D6E-409C-BE32-E72D297353CC}">
                <c16:uniqueId val="{00000002-AC29-4213-BCDF-4E863FBACAC5}"/>
              </c:ext>
            </c:extLst>
          </c:dPt>
          <c:dPt>
            <c:idx val="33"/>
            <c:invertIfNegative val="0"/>
            <c:bubble3D val="0"/>
            <c:spPr>
              <a:solidFill>
                <a:srgbClr val="DA8F32"/>
              </a:solidFill>
            </c:spPr>
            <c:extLst>
              <c:ext xmlns:c16="http://schemas.microsoft.com/office/drawing/2014/chart" uri="{C3380CC4-5D6E-409C-BE32-E72D297353CC}">
                <c16:uniqueId val="{00000003-AC29-4213-BCDF-4E863FBACA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Sheet1!$B$2:$B$35</c:f>
              <c:strCache>
                <c:ptCount val="34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2026F</c:v>
                </c:pt>
                <c:pt idx="33">
                  <c:v>2027F</c:v>
                </c:pt>
              </c:strCache>
            </c:strRef>
          </c:cat>
          <c:val>
            <c:numRef>
              <c:f>Sheet1!$D$2:$D$35</c:f>
              <c:numCache>
                <c:formatCode>General</c:formatCode>
                <c:ptCount val="34"/>
                <c:pt idx="32">
                  <c:v>5.2</c:v>
                </c:pt>
                <c:pt idx="33" formatCode="0.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9-4213-BCDF-4E863FBAC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2849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1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0263004658746185E-3"/>
              <c:y val="7.7974356921923074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849">
            <a:solidFill>
              <a:schemeClr val="bg1">
                <a:alpha val="97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solidFill>
          <a:schemeClr val="bg1"/>
        </a:solidFill>
        <a:ln w="12700">
          <a:solidFill>
            <a:schemeClr val="bg1"/>
          </a:solidFill>
        </a:ln>
      </c:spPr>
    </c:plotArea>
    <c:legend>
      <c:legendPos val="l"/>
      <c:layout>
        <c:manualLayout>
          <c:xMode val="edge"/>
          <c:yMode val="edge"/>
          <c:x val="0.13922652539376715"/>
          <c:y val="0.94999127133211225"/>
          <c:w val="0.68418295924578931"/>
          <c:h val="4.8712505140760393E-2"/>
        </c:manualLayout>
      </c:layout>
      <c:overlay val="0"/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ד. רמת הצריכה הציבורית</a:t>
            </a:r>
            <a:endParaRPr lang="he-IL" sz="9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2113455553720918E-2"/>
          <c:y val="9.6782277269669564E-2"/>
          <c:w val="0.88289270101972039"/>
          <c:h val="0.61281549299874827"/>
        </c:manualLayout>
      </c:layout>
      <c:areaChart>
        <c:grouping val="standar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33350"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'איורי חשבומאות לאומית (3)'!$BR$32:$BR$56</c:f>
              <c:numCache>
                <c:formatCode>General</c:formatCode>
                <c:ptCount val="25"/>
                <c:pt idx="0" formatCode="0.00%">
                  <c:v>-3.0166358757229297E-2</c:v>
                </c:pt>
                <c:pt idx="6" formatCode="0.00%">
                  <c:v>-3.0115704435829907E-2</c:v>
                </c:pt>
                <c:pt idx="16">
                  <c:v>800000</c:v>
                </c:pt>
                <c:pt idx="17">
                  <c:v>800000</c:v>
                </c:pt>
                <c:pt idx="18">
                  <c:v>800000</c:v>
                </c:pt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800001</c:v>
                </c:pt>
                <c:pt idx="24">
                  <c:v>800001.33333333302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A-4662-89B3-9EDA7CBF7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350640"/>
        <c:axId val="696354248"/>
      </c:areaChart>
      <c:lineChart>
        <c:grouping val="standard"/>
        <c:varyColors val="0"/>
        <c:ser>
          <c:idx val="0"/>
          <c:order val="0"/>
          <c:tx>
            <c:strRef>
              <c:f>'איורי חשבומאות לאומית (3)'!$I$2</c:f>
              <c:strCache>
                <c:ptCount val="1"/>
                <c:pt idx="0">
                  <c:v>צריכה ציבורית למעט יבוא ביטחוני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(3)'!$I$32:$I$56</c:f>
              <c:numCache>
                <c:formatCode>_ * #,##0_ ;_ * \-#,##0_ ;_ * "-"??_ ;_ @_ </c:formatCode>
                <c:ptCount val="25"/>
                <c:pt idx="0">
                  <c:v>80398.823999999993</c:v>
                </c:pt>
                <c:pt idx="1">
                  <c:v>77882.626000000004</c:v>
                </c:pt>
                <c:pt idx="2">
                  <c:v>78973.845000000001</c:v>
                </c:pt>
                <c:pt idx="3">
                  <c:v>82112.058000000005</c:v>
                </c:pt>
                <c:pt idx="4">
                  <c:v>85041.112999999998</c:v>
                </c:pt>
                <c:pt idx="5">
                  <c:v>82290.895999999993</c:v>
                </c:pt>
                <c:pt idx="6">
                  <c:v>84469.066999999995</c:v>
                </c:pt>
                <c:pt idx="7">
                  <c:v>84917.016000000003</c:v>
                </c:pt>
                <c:pt idx="8">
                  <c:v>88102.392000000007</c:v>
                </c:pt>
                <c:pt idx="9">
                  <c:v>85731.684999999998</c:v>
                </c:pt>
                <c:pt idx="10">
                  <c:v>85749.384999999995</c:v>
                </c:pt>
                <c:pt idx="11">
                  <c:v>86330.023000000001</c:v>
                </c:pt>
                <c:pt idx="12">
                  <c:v>87349.883000000002</c:v>
                </c:pt>
                <c:pt idx="13">
                  <c:v>87127.225000000006</c:v>
                </c:pt>
                <c:pt idx="14">
                  <c:v>87762.870999999999</c:v>
                </c:pt>
                <c:pt idx="15">
                  <c:v>89045.144</c:v>
                </c:pt>
                <c:pt idx="16">
                  <c:v>105489.754</c:v>
                </c:pt>
                <c:pt idx="17">
                  <c:v>101608.546</c:v>
                </c:pt>
                <c:pt idx="18">
                  <c:v>98587.899000000005</c:v>
                </c:pt>
                <c:pt idx="19">
                  <c:v>99430.774000000005</c:v>
                </c:pt>
                <c:pt idx="20">
                  <c:v>103165.469</c:v>
                </c:pt>
                <c:pt idx="21">
                  <c:v>101690.686</c:v>
                </c:pt>
                <c:pt idx="22">
                  <c:v>100265.94</c:v>
                </c:pt>
                <c:pt idx="23">
                  <c:v>104838.985</c:v>
                </c:pt>
                <c:pt idx="24">
                  <c:v>104637.719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6A-4662-89B3-9EDA7CBF7109}"/>
            </c:ext>
          </c:extLst>
        </c:ser>
        <c:ser>
          <c:idx val="1"/>
          <c:order val="1"/>
          <c:tx>
            <c:strRef>
              <c:f>'איורי חשבומאות לאומית (3)'!$H$2</c:f>
              <c:strCache>
                <c:ptCount val="1"/>
                <c:pt idx="0">
                  <c:v>צריכה ציבורית אזרחית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(3)'!$H$32:$H$56</c:f>
              <c:numCache>
                <c:formatCode>_ * #,##0_ ;_ * \-#,##0_ ;_ * "-"??_ ;_ @_ </c:formatCode>
                <c:ptCount val="25"/>
                <c:pt idx="0">
                  <c:v>64768.23</c:v>
                </c:pt>
                <c:pt idx="1">
                  <c:v>63457.582000000002</c:v>
                </c:pt>
                <c:pt idx="2">
                  <c:v>62349.569000000003</c:v>
                </c:pt>
                <c:pt idx="3">
                  <c:v>66575.490000000005</c:v>
                </c:pt>
                <c:pt idx="4">
                  <c:v>69605.394</c:v>
                </c:pt>
                <c:pt idx="5">
                  <c:v>66725.778999999995</c:v>
                </c:pt>
                <c:pt idx="6">
                  <c:v>68321.663</c:v>
                </c:pt>
                <c:pt idx="7">
                  <c:v>68585.861000000004</c:v>
                </c:pt>
                <c:pt idx="8">
                  <c:v>73329.39</c:v>
                </c:pt>
                <c:pt idx="9">
                  <c:v>69471.888999999996</c:v>
                </c:pt>
                <c:pt idx="10">
                  <c:v>69900.312999999995</c:v>
                </c:pt>
                <c:pt idx="11">
                  <c:v>70264.135999999999</c:v>
                </c:pt>
                <c:pt idx="12">
                  <c:v>73360.894</c:v>
                </c:pt>
                <c:pt idx="13">
                  <c:v>70519.907999999996</c:v>
                </c:pt>
                <c:pt idx="14">
                  <c:v>70818.285000000003</c:v>
                </c:pt>
                <c:pt idx="15">
                  <c:v>72634.080000000002</c:v>
                </c:pt>
                <c:pt idx="16">
                  <c:v>80449.171000000002</c:v>
                </c:pt>
                <c:pt idx="17">
                  <c:v>75177.565000000002</c:v>
                </c:pt>
                <c:pt idx="18">
                  <c:v>75335.747000000003</c:v>
                </c:pt>
                <c:pt idx="19">
                  <c:v>76467.376999999993</c:v>
                </c:pt>
                <c:pt idx="20">
                  <c:v>80019.870999999999</c:v>
                </c:pt>
                <c:pt idx="21">
                  <c:v>77124.040999999997</c:v>
                </c:pt>
                <c:pt idx="22">
                  <c:v>76753.86</c:v>
                </c:pt>
                <c:pt idx="23">
                  <c:v>79575.005999999994</c:v>
                </c:pt>
                <c:pt idx="24">
                  <c:v>83138.403000000006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6A-4662-89B3-9EDA7CBF7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4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0.00%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980436062648782"/>
          <c:w val="0.96681122189300217"/>
          <c:h val="0.11019563937351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ג. הוצאה לצריכה פרטית ושוטפת</a:t>
            </a:r>
            <a:endParaRPr lang="he-IL" sz="9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15438790460085E-2"/>
          <c:y val="0.12839458019719874"/>
          <c:w val="0.91572505897767253"/>
          <c:h val="0.57510613851052683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4605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val>
            <c:numRef>
              <c:f>'איורי חשבומאות לאומית (3)'!$BR$32:$BR$56</c:f>
              <c:numCache>
                <c:formatCode>General</c:formatCode>
                <c:ptCount val="25"/>
                <c:pt idx="0" formatCode="0.00%">
                  <c:v>-3.0166358757229297E-2</c:v>
                </c:pt>
                <c:pt idx="6" formatCode="0.00%">
                  <c:v>-3.0115704435829907E-2</c:v>
                </c:pt>
                <c:pt idx="16">
                  <c:v>800000</c:v>
                </c:pt>
                <c:pt idx="17">
                  <c:v>800000</c:v>
                </c:pt>
                <c:pt idx="18">
                  <c:v>800000</c:v>
                </c:pt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800001</c:v>
                </c:pt>
                <c:pt idx="24">
                  <c:v>800001.33333333302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7-4E88-82E5-737F77BD7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449832"/>
        <c:axId val="722445896"/>
      </c:barChart>
      <c:lineChart>
        <c:grouping val="standard"/>
        <c:varyColors val="0"/>
        <c:ser>
          <c:idx val="0"/>
          <c:order val="0"/>
          <c:tx>
            <c:strRef>
              <c:f>'איורי חשבומאות לאומית (3)'!$F$2</c:f>
              <c:strCache>
                <c:ptCount val="1"/>
                <c:pt idx="0">
                  <c:v>צריכה פרטית סה"כ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(3)'!$F$32:$F$56</c:f>
              <c:numCache>
                <c:formatCode>_ * #,##0_ ;_ * \-#,##0_ ;_ * "-"??_ ;_ @_ </c:formatCode>
                <c:ptCount val="25"/>
                <c:pt idx="0">
                  <c:v>188061.90700000001</c:v>
                </c:pt>
                <c:pt idx="1">
                  <c:v>177325.978</c:v>
                </c:pt>
                <c:pt idx="2">
                  <c:v>157887.23300000001</c:v>
                </c:pt>
                <c:pt idx="3">
                  <c:v>170543.829</c:v>
                </c:pt>
                <c:pt idx="4">
                  <c:v>178245.495</c:v>
                </c:pt>
                <c:pt idx="5">
                  <c:v>179364.18299999999</c:v>
                </c:pt>
                <c:pt idx="6">
                  <c:v>190346.17300000001</c:v>
                </c:pt>
                <c:pt idx="7">
                  <c:v>192650.076</c:v>
                </c:pt>
                <c:pt idx="8">
                  <c:v>199434.802</c:v>
                </c:pt>
                <c:pt idx="9">
                  <c:v>201085.092</c:v>
                </c:pt>
                <c:pt idx="10">
                  <c:v>206411.68799999999</c:v>
                </c:pt>
                <c:pt idx="11">
                  <c:v>203688.63399999999</c:v>
                </c:pt>
                <c:pt idx="12">
                  <c:v>207117.639</c:v>
                </c:pt>
                <c:pt idx="13">
                  <c:v>206688.44699999999</c:v>
                </c:pt>
                <c:pt idx="14">
                  <c:v>206576.29500000001</c:v>
                </c:pt>
                <c:pt idx="15">
                  <c:v>207153.954</c:v>
                </c:pt>
                <c:pt idx="16">
                  <c:v>192541.37599999999</c:v>
                </c:pt>
                <c:pt idx="17">
                  <c:v>201898.495</c:v>
                </c:pt>
                <c:pt idx="18">
                  <c:v>209358.527</c:v>
                </c:pt>
                <c:pt idx="19">
                  <c:v>214819.19</c:v>
                </c:pt>
                <c:pt idx="20">
                  <c:v>216500.48800000001</c:v>
                </c:pt>
                <c:pt idx="21">
                  <c:v>213937.185</c:v>
                </c:pt>
                <c:pt idx="22">
                  <c:v>210918.14600000001</c:v>
                </c:pt>
                <c:pt idx="23">
                  <c:v>221777.587</c:v>
                </c:pt>
                <c:pt idx="24">
                  <c:v>219742.24600000001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A7-4E88-82E5-737F77BD7319}"/>
            </c:ext>
          </c:extLst>
        </c:ser>
        <c:ser>
          <c:idx val="1"/>
          <c:order val="1"/>
          <c:tx>
            <c:strRef>
              <c:f>'איורי חשבומאות לאומית (3)'!$E$2</c:f>
              <c:strCache>
                <c:ptCount val="1"/>
                <c:pt idx="0">
                  <c:v>צריכה למעט בני קיימא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(3)'!$E$32:$E$56</c:f>
              <c:numCache>
                <c:formatCode>_ * #,##0_ ;_ * \-#,##0_ ;_ * "-"??_ ;_ @_ </c:formatCode>
                <c:ptCount val="25"/>
                <c:pt idx="0">
                  <c:v>171955.26199999999</c:v>
                </c:pt>
                <c:pt idx="1">
                  <c:v>164809.883</c:v>
                </c:pt>
                <c:pt idx="2">
                  <c:v>145672.09700000001</c:v>
                </c:pt>
                <c:pt idx="3">
                  <c:v>153934.193</c:v>
                </c:pt>
                <c:pt idx="4">
                  <c:v>159940.53400000001</c:v>
                </c:pt>
                <c:pt idx="5">
                  <c:v>163122.397</c:v>
                </c:pt>
                <c:pt idx="6">
                  <c:v>171583.269</c:v>
                </c:pt>
                <c:pt idx="7">
                  <c:v>173052.916</c:v>
                </c:pt>
                <c:pt idx="8">
                  <c:v>182517.427</c:v>
                </c:pt>
                <c:pt idx="9">
                  <c:v>183397.554</c:v>
                </c:pt>
                <c:pt idx="10">
                  <c:v>186210.18100000001</c:v>
                </c:pt>
                <c:pt idx="11">
                  <c:v>184514.99299999999</c:v>
                </c:pt>
                <c:pt idx="12">
                  <c:v>187827.26500000001</c:v>
                </c:pt>
                <c:pt idx="13">
                  <c:v>188203.26699999999</c:v>
                </c:pt>
                <c:pt idx="14">
                  <c:v>187573.49900000001</c:v>
                </c:pt>
                <c:pt idx="15">
                  <c:v>188853.67199999999</c:v>
                </c:pt>
                <c:pt idx="16">
                  <c:v>176280.033</c:v>
                </c:pt>
                <c:pt idx="17">
                  <c:v>185931.46400000001</c:v>
                </c:pt>
                <c:pt idx="18">
                  <c:v>190060.22899999999</c:v>
                </c:pt>
                <c:pt idx="19">
                  <c:v>193883.864</c:v>
                </c:pt>
                <c:pt idx="20">
                  <c:v>195983.796</c:v>
                </c:pt>
                <c:pt idx="21">
                  <c:v>197141.405</c:v>
                </c:pt>
                <c:pt idx="22">
                  <c:v>193138.66699999999</c:v>
                </c:pt>
                <c:pt idx="23">
                  <c:v>201473.63699999999</c:v>
                </c:pt>
                <c:pt idx="24">
                  <c:v>203246.133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A7-4E88-82E5-737F77BD7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  <c:extLst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250000"/>
          <c:min val="125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50000"/>
        <c:dispUnits>
          <c:builtInUnit val="thousands"/>
        </c:dispUnits>
      </c:valAx>
      <c:valAx>
        <c:axId val="72244589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722449832"/>
        <c:crosses val="max"/>
        <c:crossBetween val="between"/>
      </c:valAx>
      <c:catAx>
        <c:axId val="72244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722445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08859792598564"/>
          <c:w val="1"/>
          <c:h val="7.0911402074014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ב. השקעה בנכסים קבועים ובענפי המשק</a:t>
            </a:r>
            <a:endParaRPr lang="he-IL" sz="9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5801238477758109"/>
          <c:y val="5.7013157020519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8302605816714374E-2"/>
          <c:y val="0.16148005656647307"/>
          <c:w val="0.89959311167582867"/>
          <c:h val="0.47156306876100751"/>
        </c:manualLayout>
      </c:layout>
      <c:areaChart>
        <c:grouping val="standar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33350"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'איורי חשבומאות לאומית (3)'!$BR$32:$BR$56</c:f>
              <c:numCache>
                <c:formatCode>General</c:formatCode>
                <c:ptCount val="25"/>
                <c:pt idx="0" formatCode="0.00%">
                  <c:v>-3.0166358757229297E-2</c:v>
                </c:pt>
                <c:pt idx="6" formatCode="0.00%">
                  <c:v>-3.0115704435829907E-2</c:v>
                </c:pt>
                <c:pt idx="16">
                  <c:v>800000</c:v>
                </c:pt>
                <c:pt idx="17">
                  <c:v>800000</c:v>
                </c:pt>
                <c:pt idx="18">
                  <c:v>800000</c:v>
                </c:pt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  <c:pt idx="23">
                  <c:v>800001</c:v>
                </c:pt>
                <c:pt idx="24">
                  <c:v>800001.33333333302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C-447B-86AC-CDD807E9E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350640"/>
        <c:axId val="696354248"/>
      </c:areaChart>
      <c:lineChart>
        <c:grouping val="standard"/>
        <c:varyColors val="0"/>
        <c:ser>
          <c:idx val="0"/>
          <c:order val="0"/>
          <c:tx>
            <c:strRef>
              <c:f>'איורי חשבומאות לאומית (3)'!$L$2</c:f>
              <c:strCache>
                <c:ptCount val="1"/>
                <c:pt idx="0">
                  <c:v>השקעה בנכסים קבועים למעט או"מ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(3)'!$L$32:$L$56</c:f>
              <c:numCache>
                <c:formatCode>_ * #,##0_ ;_ * \-#,##0_ ;_ * "-"??_ ;_ @_ </c:formatCode>
                <c:ptCount val="25"/>
                <c:pt idx="0">
                  <c:v>83957.327999999994</c:v>
                </c:pt>
                <c:pt idx="1">
                  <c:v>80209.557000000001</c:v>
                </c:pt>
                <c:pt idx="2">
                  <c:v>75516.933999999994</c:v>
                </c:pt>
                <c:pt idx="3">
                  <c:v>80074.301999999996</c:v>
                </c:pt>
                <c:pt idx="4">
                  <c:v>88193.092000000004</c:v>
                </c:pt>
                <c:pt idx="5">
                  <c:v>87841.114000000001</c:v>
                </c:pt>
                <c:pt idx="6">
                  <c:v>90070.051999999996</c:v>
                </c:pt>
                <c:pt idx="7">
                  <c:v>92449.535000000003</c:v>
                </c:pt>
                <c:pt idx="8">
                  <c:v>97623.928</c:v>
                </c:pt>
                <c:pt idx="9">
                  <c:v>98122.206000000006</c:v>
                </c:pt>
                <c:pt idx="10">
                  <c:v>101075.262</c:v>
                </c:pt>
                <c:pt idx="11">
                  <c:v>105026.443</c:v>
                </c:pt>
                <c:pt idx="12">
                  <c:v>106807.333</c:v>
                </c:pt>
                <c:pt idx="13">
                  <c:v>107795.098</c:v>
                </c:pt>
                <c:pt idx="14">
                  <c:v>107512.44899999999</c:v>
                </c:pt>
                <c:pt idx="15">
                  <c:v>107222.602</c:v>
                </c:pt>
                <c:pt idx="16">
                  <c:v>81081.842000000004</c:v>
                </c:pt>
                <c:pt idx="17">
                  <c:v>89224.150999999998</c:v>
                </c:pt>
                <c:pt idx="18">
                  <c:v>90407.178</c:v>
                </c:pt>
                <c:pt idx="19">
                  <c:v>96729.56</c:v>
                </c:pt>
                <c:pt idx="20">
                  <c:v>98746.665999999997</c:v>
                </c:pt>
                <c:pt idx="21">
                  <c:v>101172.571</c:v>
                </c:pt>
                <c:pt idx="22">
                  <c:v>97480.823999999993</c:v>
                </c:pt>
                <c:pt idx="23">
                  <c:v>105260.325</c:v>
                </c:pt>
                <c:pt idx="24">
                  <c:v>103272.185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8C-447B-86AC-CDD807E9EAFB}"/>
            </c:ext>
          </c:extLst>
        </c:ser>
        <c:ser>
          <c:idx val="1"/>
          <c:order val="1"/>
          <c:tx>
            <c:strRef>
              <c:f>'איורי חשבומאות לאומית (3)'!$K$2</c:f>
              <c:strCache>
                <c:ptCount val="1"/>
                <c:pt idx="0">
                  <c:v>השקעה בענפי המשק למעט או"מ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f>'איורי חשבומאות לאומית (3)'!$B$32:$B$56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'איורי חשבומאות לאומית (3)'!$K$32:$K$56</c:f>
              <c:numCache>
                <c:formatCode>_ * #,##0_ ;_ * \-#,##0_ ;_ * "-"??_ ;_ @_ </c:formatCode>
                <c:ptCount val="25"/>
                <c:pt idx="0">
                  <c:v>59954.266000000003</c:v>
                </c:pt>
                <c:pt idx="1">
                  <c:v>56825.89</c:v>
                </c:pt>
                <c:pt idx="2">
                  <c:v>57146.779000000002</c:v>
                </c:pt>
                <c:pt idx="3">
                  <c:v>57734.667000000001</c:v>
                </c:pt>
                <c:pt idx="4">
                  <c:v>65721.89</c:v>
                </c:pt>
                <c:pt idx="5">
                  <c:v>64417.881999999998</c:v>
                </c:pt>
                <c:pt idx="6">
                  <c:v>65526.311999999998</c:v>
                </c:pt>
                <c:pt idx="7">
                  <c:v>66229.747000000003</c:v>
                </c:pt>
                <c:pt idx="8">
                  <c:v>70286.917000000001</c:v>
                </c:pt>
                <c:pt idx="9">
                  <c:v>68680.277000000002</c:v>
                </c:pt>
                <c:pt idx="10">
                  <c:v>72481.005999999994</c:v>
                </c:pt>
                <c:pt idx="11">
                  <c:v>75280.626000000004</c:v>
                </c:pt>
                <c:pt idx="12">
                  <c:v>76114.990999999995</c:v>
                </c:pt>
                <c:pt idx="13">
                  <c:v>75952.880999999994</c:v>
                </c:pt>
                <c:pt idx="14">
                  <c:v>76921.822</c:v>
                </c:pt>
                <c:pt idx="15">
                  <c:v>75294.819000000003</c:v>
                </c:pt>
                <c:pt idx="16">
                  <c:v>66233.976999999999</c:v>
                </c:pt>
                <c:pt idx="17">
                  <c:v>68489.115999999995</c:v>
                </c:pt>
                <c:pt idx="18">
                  <c:v>70273.331999999995</c:v>
                </c:pt>
                <c:pt idx="19">
                  <c:v>73429.850000000006</c:v>
                </c:pt>
                <c:pt idx="20">
                  <c:v>74848.286999999997</c:v>
                </c:pt>
                <c:pt idx="21">
                  <c:v>74978.714000000007</c:v>
                </c:pt>
                <c:pt idx="22">
                  <c:v>74758.160999999993</c:v>
                </c:pt>
                <c:pt idx="23">
                  <c:v>78491.351999999999</c:v>
                </c:pt>
                <c:pt idx="24">
                  <c:v>76431.570000000007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8C-447B-86AC-CDD807E9E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2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0.00%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2.8901567654344089E-2"/>
          <c:y val="0.89072328596901718"/>
          <c:w val="0.94688541136551707"/>
          <c:h val="0.10927671403098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א. תוצר מקומי גולמי כולל ושל הסקטור </a:t>
            </a:r>
            <a:r>
              <a:rPr lang="he-IL" sz="1100" b="1" dirty="0" smtClean="0">
                <a:solidFill>
                  <a:schemeClr val="tx1"/>
                </a:solidFill>
              </a:rPr>
              <a:t>העסקי</a:t>
            </a:r>
          </a:p>
          <a:p>
            <a:pPr>
              <a:defRPr/>
            </a:pPr>
            <a:r>
              <a:rPr lang="he-IL" sz="1000" b="0" i="0" u="none" strike="noStrike" baseline="0" dirty="0" smtClean="0">
                <a:solidFill>
                  <a:schemeClr val="tx1"/>
                </a:solidFill>
                <a:effectLst/>
              </a:rPr>
              <a:t>במקווקו קו מגמה </a:t>
            </a:r>
            <a:endParaRPr lang="he-IL" sz="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208469926078441E-2"/>
          <c:y val="0.17850040841619019"/>
          <c:w val="0.8793369749232447"/>
          <c:h val="0.50305929881177047"/>
        </c:manualLayout>
      </c:layout>
      <c:areaChart>
        <c:grouping val="standar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'איור חשבונאות לאומית ותחזית'!$AA$29:$AA$53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 חשבונאות לאומית ותחזית'!$AH$29:$AH$53</c:f>
              <c:numCache>
                <c:formatCode>General</c:formatCode>
                <c:ptCount val="25"/>
                <c:pt idx="16">
                  <c:v>500000</c:v>
                </c:pt>
                <c:pt idx="17">
                  <c:v>500000</c:v>
                </c:pt>
                <c:pt idx="18">
                  <c:v>500000</c:v>
                </c:pt>
                <c:pt idx="19">
                  <c:v>500000</c:v>
                </c:pt>
                <c:pt idx="20">
                  <c:v>500000</c:v>
                </c:pt>
                <c:pt idx="21">
                  <c:v>500000</c:v>
                </c:pt>
                <c:pt idx="22">
                  <c:v>500000</c:v>
                </c:pt>
                <c:pt idx="23">
                  <c:v>500000</c:v>
                </c:pt>
                <c:pt idx="24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9-43A4-99D1-4959E6AA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393360"/>
        <c:axId val="1650398608"/>
      </c:areaChart>
      <c:lineChart>
        <c:grouping val="standard"/>
        <c:varyColors val="0"/>
        <c:ser>
          <c:idx val="0"/>
          <c:order val="0"/>
          <c:tx>
            <c:v>תמ"ג</c:v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strRef>
              <c:f>'איור חשבונאות לאומית ותחזית'!$AA$29:$AA$53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 חשבונאות לאומית ותחזית'!$AB$29:$AB$53</c:f>
              <c:numCache>
                <c:formatCode>0</c:formatCode>
                <c:ptCount val="25"/>
                <c:pt idx="0">
                  <c:v>363304.42300000001</c:v>
                </c:pt>
                <c:pt idx="1">
                  <c:v>356820.408</c:v>
                </c:pt>
                <c:pt idx="2">
                  <c:v>328400</c:v>
                </c:pt>
                <c:pt idx="3">
                  <c:v>357030.522</c:v>
                </c:pt>
                <c:pt idx="4">
                  <c:v>367032.53100000002</c:v>
                </c:pt>
                <c:pt idx="5">
                  <c:v>368994.73499999999</c:v>
                </c:pt>
                <c:pt idx="6">
                  <c:v>381742.37099999998</c:v>
                </c:pt>
                <c:pt idx="7">
                  <c:v>388487.728</c:v>
                </c:pt>
                <c:pt idx="8">
                  <c:v>406495.40500000003</c:v>
                </c:pt>
                <c:pt idx="9">
                  <c:v>404137.31199999998</c:v>
                </c:pt>
                <c:pt idx="10">
                  <c:v>411217.65100000001</c:v>
                </c:pt>
                <c:pt idx="11">
                  <c:v>410284.42499999999</c:v>
                </c:pt>
                <c:pt idx="12">
                  <c:v>418123.85</c:v>
                </c:pt>
                <c:pt idx="13">
                  <c:v>422910.93800000002</c:v>
                </c:pt>
                <c:pt idx="14">
                  <c:v>426028.36200000002</c:v>
                </c:pt>
                <c:pt idx="15">
                  <c:v>425415.85100000002</c:v>
                </c:pt>
                <c:pt idx="16">
                  <c:v>401501.26199999999</c:v>
                </c:pt>
                <c:pt idx="17">
                  <c:v>416110.97700000001</c:v>
                </c:pt>
                <c:pt idx="18">
                  <c:v>418170.745</c:v>
                </c:pt>
                <c:pt idx="19">
                  <c:v>422647.83600000001</c:v>
                </c:pt>
                <c:pt idx="20">
                  <c:v>423835.228</c:v>
                </c:pt>
                <c:pt idx="21">
                  <c:v>430076.11499999999</c:v>
                </c:pt>
                <c:pt idx="22">
                  <c:v>425335.72</c:v>
                </c:pt>
                <c:pt idx="23">
                  <c:v>438264.995</c:v>
                </c:pt>
                <c:pt idx="24">
                  <c:v>442537.576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9-43A4-99D1-4959E6AA7122}"/>
            </c:ext>
          </c:extLst>
        </c:ser>
        <c:ser>
          <c:idx val="1"/>
          <c:order val="1"/>
          <c:tx>
            <c:v>תמ"ג מגמה </c:v>
          </c:tx>
          <c:spPr>
            <a:ln w="22225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-2.5%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C9-43A4-99D1-4959E6AA7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חשבונאות לאומית ותחזית'!$AA$29:$AA$53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 חשבונאות לאומית ותחזית'!$AF$29:$AF$53</c:f>
              <c:numCache>
                <c:formatCode>_(* #,##0.00_);_(* \(#,##0.00\);_(* "-"??_);_(@_)</c:formatCode>
                <c:ptCount val="25"/>
                <c:pt idx="0">
                  <c:v>364505.44769335247</c:v>
                </c:pt>
                <c:pt idx="1">
                  <c:v>367961.30795107782</c:v>
                </c:pt>
                <c:pt idx="2">
                  <c:v>371449.93306923663</c:v>
                </c:pt>
                <c:pt idx="3">
                  <c:v>374971.6336900423</c:v>
                </c:pt>
                <c:pt idx="4">
                  <c:v>378526.72340089327</c:v>
                </c:pt>
                <c:pt idx="5">
                  <c:v>382115.51876229659</c:v>
                </c:pt>
                <c:pt idx="6">
                  <c:v>385738.33933605562</c:v>
                </c:pt>
                <c:pt idx="7">
                  <c:v>389395.50771372527</c:v>
                </c:pt>
                <c:pt idx="8">
                  <c:v>393087.34954533691</c:v>
                </c:pt>
                <c:pt idx="9">
                  <c:v>396814.19356839568</c:v>
                </c:pt>
                <c:pt idx="10">
                  <c:v>400576.37163715326</c:v>
                </c:pt>
                <c:pt idx="11">
                  <c:v>404374.21875215514</c:v>
                </c:pt>
                <c:pt idx="12">
                  <c:v>408208.07309007423</c:v>
                </c:pt>
                <c:pt idx="13">
                  <c:v>412078.27603382122</c:v>
                </c:pt>
                <c:pt idx="14">
                  <c:v>415985.17220294324</c:v>
                </c:pt>
                <c:pt idx="15">
                  <c:v>419929.10948431026</c:v>
                </c:pt>
                <c:pt idx="16">
                  <c:v>423556.22449034889</c:v>
                </c:pt>
                <c:pt idx="17">
                  <c:v>427214.66850637965</c:v>
                </c:pt>
                <c:pt idx="18">
                  <c:v>430904.71213503456</c:v>
                </c:pt>
                <c:pt idx="19">
                  <c:v>434626.62831626117</c:v>
                </c:pt>
                <c:pt idx="20">
                  <c:v>438380.69234751113</c:v>
                </c:pt>
                <c:pt idx="21">
                  <c:v>442167.18190410297</c:v>
                </c:pt>
                <c:pt idx="22">
                  <c:v>445986.37705976079</c:v>
                </c:pt>
                <c:pt idx="23">
                  <c:v>449838.56030733034</c:v>
                </c:pt>
                <c:pt idx="24">
                  <c:v>453724.01657967403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C9-43A4-99D1-4959E6AA7122}"/>
            </c:ext>
          </c:extLst>
        </c:ser>
        <c:ser>
          <c:idx val="2"/>
          <c:order val="2"/>
          <c:tx>
            <c:v>תמ"ג עסקי 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-2.1033378149334335E-3"/>
                  <c:y val="-3.0661392799803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-2.7%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C9-43A4-99D1-4959E6AA7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חשבונאות לאומית ותחזית'!$AA$29:$AA$53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 חשבונאות לאומית ותחזית'!$AK$29:$AK$53</c:f>
              <c:numCache>
                <c:formatCode>General</c:formatCode>
                <c:ptCount val="25"/>
                <c:pt idx="0">
                  <c:v>264813.01400000002</c:v>
                </c:pt>
                <c:pt idx="1">
                  <c:v>260093.13699999999</c:v>
                </c:pt>
                <c:pt idx="2">
                  <c:v>235033.22</c:v>
                </c:pt>
                <c:pt idx="3">
                  <c:v>259565.89199999999</c:v>
                </c:pt>
                <c:pt idx="4">
                  <c:v>267831.11900000001</c:v>
                </c:pt>
                <c:pt idx="5">
                  <c:v>271279.45600000001</c:v>
                </c:pt>
                <c:pt idx="6">
                  <c:v>281521.16399999999</c:v>
                </c:pt>
                <c:pt idx="7">
                  <c:v>287485.94900000002</c:v>
                </c:pt>
                <c:pt idx="8">
                  <c:v>302799.89399999997</c:v>
                </c:pt>
                <c:pt idx="9">
                  <c:v>301866.53399999999</c:v>
                </c:pt>
                <c:pt idx="10">
                  <c:v>308107.36200000002</c:v>
                </c:pt>
                <c:pt idx="11">
                  <c:v>306112.35399999999</c:v>
                </c:pt>
                <c:pt idx="12">
                  <c:v>313695.42300000001</c:v>
                </c:pt>
                <c:pt idx="13">
                  <c:v>318018.24400000001</c:v>
                </c:pt>
                <c:pt idx="14">
                  <c:v>319728.30599999998</c:v>
                </c:pt>
                <c:pt idx="15">
                  <c:v>318137.33100000001</c:v>
                </c:pt>
                <c:pt idx="16">
                  <c:v>287722.43099999998</c:v>
                </c:pt>
                <c:pt idx="17">
                  <c:v>304281.03600000002</c:v>
                </c:pt>
                <c:pt idx="18">
                  <c:v>306064.56</c:v>
                </c:pt>
                <c:pt idx="19">
                  <c:v>309922.32400000002</c:v>
                </c:pt>
                <c:pt idx="20">
                  <c:v>311200.15700000001</c:v>
                </c:pt>
                <c:pt idx="21">
                  <c:v>316857.25099999999</c:v>
                </c:pt>
                <c:pt idx="22">
                  <c:v>310276.92200000002</c:v>
                </c:pt>
                <c:pt idx="23">
                  <c:v>322189.641</c:v>
                </c:pt>
                <c:pt idx="24">
                  <c:v>327753.228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C9-43A4-99D1-4959E6AA7122}"/>
            </c:ext>
          </c:extLst>
        </c:ser>
        <c:ser>
          <c:idx val="3"/>
          <c:order val="3"/>
          <c:tx>
            <c:v>תמ"ג עסקי מגמה </c:v>
          </c:tx>
          <c:spPr>
            <a:ln w="22225" cap="rnd">
              <a:solidFill>
                <a:srgbClr val="DA8F3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'איור חשבונאות לאומית ותחזית'!$AA$29:$AA$53</c:f>
              <c:strCache>
                <c:ptCount val="2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  <c:pt idx="17">
                  <c:v>2024-Q1</c:v>
                </c:pt>
                <c:pt idx="18">
                  <c:v>2024-Q2</c:v>
                </c:pt>
                <c:pt idx="19">
                  <c:v>2024-Q3</c:v>
                </c:pt>
                <c:pt idx="20">
                  <c:v>2024-Q4</c:v>
                </c:pt>
                <c:pt idx="21">
                  <c:v>2025-Q1</c:v>
                </c:pt>
                <c:pt idx="22">
                  <c:v>2025-Q2</c:v>
                </c:pt>
                <c:pt idx="23">
                  <c:v>2025-Q3</c:v>
                </c:pt>
                <c:pt idx="24">
                  <c:v>2025-Q4</c:v>
                </c:pt>
              </c:strCache>
            </c:strRef>
          </c:cat>
          <c:val>
            <c:numRef>
              <c:f>'איור חשבונאות לאומית ותחזית'!$AM$29:$AM$53</c:f>
              <c:numCache>
                <c:formatCode>General</c:formatCode>
                <c:ptCount val="25"/>
                <c:pt idx="0">
                  <c:v>265608.5595116351</c:v>
                </c:pt>
                <c:pt idx="1">
                  <c:v>268342.28272271721</c:v>
                </c:pt>
                <c:pt idx="2">
                  <c:v>271104.14223561337</c:v>
                </c:pt>
                <c:pt idx="3">
                  <c:v>273894.4276376075</c:v>
                </c:pt>
                <c:pt idx="4">
                  <c:v>276713.43149650248</c:v>
                </c:pt>
                <c:pt idx="5">
                  <c:v>279561.44939129864</c:v>
                </c:pt>
                <c:pt idx="6">
                  <c:v>282438.77994318277</c:v>
                </c:pt>
                <c:pt idx="7">
                  <c:v>285345.72484684113</c:v>
                </c:pt>
                <c:pt idx="8">
                  <c:v>288282.58890209266</c:v>
                </c:pt>
                <c:pt idx="9">
                  <c:v>291249.68004584714</c:v>
                </c:pt>
                <c:pt idx="10">
                  <c:v>294247.30938439519</c:v>
                </c:pt>
                <c:pt idx="11">
                  <c:v>297275.79122602555</c:v>
                </c:pt>
                <c:pt idx="12">
                  <c:v>300335.44311398285</c:v>
                </c:pt>
                <c:pt idx="13">
                  <c:v>303426.58585976233</c:v>
                </c:pt>
                <c:pt idx="14">
                  <c:v>306549.54357674712</c:v>
                </c:pt>
                <c:pt idx="15">
                  <c:v>309704.64371419459</c:v>
                </c:pt>
                <c:pt idx="16">
                  <c:v>312892.21709156659</c:v>
                </c:pt>
                <c:pt idx="17">
                  <c:v>316112.59793321899</c:v>
                </c:pt>
                <c:pt idx="18">
                  <c:v>319366.12390344526</c:v>
                </c:pt>
                <c:pt idx="19">
                  <c:v>322653.136141881</c:v>
                </c:pt>
                <c:pt idx="20">
                  <c:v>325973.97929927503</c:v>
                </c:pt>
                <c:pt idx="21">
                  <c:v>329329.0015736238</c:v>
                </c:pt>
                <c:pt idx="22">
                  <c:v>332718.55474668287</c:v>
                </c:pt>
                <c:pt idx="23">
                  <c:v>336142.99422085145</c:v>
                </c:pt>
                <c:pt idx="24">
                  <c:v>339602.67905643658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C9-43A4-99D1-4959E6AA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393360"/>
        <c:axId val="1650398608"/>
      </c:lineChart>
      <c:dateAx>
        <c:axId val="165039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50398608"/>
        <c:crosses val="autoZero"/>
        <c:auto val="0"/>
        <c:lblOffset val="100"/>
        <c:baseTimeUnit val="days"/>
      </c:dateAx>
      <c:valAx>
        <c:axId val="1650398608"/>
        <c:scaling>
          <c:orientation val="minMax"/>
          <c:min val="23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503933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7744768071398218"/>
          <c:y val="0.91695269212662112"/>
          <c:w val="0.63325191594200869"/>
          <c:h val="8.3047307873378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12: </a:t>
            </a:r>
            <a:r>
              <a:rPr lang="he-IL" sz="1200" b="1" dirty="0">
                <a:solidFill>
                  <a:schemeClr val="tx1"/>
                </a:solidFill>
              </a:rPr>
              <a:t>סקר מגמות, מה מצבה הכלכלי של החברה נכון להיום </a:t>
            </a:r>
          </a:p>
          <a:p>
            <a:pPr>
              <a:defRPr/>
            </a:pPr>
            <a:r>
              <a:rPr lang="he-IL" sz="1200" b="0" dirty="0">
                <a:solidFill>
                  <a:schemeClr val="tx1"/>
                </a:solidFill>
              </a:rPr>
              <a:t>סה"כ, מאזן נטו של תגובות, ללא ניכוי עונתיות, </a:t>
            </a:r>
            <a:r>
              <a:rPr lang="he-IL" sz="1200" b="0" dirty="0" smtClean="0">
                <a:solidFill>
                  <a:schemeClr val="tx1"/>
                </a:solidFill>
              </a:rPr>
              <a:t>ינואר</a:t>
            </a:r>
            <a:r>
              <a:rPr lang="he-IL" sz="1200" b="0" baseline="0" dirty="0" smtClean="0">
                <a:solidFill>
                  <a:schemeClr val="tx1"/>
                </a:solidFill>
              </a:rPr>
              <a:t> </a:t>
            </a:r>
            <a:r>
              <a:rPr lang="he-IL" sz="1200" b="0" baseline="0" dirty="0">
                <a:solidFill>
                  <a:schemeClr val="tx1"/>
                </a:solidFill>
              </a:rPr>
              <a:t>2019 עד </a:t>
            </a:r>
            <a:r>
              <a:rPr lang="he-IL" sz="1200" b="0" baseline="0" dirty="0" smtClean="0">
                <a:solidFill>
                  <a:schemeClr val="tx1"/>
                </a:solidFill>
              </a:rPr>
              <a:t>ינואר 2026</a:t>
            </a:r>
            <a:endParaRPr lang="he-IL" sz="1200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718891679035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3066728992550452E-2"/>
          <c:y val="0.12736111111111112"/>
          <c:w val="0.91537810841129519"/>
          <c:h val="0.69718444285373415"/>
        </c:manualLayout>
      </c:layout>
      <c:areaChart>
        <c:grouping val="standard"/>
        <c:varyColors val="0"/>
        <c:ser>
          <c:idx val="4"/>
          <c:order val="0"/>
          <c:tx>
            <c:v>מלחמה </c:v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'סקר מגמות כללי '!$A$3:$A$160</c:f>
              <c:numCache>
                <c:formatCode>m/d/yyyy</c:formatCode>
                <c:ptCount val="86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'סקר מגמות כללי '!$C$3:$C$160</c:f>
              <c:numCache>
                <c:formatCode>General</c:formatCode>
                <c:ptCount val="86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8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5-4AC4-AD51-16DA8F796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993968"/>
        <c:axId val="1272989048"/>
      </c:areaChart>
      <c:lineChart>
        <c:grouping val="standard"/>
        <c:varyColors val="0"/>
        <c:ser>
          <c:idx val="0"/>
          <c:order val="1"/>
          <c:tx>
            <c:strRef>
              <c:f>'סקר מגמות כללי '!$A$1</c:f>
              <c:strCache>
                <c:ptCount val="1"/>
                <c:pt idx="0">
                  <c:v>סקר מגמות, מה מצבה הכלכלי של החברה נכון להיום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-1.1813368863978079E-2"/>
                  <c:y val="-3.6546362946246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B5-4AC4-AD51-16DA8F796586}"/>
                </c:ext>
              </c:extLst>
            </c:dLbl>
            <c:dLbl>
              <c:idx val="84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B5-4AC4-AD51-16DA8F796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'סקר מגמות כללי '!$A$3:$A$160</c:f>
              <c:numCache>
                <c:formatCode>m/d/yyyy</c:formatCode>
                <c:ptCount val="86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'סקר מגמות כללי '!$B$3:$B$160</c:f>
              <c:numCache>
                <c:formatCode>0.0</c:formatCode>
                <c:ptCount val="86"/>
                <c:pt idx="0">
                  <c:v>24.349</c:v>
                </c:pt>
                <c:pt idx="1">
                  <c:v>25.722999999999999</c:v>
                </c:pt>
                <c:pt idx="2">
                  <c:v>24.919</c:v>
                </c:pt>
                <c:pt idx="3">
                  <c:v>26.155999999999999</c:v>
                </c:pt>
                <c:pt idx="4">
                  <c:v>25.581</c:v>
                </c:pt>
                <c:pt idx="5">
                  <c:v>26.744</c:v>
                </c:pt>
                <c:pt idx="6">
                  <c:v>24.233000000000001</c:v>
                </c:pt>
                <c:pt idx="7">
                  <c:v>24.536000000000001</c:v>
                </c:pt>
                <c:pt idx="8">
                  <c:v>26.053000000000001</c:v>
                </c:pt>
                <c:pt idx="9">
                  <c:v>22.236999999999998</c:v>
                </c:pt>
                <c:pt idx="10">
                  <c:v>20.696999999999999</c:v>
                </c:pt>
                <c:pt idx="11">
                  <c:v>24.018000000000001</c:v>
                </c:pt>
                <c:pt idx="12">
                  <c:v>28.009</c:v>
                </c:pt>
                <c:pt idx="13">
                  <c:v>24.295000000000002</c:v>
                </c:pt>
                <c:pt idx="14">
                  <c:v>4.6100000000000003</c:v>
                </c:pt>
                <c:pt idx="15">
                  <c:v>-17.428000000000001</c:v>
                </c:pt>
                <c:pt idx="16">
                  <c:v>-9.73</c:v>
                </c:pt>
                <c:pt idx="17">
                  <c:v>6.3E-2</c:v>
                </c:pt>
                <c:pt idx="18">
                  <c:v>0.43099999999999999</c:v>
                </c:pt>
                <c:pt idx="19">
                  <c:v>5.2770000000000001</c:v>
                </c:pt>
                <c:pt idx="20">
                  <c:v>4.242</c:v>
                </c:pt>
                <c:pt idx="21">
                  <c:v>1.4450000000000001</c:v>
                </c:pt>
                <c:pt idx="22">
                  <c:v>5.2439999999999998</c:v>
                </c:pt>
                <c:pt idx="23">
                  <c:v>6.6449999999999996</c:v>
                </c:pt>
                <c:pt idx="24">
                  <c:v>13.291</c:v>
                </c:pt>
                <c:pt idx="25">
                  <c:v>13.782</c:v>
                </c:pt>
                <c:pt idx="26">
                  <c:v>17.233000000000001</c:v>
                </c:pt>
                <c:pt idx="27">
                  <c:v>19.503</c:v>
                </c:pt>
                <c:pt idx="28">
                  <c:v>21.509</c:v>
                </c:pt>
                <c:pt idx="29">
                  <c:v>25.096</c:v>
                </c:pt>
                <c:pt idx="30">
                  <c:v>24.815999999999999</c:v>
                </c:pt>
                <c:pt idx="31">
                  <c:v>22.550999999999998</c:v>
                </c:pt>
                <c:pt idx="32">
                  <c:v>22.66</c:v>
                </c:pt>
                <c:pt idx="33">
                  <c:v>22.286999999999999</c:v>
                </c:pt>
                <c:pt idx="34">
                  <c:v>23.795000000000002</c:v>
                </c:pt>
                <c:pt idx="35">
                  <c:v>22.76</c:v>
                </c:pt>
                <c:pt idx="36">
                  <c:v>24.097999999999999</c:v>
                </c:pt>
                <c:pt idx="37">
                  <c:v>21.7</c:v>
                </c:pt>
                <c:pt idx="38">
                  <c:v>24.042000000000002</c:v>
                </c:pt>
                <c:pt idx="39">
                  <c:v>26.81</c:v>
                </c:pt>
                <c:pt idx="40">
                  <c:v>27.702000000000002</c:v>
                </c:pt>
                <c:pt idx="41">
                  <c:v>23.684000000000001</c:v>
                </c:pt>
                <c:pt idx="42">
                  <c:v>25.469000000000001</c:v>
                </c:pt>
                <c:pt idx="43">
                  <c:v>27.689</c:v>
                </c:pt>
                <c:pt idx="44">
                  <c:v>27.062999999999999</c:v>
                </c:pt>
                <c:pt idx="45">
                  <c:v>25.931000000000001</c:v>
                </c:pt>
                <c:pt idx="46">
                  <c:v>25.135999999999999</c:v>
                </c:pt>
                <c:pt idx="47">
                  <c:v>23.327999999999999</c:v>
                </c:pt>
                <c:pt idx="48">
                  <c:v>26.145</c:v>
                </c:pt>
                <c:pt idx="49">
                  <c:v>26.068999999999999</c:v>
                </c:pt>
                <c:pt idx="50">
                  <c:v>23.013999999999999</c:v>
                </c:pt>
                <c:pt idx="51">
                  <c:v>22.167000000000002</c:v>
                </c:pt>
                <c:pt idx="52">
                  <c:v>24.478000000000002</c:v>
                </c:pt>
                <c:pt idx="53">
                  <c:v>23.061</c:v>
                </c:pt>
                <c:pt idx="54">
                  <c:v>23.901</c:v>
                </c:pt>
                <c:pt idx="55">
                  <c:v>27.372</c:v>
                </c:pt>
                <c:pt idx="56">
                  <c:v>23.654</c:v>
                </c:pt>
                <c:pt idx="57">
                  <c:v>0.05</c:v>
                </c:pt>
                <c:pt idx="58">
                  <c:v>0.86499999999999999</c:v>
                </c:pt>
                <c:pt idx="59">
                  <c:v>8.5779999999999994</c:v>
                </c:pt>
                <c:pt idx="60">
                  <c:v>12.942</c:v>
                </c:pt>
                <c:pt idx="61">
                  <c:v>14.939</c:v>
                </c:pt>
                <c:pt idx="62">
                  <c:v>17.388000000000002</c:v>
                </c:pt>
                <c:pt idx="63">
                  <c:v>16.997</c:v>
                </c:pt>
                <c:pt idx="64">
                  <c:v>18.195</c:v>
                </c:pt>
                <c:pt idx="65">
                  <c:v>19.384</c:v>
                </c:pt>
                <c:pt idx="66">
                  <c:v>19.545999999999999</c:v>
                </c:pt>
                <c:pt idx="67">
                  <c:v>17.745000000000001</c:v>
                </c:pt>
                <c:pt idx="68">
                  <c:v>17.77</c:v>
                </c:pt>
                <c:pt idx="69">
                  <c:v>14.631</c:v>
                </c:pt>
                <c:pt idx="70">
                  <c:v>17.109000000000002</c:v>
                </c:pt>
                <c:pt idx="71">
                  <c:v>20.111000000000001</c:v>
                </c:pt>
                <c:pt idx="72">
                  <c:v>23.440999999999999</c:v>
                </c:pt>
                <c:pt idx="73">
                  <c:v>23.99</c:v>
                </c:pt>
                <c:pt idx="74">
                  <c:v>23.48</c:v>
                </c:pt>
                <c:pt idx="75">
                  <c:v>21.67</c:v>
                </c:pt>
                <c:pt idx="76">
                  <c:v>24.34</c:v>
                </c:pt>
                <c:pt idx="77">
                  <c:v>15.699</c:v>
                </c:pt>
                <c:pt idx="78">
                  <c:v>19.86</c:v>
                </c:pt>
                <c:pt idx="79" formatCode="General">
                  <c:v>21.18</c:v>
                </c:pt>
                <c:pt idx="80" formatCode="General">
                  <c:v>18.899999999999999</c:v>
                </c:pt>
                <c:pt idx="81" formatCode="General">
                  <c:v>20.79</c:v>
                </c:pt>
                <c:pt idx="82" formatCode="General">
                  <c:v>21.01</c:v>
                </c:pt>
                <c:pt idx="83" formatCode="General">
                  <c:v>22.42</c:v>
                </c:pt>
                <c:pt idx="84" formatCode="General">
                  <c:v>21.84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B5-4AC4-AD51-16DA8F796586}"/>
            </c:ext>
          </c:extLst>
        </c:ser>
        <c:ser>
          <c:idx val="1"/>
          <c:order val="2"/>
          <c:spPr>
            <a:ln w="34925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B5-4AC4-AD51-16DA8F796586}"/>
              </c:ext>
            </c:extLst>
          </c:dPt>
          <c:val>
            <c:numRef>
              <c:f>'סקר מגמות כללי '!$D$75:$D$160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B5-4AC4-AD51-16DA8F796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6053"/>
          <c:min val="43496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270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6"/>
        <c:majorTimeUnit val="months"/>
      </c:dateAx>
      <c:valAx>
        <c:axId val="852683328"/>
        <c:scaling>
          <c:orientation val="minMax"/>
          <c:max val="50"/>
          <c:min val="-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valAx>
        <c:axId val="12729890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2993968"/>
        <c:crosses val="max"/>
        <c:crossBetween val="between"/>
      </c:valAx>
      <c:dateAx>
        <c:axId val="1272993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7298904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13 : מדד סך ההוצאה בכרטיסי אשראי</a:t>
            </a:r>
          </a:p>
          <a:p>
            <a:pPr>
              <a:defRPr/>
            </a:pPr>
            <a:r>
              <a:rPr lang="he-IL" sz="1200" dirty="0">
                <a:solidFill>
                  <a:schemeClr val="tx1"/>
                </a:solidFill>
              </a:rPr>
              <a:t>חודשי, מנוכה עונתיות, </a:t>
            </a:r>
            <a:r>
              <a:rPr lang="he-IL" sz="1200" dirty="0" smtClean="0">
                <a:solidFill>
                  <a:schemeClr val="tx1"/>
                </a:solidFill>
              </a:rPr>
              <a:t>ינואר </a:t>
            </a:r>
            <a:r>
              <a:rPr lang="he-IL" sz="1200" dirty="0">
                <a:solidFill>
                  <a:schemeClr val="tx1"/>
                </a:solidFill>
              </a:rPr>
              <a:t>2023 עד פברואר 2026 , נתוני </a:t>
            </a:r>
            <a:r>
              <a:rPr lang="he-IL" sz="1200" dirty="0" err="1">
                <a:solidFill>
                  <a:schemeClr val="tx1"/>
                </a:solidFill>
              </a:rPr>
              <a:t>הלמ"ס</a:t>
            </a:r>
            <a:r>
              <a:rPr lang="he-IL" sz="1200" dirty="0">
                <a:solidFill>
                  <a:schemeClr val="tx1"/>
                </a:solidFill>
              </a:rPr>
              <a:t> עד דצמבר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942055266315445E-2"/>
          <c:y val="0.12489287462988219"/>
          <c:w val="0.9528417033210872"/>
          <c:h val="0.68246717704556514"/>
        </c:manualLayout>
      </c:layout>
      <c:lineChart>
        <c:grouping val="standard"/>
        <c:varyColors val="0"/>
        <c:ser>
          <c:idx val="0"/>
          <c:order val="1"/>
          <c:tx>
            <c:strRef>
              <c:f>'איור סהכ - שבא ולמס'!$I$2</c:f>
              <c:strCache>
                <c:ptCount val="1"/>
                <c:pt idx="0">
                  <c:v>נתון למ"ס (מחירים קבועים)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numRef>
              <c:f>'איור סהכ - שבא ולמס'!$B$6:$B$103</c:f>
              <c:numCache>
                <c:formatCode>m/d/yyyy</c:formatCode>
                <c:ptCount val="98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45046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45199</c:v>
                </c:pt>
                <c:pt idx="69">
                  <c:v>45230</c:v>
                </c:pt>
                <c:pt idx="70">
                  <c:v>45260</c:v>
                </c:pt>
                <c:pt idx="71">
                  <c:v>45291</c:v>
                </c:pt>
                <c:pt idx="72">
                  <c:v>45322</c:v>
                </c:pt>
                <c:pt idx="73">
                  <c:v>45351</c:v>
                </c:pt>
                <c:pt idx="74">
                  <c:v>45382</c:v>
                </c:pt>
                <c:pt idx="75">
                  <c:v>45412</c:v>
                </c:pt>
                <c:pt idx="76">
                  <c:v>45443</c:v>
                </c:pt>
                <c:pt idx="77">
                  <c:v>45473</c:v>
                </c:pt>
                <c:pt idx="78">
                  <c:v>45504</c:v>
                </c:pt>
                <c:pt idx="79">
                  <c:v>45535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  <c:pt idx="84">
                  <c:v>45688</c:v>
                </c:pt>
                <c:pt idx="85">
                  <c:v>45716</c:v>
                </c:pt>
                <c:pt idx="86">
                  <c:v>45747</c:v>
                </c:pt>
                <c:pt idx="87">
                  <c:v>45777</c:v>
                </c:pt>
                <c:pt idx="88">
                  <c:v>45808</c:v>
                </c:pt>
                <c:pt idx="89">
                  <c:v>45838</c:v>
                </c:pt>
                <c:pt idx="90">
                  <c:v>45869</c:v>
                </c:pt>
                <c:pt idx="91">
                  <c:v>45900</c:v>
                </c:pt>
                <c:pt idx="92">
                  <c:v>45930</c:v>
                </c:pt>
                <c:pt idx="93">
                  <c:v>45961</c:v>
                </c:pt>
                <c:pt idx="94">
                  <c:v>45991</c:v>
                </c:pt>
                <c:pt idx="95">
                  <c:v>46022</c:v>
                </c:pt>
                <c:pt idx="96">
                  <c:v>46053</c:v>
                </c:pt>
                <c:pt idx="97">
                  <c:v>46054</c:v>
                </c:pt>
              </c:numCache>
            </c:numRef>
          </c:cat>
          <c:val>
            <c:numRef>
              <c:f>'איור סהכ - שבא ולמס'!$J$6:$J$101</c:f>
              <c:numCache>
                <c:formatCode>0.00</c:formatCode>
                <c:ptCount val="96"/>
                <c:pt idx="0">
                  <c:v>75.807959673157455</c:v>
                </c:pt>
                <c:pt idx="1">
                  <c:v>77.368998739786178</c:v>
                </c:pt>
                <c:pt idx="2">
                  <c:v>76.832391560632544</c:v>
                </c:pt>
                <c:pt idx="3">
                  <c:v>75.100613846091306</c:v>
                </c:pt>
                <c:pt idx="4">
                  <c:v>77.80804097727551</c:v>
                </c:pt>
                <c:pt idx="5">
                  <c:v>76.588479206471817</c:v>
                </c:pt>
                <c:pt idx="6">
                  <c:v>77.295825033537952</c:v>
                </c:pt>
                <c:pt idx="7">
                  <c:v>78.978820277247053</c:v>
                </c:pt>
                <c:pt idx="8">
                  <c:v>78.198300743932691</c:v>
                </c:pt>
                <c:pt idx="9">
                  <c:v>79.564209927232824</c:v>
                </c:pt>
                <c:pt idx="10">
                  <c:v>80.710597991788291</c:v>
                </c:pt>
                <c:pt idx="11">
                  <c:v>79.637383633481036</c:v>
                </c:pt>
                <c:pt idx="12">
                  <c:v>80.491076873043639</c:v>
                </c:pt>
                <c:pt idx="13">
                  <c:v>81.466726289686591</c:v>
                </c:pt>
                <c:pt idx="14">
                  <c:v>81.344770112606213</c:v>
                </c:pt>
                <c:pt idx="15">
                  <c:v>82.735070531322421</c:v>
                </c:pt>
                <c:pt idx="16">
                  <c:v>82.442375706329528</c:v>
                </c:pt>
                <c:pt idx="17">
                  <c:v>83.515590064636783</c:v>
                </c:pt>
                <c:pt idx="18">
                  <c:v>85.07662913126552</c:v>
                </c:pt>
                <c:pt idx="19">
                  <c:v>83.954632302126114</c:v>
                </c:pt>
                <c:pt idx="20">
                  <c:v>86.003496077076306</c:v>
                </c:pt>
                <c:pt idx="21">
                  <c:v>85.808366193747716</c:v>
                </c:pt>
                <c:pt idx="22">
                  <c:v>86.320582137485275</c:v>
                </c:pt>
                <c:pt idx="23">
                  <c:v>88.85727062075695</c:v>
                </c:pt>
                <c:pt idx="24">
                  <c:v>90.052441156144567</c:v>
                </c:pt>
                <c:pt idx="25">
                  <c:v>88.881661856173025</c:v>
                </c:pt>
                <c:pt idx="26">
                  <c:v>75.466482377332412</c:v>
                </c:pt>
                <c:pt idx="27">
                  <c:v>64.490426440099185</c:v>
                </c:pt>
                <c:pt idx="28">
                  <c:v>87.564535143705029</c:v>
                </c:pt>
                <c:pt idx="29">
                  <c:v>89.881702508232053</c:v>
                </c:pt>
                <c:pt idx="30">
                  <c:v>88.662140737428359</c:v>
                </c:pt>
                <c:pt idx="31">
                  <c:v>95.881946420586218</c:v>
                </c:pt>
                <c:pt idx="32">
                  <c:v>90.052441156144567</c:v>
                </c:pt>
                <c:pt idx="33">
                  <c:v>82.271637058417028</c:v>
                </c:pt>
                <c:pt idx="34">
                  <c:v>92.101304931094774</c:v>
                </c:pt>
                <c:pt idx="35">
                  <c:v>95.711207772673689</c:v>
                </c:pt>
                <c:pt idx="36">
                  <c:v>85.393715191674474</c:v>
                </c:pt>
                <c:pt idx="37">
                  <c:v>90.589048335298187</c:v>
                </c:pt>
                <c:pt idx="38">
                  <c:v>99.101589495507952</c:v>
                </c:pt>
                <c:pt idx="39">
                  <c:v>102.12610268710111</c:v>
                </c:pt>
                <c:pt idx="40">
                  <c:v>96.491727305988064</c:v>
                </c:pt>
                <c:pt idx="41">
                  <c:v>102.7114923370869</c:v>
                </c:pt>
                <c:pt idx="42">
                  <c:v>103.39444692873694</c:v>
                </c:pt>
                <c:pt idx="43">
                  <c:v>103.10175210374406</c:v>
                </c:pt>
                <c:pt idx="44">
                  <c:v>101.73584292044393</c:v>
                </c:pt>
                <c:pt idx="45">
                  <c:v>107.90682548071059</c:v>
                </c:pt>
                <c:pt idx="46">
                  <c:v>104.83352981828531</c:v>
                </c:pt>
                <c:pt idx="47">
                  <c:v>102.61392739542259</c:v>
                </c:pt>
                <c:pt idx="48">
                  <c:v>103.735924224562</c:v>
                </c:pt>
                <c:pt idx="49">
                  <c:v>105.44331070368716</c:v>
                </c:pt>
                <c:pt idx="50">
                  <c:v>105.12622464327819</c:v>
                </c:pt>
                <c:pt idx="51">
                  <c:v>106.44335135574616</c:v>
                </c:pt>
                <c:pt idx="52">
                  <c:v>107.10191471198019</c:v>
                </c:pt>
                <c:pt idx="53">
                  <c:v>106.2482214724176</c:v>
                </c:pt>
                <c:pt idx="54">
                  <c:v>105.51648440993537</c:v>
                </c:pt>
                <c:pt idx="55">
                  <c:v>106.63848123907478</c:v>
                </c:pt>
                <c:pt idx="56">
                  <c:v>108.66295377860891</c:v>
                </c:pt>
                <c:pt idx="57">
                  <c:v>109.05321354526609</c:v>
                </c:pt>
                <c:pt idx="58">
                  <c:v>108.54099760152853</c:v>
                </c:pt>
                <c:pt idx="59">
                  <c:v>107.02874100573196</c:v>
                </c:pt>
                <c:pt idx="60">
                  <c:v>108.44343265986424</c:v>
                </c:pt>
                <c:pt idx="61">
                  <c:v>109.34590837025897</c:v>
                </c:pt>
                <c:pt idx="62">
                  <c:v>107.41900077238913</c:v>
                </c:pt>
                <c:pt idx="63">
                  <c:v>108.44343265986424</c:v>
                </c:pt>
                <c:pt idx="64">
                  <c:v>109.71177690150007</c:v>
                </c:pt>
                <c:pt idx="65">
                  <c:v>109.8825155494126</c:v>
                </c:pt>
                <c:pt idx="66">
                  <c:v>109.3946908410911</c:v>
                </c:pt>
                <c:pt idx="67">
                  <c:v>114.19976421805767</c:v>
                </c:pt>
                <c:pt idx="68">
                  <c:v>110.63864384731087</c:v>
                </c:pt>
                <c:pt idx="69">
                  <c:v>94.003821293548512</c:v>
                </c:pt>
                <c:pt idx="70">
                  <c:v>100.15041261839914</c:v>
                </c:pt>
                <c:pt idx="71">
                  <c:v>112.5655514451807</c:v>
                </c:pt>
                <c:pt idx="72">
                  <c:v>117.34623358673117</c:v>
                </c:pt>
                <c:pt idx="73">
                  <c:v>114.29732915972195</c:v>
                </c:pt>
                <c:pt idx="74">
                  <c:v>115.93154193259889</c:v>
                </c:pt>
                <c:pt idx="75">
                  <c:v>115.68762957843816</c:v>
                </c:pt>
                <c:pt idx="76">
                  <c:v>116.32180169925607</c:v>
                </c:pt>
                <c:pt idx="77">
                  <c:v>117.95601447213303</c:v>
                </c:pt>
                <c:pt idx="78">
                  <c:v>119.6634009512582</c:v>
                </c:pt>
                <c:pt idx="79">
                  <c:v>115.46810845969348</c:v>
                </c:pt>
                <c:pt idx="80">
                  <c:v>117.12671246798652</c:v>
                </c:pt>
                <c:pt idx="81">
                  <c:v>118.41944794503843</c:v>
                </c:pt>
                <c:pt idx="82">
                  <c:v>120.6878328387333</c:v>
                </c:pt>
                <c:pt idx="83">
                  <c:v>124.41969185739259</c:v>
                </c:pt>
                <c:pt idx="84">
                  <c:v>122.29765437619416</c:v>
                </c:pt>
                <c:pt idx="85">
                  <c:v>122.90743526159599</c:v>
                </c:pt>
                <c:pt idx="86">
                  <c:v>123.29769502825319</c:v>
                </c:pt>
                <c:pt idx="87">
                  <c:v>122.6391316720192</c:v>
                </c:pt>
                <c:pt idx="88">
                  <c:v>123.46843367616572</c:v>
                </c:pt>
                <c:pt idx="89">
                  <c:v>110.61425261189481</c:v>
                </c:pt>
                <c:pt idx="90">
                  <c:v>132.93223301760236</c:v>
                </c:pt>
                <c:pt idx="91">
                  <c:v>127.32224887190537</c:v>
                </c:pt>
                <c:pt idx="92">
                  <c:v>130.78580430098788</c:v>
                </c:pt>
                <c:pt idx="93">
                  <c:v>130.10284970933779</c:v>
                </c:pt>
                <c:pt idx="94">
                  <c:v>132.7858856051059</c:v>
                </c:pt>
                <c:pt idx="95">
                  <c:v>132.46879954469694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4C-4CF9-904E-46BB09B96976}"/>
            </c:ext>
          </c:extLst>
        </c:ser>
        <c:ser>
          <c:idx val="3"/>
          <c:order val="2"/>
          <c:tx>
            <c:v>שב"א מגמת 2024</c:v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סהכ - שבא ולמס'!$B$6:$B$103</c:f>
              <c:numCache>
                <c:formatCode>m/d/yyyy</c:formatCode>
                <c:ptCount val="98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45046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45199</c:v>
                </c:pt>
                <c:pt idx="69">
                  <c:v>45230</c:v>
                </c:pt>
                <c:pt idx="70">
                  <c:v>45260</c:v>
                </c:pt>
                <c:pt idx="71">
                  <c:v>45291</c:v>
                </c:pt>
                <c:pt idx="72">
                  <c:v>45322</c:v>
                </c:pt>
                <c:pt idx="73">
                  <c:v>45351</c:v>
                </c:pt>
                <c:pt idx="74">
                  <c:v>45382</c:v>
                </c:pt>
                <c:pt idx="75">
                  <c:v>45412</c:v>
                </c:pt>
                <c:pt idx="76">
                  <c:v>45443</c:v>
                </c:pt>
                <c:pt idx="77">
                  <c:v>45473</c:v>
                </c:pt>
                <c:pt idx="78">
                  <c:v>45504</c:v>
                </c:pt>
                <c:pt idx="79">
                  <c:v>45535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  <c:pt idx="84">
                  <c:v>45688</c:v>
                </c:pt>
                <c:pt idx="85">
                  <c:v>45716</c:v>
                </c:pt>
                <c:pt idx="86">
                  <c:v>45747</c:v>
                </c:pt>
                <c:pt idx="87">
                  <c:v>45777</c:v>
                </c:pt>
                <c:pt idx="88">
                  <c:v>45808</c:v>
                </c:pt>
                <c:pt idx="89">
                  <c:v>45838</c:v>
                </c:pt>
                <c:pt idx="90">
                  <c:v>45869</c:v>
                </c:pt>
                <c:pt idx="91">
                  <c:v>45900</c:v>
                </c:pt>
                <c:pt idx="92">
                  <c:v>45930</c:v>
                </c:pt>
                <c:pt idx="93">
                  <c:v>45961</c:v>
                </c:pt>
                <c:pt idx="94">
                  <c:v>45991</c:v>
                </c:pt>
                <c:pt idx="95">
                  <c:v>46022</c:v>
                </c:pt>
                <c:pt idx="96">
                  <c:v>46053</c:v>
                </c:pt>
                <c:pt idx="97">
                  <c:v>46054</c:v>
                </c:pt>
              </c:numCache>
            </c:numRef>
          </c:cat>
          <c:val>
            <c:numRef>
              <c:f>'איור סהכ - שבא ולמס'!$N$6:$N$103</c:f>
              <c:numCache>
                <c:formatCode>_-* #,##0.00_-;\-* #,##0.00_-;_-* "-"??_-;_-@_-</c:formatCode>
                <c:ptCount val="98"/>
                <c:pt idx="0">
                  <c:v>55.038513475828609</c:v>
                </c:pt>
                <c:pt idx="1">
                  <c:v>56.012924840565134</c:v>
                </c:pt>
                <c:pt idx="2">
                  <c:v>56.987336205301652</c:v>
                </c:pt>
                <c:pt idx="3">
                  <c:v>57.961747570038177</c:v>
                </c:pt>
                <c:pt idx="4">
                  <c:v>58.936158934774703</c:v>
                </c:pt>
                <c:pt idx="5">
                  <c:v>59.910570299511228</c:v>
                </c:pt>
                <c:pt idx="6">
                  <c:v>60.884981664247753</c:v>
                </c:pt>
                <c:pt idx="7">
                  <c:v>61.859393028984272</c:v>
                </c:pt>
                <c:pt idx="8">
                  <c:v>62.833804393720797</c:v>
                </c:pt>
                <c:pt idx="9">
                  <c:v>63.808215758457322</c:v>
                </c:pt>
                <c:pt idx="10">
                  <c:v>64.782627123193848</c:v>
                </c:pt>
                <c:pt idx="11">
                  <c:v>65.757038487930373</c:v>
                </c:pt>
                <c:pt idx="12">
                  <c:v>66.731449852666898</c:v>
                </c:pt>
                <c:pt idx="13">
                  <c:v>67.705861217403424</c:v>
                </c:pt>
                <c:pt idx="14">
                  <c:v>68.680272582139935</c:v>
                </c:pt>
                <c:pt idx="15">
                  <c:v>69.65468394687646</c:v>
                </c:pt>
                <c:pt idx="16">
                  <c:v>70.629095311612986</c:v>
                </c:pt>
                <c:pt idx="17">
                  <c:v>71.603506676349511</c:v>
                </c:pt>
                <c:pt idx="18">
                  <c:v>72.577918041086036</c:v>
                </c:pt>
                <c:pt idx="19">
                  <c:v>73.552329405822562</c:v>
                </c:pt>
                <c:pt idx="20">
                  <c:v>74.526740770559087</c:v>
                </c:pt>
                <c:pt idx="21">
                  <c:v>75.501152135295612</c:v>
                </c:pt>
                <c:pt idx="22">
                  <c:v>76.475563500032138</c:v>
                </c:pt>
                <c:pt idx="23">
                  <c:v>77.449974864768649</c:v>
                </c:pt>
                <c:pt idx="24">
                  <c:v>78.424386229505188</c:v>
                </c:pt>
                <c:pt idx="25">
                  <c:v>79.398797594241699</c:v>
                </c:pt>
                <c:pt idx="26">
                  <c:v>80.373208958978225</c:v>
                </c:pt>
                <c:pt idx="27">
                  <c:v>81.34762032371475</c:v>
                </c:pt>
                <c:pt idx="28">
                  <c:v>82.322031688451275</c:v>
                </c:pt>
                <c:pt idx="29">
                  <c:v>83.296443053187801</c:v>
                </c:pt>
                <c:pt idx="30">
                  <c:v>84.270854417924326</c:v>
                </c:pt>
                <c:pt idx="31">
                  <c:v>85.245265782660852</c:v>
                </c:pt>
                <c:pt idx="32">
                  <c:v>86.219677147397363</c:v>
                </c:pt>
                <c:pt idx="33">
                  <c:v>87.194088512133902</c:v>
                </c:pt>
                <c:pt idx="34">
                  <c:v>88.168499876870413</c:v>
                </c:pt>
                <c:pt idx="35">
                  <c:v>89.142911241606953</c:v>
                </c:pt>
                <c:pt idx="36">
                  <c:v>90.117322606343464</c:v>
                </c:pt>
                <c:pt idx="37">
                  <c:v>91.091733971079989</c:v>
                </c:pt>
                <c:pt idx="38">
                  <c:v>92.066145335816515</c:v>
                </c:pt>
                <c:pt idx="39">
                  <c:v>93.04055670055304</c:v>
                </c:pt>
                <c:pt idx="40">
                  <c:v>94.014968065289565</c:v>
                </c:pt>
                <c:pt idx="41">
                  <c:v>94.989379430026077</c:v>
                </c:pt>
                <c:pt idx="42">
                  <c:v>95.963790794762616</c:v>
                </c:pt>
                <c:pt idx="43">
                  <c:v>96.938202159499127</c:v>
                </c:pt>
                <c:pt idx="44">
                  <c:v>97.912613524235667</c:v>
                </c:pt>
                <c:pt idx="45">
                  <c:v>98.887024888972178</c:v>
                </c:pt>
                <c:pt idx="46">
                  <c:v>99.861436253708703</c:v>
                </c:pt>
                <c:pt idx="47">
                  <c:v>100.83584761844523</c:v>
                </c:pt>
                <c:pt idx="48">
                  <c:v>101.81025898318175</c:v>
                </c:pt>
                <c:pt idx="49">
                  <c:v>102.78467034791828</c:v>
                </c:pt>
                <c:pt idx="50">
                  <c:v>103.7590817126548</c:v>
                </c:pt>
                <c:pt idx="51">
                  <c:v>104.73349307739133</c:v>
                </c:pt>
                <c:pt idx="52">
                  <c:v>105.70790444212784</c:v>
                </c:pt>
                <c:pt idx="53">
                  <c:v>106.68231580686438</c:v>
                </c:pt>
                <c:pt idx="54">
                  <c:v>107.65672717160089</c:v>
                </c:pt>
                <c:pt idx="55">
                  <c:v>108.63113853633743</c:v>
                </c:pt>
                <c:pt idx="56">
                  <c:v>109.60554990107394</c:v>
                </c:pt>
                <c:pt idx="57">
                  <c:v>110.57996126581047</c:v>
                </c:pt>
                <c:pt idx="58">
                  <c:v>111.55437263054699</c:v>
                </c:pt>
                <c:pt idx="59">
                  <c:v>112.52878399528352</c:v>
                </c:pt>
                <c:pt idx="60">
                  <c:v>113.50319536002004</c:v>
                </c:pt>
                <c:pt idx="61">
                  <c:v>114.47760672475655</c:v>
                </c:pt>
                <c:pt idx="62">
                  <c:v>115.45201808949309</c:v>
                </c:pt>
                <c:pt idx="63">
                  <c:v>116.42642945422961</c:v>
                </c:pt>
                <c:pt idx="64">
                  <c:v>117.40084081896615</c:v>
                </c:pt>
                <c:pt idx="65">
                  <c:v>118.37525218370266</c:v>
                </c:pt>
                <c:pt idx="66">
                  <c:v>119.34966354843918</c:v>
                </c:pt>
                <c:pt idx="67">
                  <c:v>120.32407491317571</c:v>
                </c:pt>
                <c:pt idx="68">
                  <c:v>121.29848627791223</c:v>
                </c:pt>
                <c:pt idx="69">
                  <c:v>122.27289764264876</c:v>
                </c:pt>
                <c:pt idx="70">
                  <c:v>123.24730900738528</c:v>
                </c:pt>
                <c:pt idx="71">
                  <c:v>124.22172037212181</c:v>
                </c:pt>
                <c:pt idx="72">
                  <c:v>125.19613173685833</c:v>
                </c:pt>
                <c:pt idx="73">
                  <c:v>126.17054310159484</c:v>
                </c:pt>
                <c:pt idx="74">
                  <c:v>127.14495446633137</c:v>
                </c:pt>
                <c:pt idx="75">
                  <c:v>128.11936583106791</c:v>
                </c:pt>
                <c:pt idx="76">
                  <c:v>129.09377719580442</c:v>
                </c:pt>
                <c:pt idx="77">
                  <c:v>130.06818856054093</c:v>
                </c:pt>
                <c:pt idx="78">
                  <c:v>131.04259992527747</c:v>
                </c:pt>
                <c:pt idx="79">
                  <c:v>132.01701129001401</c:v>
                </c:pt>
                <c:pt idx="80">
                  <c:v>132.99142265475052</c:v>
                </c:pt>
                <c:pt idx="81">
                  <c:v>133.96583401948703</c:v>
                </c:pt>
                <c:pt idx="82">
                  <c:v>134.94024538422357</c:v>
                </c:pt>
                <c:pt idx="83">
                  <c:v>135.91465674896008</c:v>
                </c:pt>
                <c:pt idx="84">
                  <c:v>136.88906811369662</c:v>
                </c:pt>
                <c:pt idx="85">
                  <c:v>137.86347947843313</c:v>
                </c:pt>
                <c:pt idx="86">
                  <c:v>138.83789084316965</c:v>
                </c:pt>
                <c:pt idx="87">
                  <c:v>139.81230220790619</c:v>
                </c:pt>
                <c:pt idx="88">
                  <c:v>140.78671357264273</c:v>
                </c:pt>
                <c:pt idx="89">
                  <c:v>141.76112493737924</c:v>
                </c:pt>
                <c:pt idx="90">
                  <c:v>142.73553630211575</c:v>
                </c:pt>
                <c:pt idx="91">
                  <c:v>143.70994766685229</c:v>
                </c:pt>
                <c:pt idx="92">
                  <c:v>144.68435903158883</c:v>
                </c:pt>
                <c:pt idx="93">
                  <c:v>145.65877039632534</c:v>
                </c:pt>
                <c:pt idx="94">
                  <c:v>146.63318176106185</c:v>
                </c:pt>
                <c:pt idx="95">
                  <c:v>147.60759312579836</c:v>
                </c:pt>
                <c:pt idx="96">
                  <c:v>148.5820044905349</c:v>
                </c:pt>
                <c:pt idx="97">
                  <c:v>149.55641585527144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4C-4CF9-904E-46BB09B96976}"/>
            </c:ext>
          </c:extLst>
        </c:ser>
        <c:ser>
          <c:idx val="4"/>
          <c:order val="3"/>
          <c:tx>
            <c:v>למ"ס מגמת 2024</c:v>
          </c:tx>
          <c:spPr>
            <a:ln w="19050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סהכ - שבא ולמס'!$B$6:$B$103</c:f>
              <c:numCache>
                <c:formatCode>m/d/yyyy</c:formatCode>
                <c:ptCount val="98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45046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45199</c:v>
                </c:pt>
                <c:pt idx="69">
                  <c:v>45230</c:v>
                </c:pt>
                <c:pt idx="70">
                  <c:v>45260</c:v>
                </c:pt>
                <c:pt idx="71">
                  <c:v>45291</c:v>
                </c:pt>
                <c:pt idx="72">
                  <c:v>45322</c:v>
                </c:pt>
                <c:pt idx="73">
                  <c:v>45351</c:v>
                </c:pt>
                <c:pt idx="74">
                  <c:v>45382</c:v>
                </c:pt>
                <c:pt idx="75">
                  <c:v>45412</c:v>
                </c:pt>
                <c:pt idx="76">
                  <c:v>45443</c:v>
                </c:pt>
                <c:pt idx="77">
                  <c:v>45473</c:v>
                </c:pt>
                <c:pt idx="78">
                  <c:v>45504</c:v>
                </c:pt>
                <c:pt idx="79">
                  <c:v>45535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  <c:pt idx="84">
                  <c:v>45688</c:v>
                </c:pt>
                <c:pt idx="85">
                  <c:v>45716</c:v>
                </c:pt>
                <c:pt idx="86">
                  <c:v>45747</c:v>
                </c:pt>
                <c:pt idx="87">
                  <c:v>45777</c:v>
                </c:pt>
                <c:pt idx="88">
                  <c:v>45808</c:v>
                </c:pt>
                <c:pt idx="89">
                  <c:v>45838</c:v>
                </c:pt>
                <c:pt idx="90">
                  <c:v>45869</c:v>
                </c:pt>
                <c:pt idx="91">
                  <c:v>45900</c:v>
                </c:pt>
                <c:pt idx="92">
                  <c:v>45930</c:v>
                </c:pt>
                <c:pt idx="93">
                  <c:v>45961</c:v>
                </c:pt>
                <c:pt idx="94">
                  <c:v>45991</c:v>
                </c:pt>
                <c:pt idx="95">
                  <c:v>46022</c:v>
                </c:pt>
                <c:pt idx="96">
                  <c:v>46053</c:v>
                </c:pt>
                <c:pt idx="97">
                  <c:v>46054</c:v>
                </c:pt>
              </c:numCache>
            </c:numRef>
          </c:cat>
          <c:val>
            <c:numRef>
              <c:f>'איור סהכ - שבא ולמס'!$O$6:$O$101</c:f>
              <c:numCache>
                <c:formatCode>_-* #,##0.00_-;\-* #,##0.00_-;_-* "-"??_-;_-@_-</c:formatCode>
                <c:ptCount val="96"/>
                <c:pt idx="0">
                  <c:v>74.669901016500432</c:v>
                </c:pt>
                <c:pt idx="1">
                  <c:v>75.226123524834819</c:v>
                </c:pt>
                <c:pt idx="2">
                  <c:v>75.78234603316919</c:v>
                </c:pt>
                <c:pt idx="3">
                  <c:v>76.338568541503577</c:v>
                </c:pt>
                <c:pt idx="4">
                  <c:v>76.894791049837963</c:v>
                </c:pt>
                <c:pt idx="5">
                  <c:v>77.451013558172349</c:v>
                </c:pt>
                <c:pt idx="6">
                  <c:v>78.007236066506735</c:v>
                </c:pt>
                <c:pt idx="7">
                  <c:v>78.563458574841121</c:v>
                </c:pt>
                <c:pt idx="8">
                  <c:v>79.119681083175493</c:v>
                </c:pt>
                <c:pt idx="9">
                  <c:v>79.675903591509879</c:v>
                </c:pt>
                <c:pt idx="10">
                  <c:v>80.232126099844265</c:v>
                </c:pt>
                <c:pt idx="11">
                  <c:v>80.788348608178651</c:v>
                </c:pt>
                <c:pt idx="12">
                  <c:v>81.344571116513038</c:v>
                </c:pt>
                <c:pt idx="13">
                  <c:v>81.90079362484741</c:v>
                </c:pt>
                <c:pt idx="14">
                  <c:v>82.457016133181796</c:v>
                </c:pt>
                <c:pt idx="15">
                  <c:v>83.013238641516182</c:v>
                </c:pt>
                <c:pt idx="16">
                  <c:v>83.569461149850568</c:v>
                </c:pt>
                <c:pt idx="17">
                  <c:v>84.125683658184954</c:v>
                </c:pt>
                <c:pt idx="18">
                  <c:v>84.681906166519326</c:v>
                </c:pt>
                <c:pt idx="19">
                  <c:v>85.238128674853712</c:v>
                </c:pt>
                <c:pt idx="20">
                  <c:v>85.794351183188098</c:v>
                </c:pt>
                <c:pt idx="21">
                  <c:v>86.350573691522484</c:v>
                </c:pt>
                <c:pt idx="22">
                  <c:v>86.906796199856871</c:v>
                </c:pt>
                <c:pt idx="23">
                  <c:v>87.463018708191242</c:v>
                </c:pt>
                <c:pt idx="24">
                  <c:v>88.019241216525629</c:v>
                </c:pt>
                <c:pt idx="25">
                  <c:v>88.575463724860015</c:v>
                </c:pt>
                <c:pt idx="26">
                  <c:v>89.131686233194401</c:v>
                </c:pt>
                <c:pt idx="27">
                  <c:v>89.687908741528787</c:v>
                </c:pt>
                <c:pt idx="28">
                  <c:v>90.244131249863159</c:v>
                </c:pt>
                <c:pt idx="29">
                  <c:v>90.800353758197559</c:v>
                </c:pt>
                <c:pt idx="30">
                  <c:v>91.356576266531931</c:v>
                </c:pt>
                <c:pt idx="31">
                  <c:v>91.912798774866317</c:v>
                </c:pt>
                <c:pt idx="32">
                  <c:v>92.469021283200703</c:v>
                </c:pt>
                <c:pt idx="33">
                  <c:v>93.025243791535075</c:v>
                </c:pt>
                <c:pt idx="34">
                  <c:v>93.581466299869476</c:v>
                </c:pt>
                <c:pt idx="35">
                  <c:v>94.137688808203848</c:v>
                </c:pt>
                <c:pt idx="36">
                  <c:v>94.693911316538234</c:v>
                </c:pt>
                <c:pt idx="37">
                  <c:v>95.25013382487262</c:v>
                </c:pt>
                <c:pt idx="38">
                  <c:v>95.806356333207006</c:v>
                </c:pt>
                <c:pt idx="39">
                  <c:v>96.362578841541392</c:v>
                </c:pt>
                <c:pt idx="40">
                  <c:v>96.918801349875764</c:v>
                </c:pt>
                <c:pt idx="41">
                  <c:v>97.47502385821015</c:v>
                </c:pt>
                <c:pt idx="42">
                  <c:v>98.031246366544536</c:v>
                </c:pt>
                <c:pt idx="43">
                  <c:v>98.587468874878923</c:v>
                </c:pt>
                <c:pt idx="44">
                  <c:v>99.143691383213309</c:v>
                </c:pt>
                <c:pt idx="45">
                  <c:v>99.699913891547681</c:v>
                </c:pt>
                <c:pt idx="46">
                  <c:v>100.25613639988207</c:v>
                </c:pt>
                <c:pt idx="47">
                  <c:v>100.81235890821645</c:v>
                </c:pt>
                <c:pt idx="48">
                  <c:v>101.36858141655084</c:v>
                </c:pt>
                <c:pt idx="49">
                  <c:v>101.92480392488523</c:v>
                </c:pt>
                <c:pt idx="50">
                  <c:v>102.4810264332196</c:v>
                </c:pt>
                <c:pt idx="51">
                  <c:v>103.03724894155398</c:v>
                </c:pt>
                <c:pt idx="52">
                  <c:v>103.59347144988837</c:v>
                </c:pt>
                <c:pt idx="53">
                  <c:v>104.14969395822276</c:v>
                </c:pt>
                <c:pt idx="54">
                  <c:v>104.70591646655714</c:v>
                </c:pt>
                <c:pt idx="55">
                  <c:v>105.26213897489151</c:v>
                </c:pt>
                <c:pt idx="56">
                  <c:v>105.8183614832259</c:v>
                </c:pt>
                <c:pt idx="57">
                  <c:v>106.37458399156029</c:v>
                </c:pt>
                <c:pt idx="58">
                  <c:v>106.93080649989467</c:v>
                </c:pt>
                <c:pt idx="59">
                  <c:v>107.48702900822906</c:v>
                </c:pt>
                <c:pt idx="60">
                  <c:v>108.04325151656343</c:v>
                </c:pt>
                <c:pt idx="61">
                  <c:v>108.59947402489783</c:v>
                </c:pt>
                <c:pt idx="62">
                  <c:v>109.1556965332322</c:v>
                </c:pt>
                <c:pt idx="63">
                  <c:v>109.71191904156659</c:v>
                </c:pt>
                <c:pt idx="64">
                  <c:v>110.26814154990097</c:v>
                </c:pt>
                <c:pt idx="65">
                  <c:v>110.82436405823535</c:v>
                </c:pt>
                <c:pt idx="66">
                  <c:v>111.38058656656975</c:v>
                </c:pt>
                <c:pt idx="67">
                  <c:v>111.93680907490412</c:v>
                </c:pt>
                <c:pt idx="68">
                  <c:v>112.4930315832385</c:v>
                </c:pt>
                <c:pt idx="69">
                  <c:v>113.04925409157289</c:v>
                </c:pt>
                <c:pt idx="70">
                  <c:v>113.60547659990726</c:v>
                </c:pt>
                <c:pt idx="71">
                  <c:v>114.16169910824166</c:v>
                </c:pt>
                <c:pt idx="72">
                  <c:v>114.71792161657604</c:v>
                </c:pt>
                <c:pt idx="73">
                  <c:v>115.27414412491042</c:v>
                </c:pt>
                <c:pt idx="74">
                  <c:v>115.83036663324481</c:v>
                </c:pt>
                <c:pt idx="75">
                  <c:v>116.38658914157919</c:v>
                </c:pt>
                <c:pt idx="76">
                  <c:v>116.94281164991358</c:v>
                </c:pt>
                <c:pt idx="77">
                  <c:v>117.49903415824795</c:v>
                </c:pt>
                <c:pt idx="78">
                  <c:v>118.05525666658234</c:v>
                </c:pt>
                <c:pt idx="79">
                  <c:v>118.61147917491672</c:v>
                </c:pt>
                <c:pt idx="80">
                  <c:v>119.16770168325111</c:v>
                </c:pt>
                <c:pt idx="81">
                  <c:v>119.7239241915855</c:v>
                </c:pt>
                <c:pt idx="82">
                  <c:v>120.28014669991987</c:v>
                </c:pt>
                <c:pt idx="83">
                  <c:v>120.83636920825425</c:v>
                </c:pt>
                <c:pt idx="84">
                  <c:v>121.39259171658864</c:v>
                </c:pt>
                <c:pt idx="85">
                  <c:v>121.94881422492303</c:v>
                </c:pt>
                <c:pt idx="86">
                  <c:v>122.50503673325741</c:v>
                </c:pt>
                <c:pt idx="87">
                  <c:v>123.06125924159178</c:v>
                </c:pt>
                <c:pt idx="88">
                  <c:v>123.61748174992618</c:v>
                </c:pt>
                <c:pt idx="89">
                  <c:v>124.17370425826056</c:v>
                </c:pt>
                <c:pt idx="90">
                  <c:v>124.72992676659494</c:v>
                </c:pt>
                <c:pt idx="91">
                  <c:v>125.28614927492933</c:v>
                </c:pt>
                <c:pt idx="92">
                  <c:v>125.8423717832637</c:v>
                </c:pt>
                <c:pt idx="93">
                  <c:v>126.3985942915981</c:v>
                </c:pt>
                <c:pt idx="94">
                  <c:v>126.95481679993247</c:v>
                </c:pt>
                <c:pt idx="95">
                  <c:v>127.51103930826686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4C-4CF9-904E-46BB09B96976}"/>
            </c:ext>
          </c:extLst>
        </c:ser>
        <c:ser>
          <c:idx val="2"/>
          <c:order val="4"/>
          <c:tx>
            <c:v>נתון שב"א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'איור סהכ - שבא ולמס'!$B$6:$B$103</c:f>
              <c:numCache>
                <c:formatCode>m/d/yyyy</c:formatCode>
                <c:ptCount val="98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45046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45199</c:v>
                </c:pt>
                <c:pt idx="69">
                  <c:v>45230</c:v>
                </c:pt>
                <c:pt idx="70">
                  <c:v>45260</c:v>
                </c:pt>
                <c:pt idx="71">
                  <c:v>45291</c:v>
                </c:pt>
                <c:pt idx="72">
                  <c:v>45322</c:v>
                </c:pt>
                <c:pt idx="73">
                  <c:v>45351</c:v>
                </c:pt>
                <c:pt idx="74">
                  <c:v>45382</c:v>
                </c:pt>
                <c:pt idx="75">
                  <c:v>45412</c:v>
                </c:pt>
                <c:pt idx="76">
                  <c:v>45443</c:v>
                </c:pt>
                <c:pt idx="77">
                  <c:v>45473</c:v>
                </c:pt>
                <c:pt idx="78">
                  <c:v>45504</c:v>
                </c:pt>
                <c:pt idx="79">
                  <c:v>45535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  <c:pt idx="84">
                  <c:v>45688</c:v>
                </c:pt>
                <c:pt idx="85">
                  <c:v>45716</c:v>
                </c:pt>
                <c:pt idx="86">
                  <c:v>45747</c:v>
                </c:pt>
                <c:pt idx="87">
                  <c:v>45777</c:v>
                </c:pt>
                <c:pt idx="88">
                  <c:v>45808</c:v>
                </c:pt>
                <c:pt idx="89">
                  <c:v>45838</c:v>
                </c:pt>
                <c:pt idx="90">
                  <c:v>45869</c:v>
                </c:pt>
                <c:pt idx="91">
                  <c:v>45900</c:v>
                </c:pt>
                <c:pt idx="92">
                  <c:v>45930</c:v>
                </c:pt>
                <c:pt idx="93">
                  <c:v>45961</c:v>
                </c:pt>
                <c:pt idx="94">
                  <c:v>45991</c:v>
                </c:pt>
                <c:pt idx="95">
                  <c:v>46022</c:v>
                </c:pt>
                <c:pt idx="96">
                  <c:v>46053</c:v>
                </c:pt>
                <c:pt idx="97">
                  <c:v>46054</c:v>
                </c:pt>
              </c:numCache>
            </c:numRef>
          </c:cat>
          <c:val>
            <c:numRef>
              <c:f>'איור סהכ - שבא ולמס'!$L$6:$L$103</c:f>
              <c:numCache>
                <c:formatCode>0.00</c:formatCode>
                <c:ptCount val="98"/>
                <c:pt idx="0">
                  <c:v>74.833381890788814</c:v>
                </c:pt>
                <c:pt idx="1">
                  <c:v>75.57930424680815</c:v>
                </c:pt>
                <c:pt idx="2">
                  <c:v>78.443128334542308</c:v>
                </c:pt>
                <c:pt idx="3">
                  <c:v>83.10945188505265</c:v>
                </c:pt>
                <c:pt idx="4">
                  <c:v>78.853944353441506</c:v>
                </c:pt>
                <c:pt idx="5">
                  <c:v>78.581515037101966</c:v>
                </c:pt>
                <c:pt idx="6">
                  <c:v>78.975852707338404</c:v>
                </c:pt>
                <c:pt idx="7">
                  <c:v>75.397638787691875</c:v>
                </c:pt>
                <c:pt idx="8">
                  <c:v>76.676841015358391</c:v>
                </c:pt>
                <c:pt idx="9">
                  <c:v>90.057163752104572</c:v>
                </c:pt>
                <c:pt idx="10">
                  <c:v>81.86920554966423</c:v>
                </c:pt>
                <c:pt idx="11">
                  <c:v>81.941651589429895</c:v>
                </c:pt>
                <c:pt idx="12">
                  <c:v>81.8420062126565</c:v>
                </c:pt>
                <c:pt idx="13">
                  <c:v>81.392809338347831</c:v>
                </c:pt>
                <c:pt idx="14">
                  <c:v>84.599950466869117</c:v>
                </c:pt>
                <c:pt idx="15">
                  <c:v>93.304136351216897</c:v>
                </c:pt>
                <c:pt idx="16">
                  <c:v>84.842986399081539</c:v>
                </c:pt>
                <c:pt idx="17">
                  <c:v>84.543809702347744</c:v>
                </c:pt>
                <c:pt idx="18">
                  <c:v>84.693067973855563</c:v>
                </c:pt>
                <c:pt idx="19">
                  <c:v>86.482427982128755</c:v>
                </c:pt>
                <c:pt idx="20">
                  <c:v>92.249833645099173</c:v>
                </c:pt>
                <c:pt idx="21">
                  <c:v>87.723608752054389</c:v>
                </c:pt>
                <c:pt idx="22">
                  <c:v>89.681774140118776</c:v>
                </c:pt>
                <c:pt idx="23">
                  <c:v>87.954652060139637</c:v>
                </c:pt>
                <c:pt idx="24">
                  <c:v>93.733618600090693</c:v>
                </c:pt>
                <c:pt idx="25">
                  <c:v>90.474538500929626</c:v>
                </c:pt>
                <c:pt idx="26">
                  <c:v>79.631893650638816</c:v>
                </c:pt>
                <c:pt idx="27">
                  <c:v>66.333468273991031</c:v>
                </c:pt>
                <c:pt idx="28">
                  <c:v>83.930186761187414</c:v>
                </c:pt>
                <c:pt idx="29">
                  <c:v>86.625776221753881</c:v>
                </c:pt>
                <c:pt idx="30">
                  <c:v>86.655578488934765</c:v>
                </c:pt>
                <c:pt idx="31">
                  <c:v>92.270199195979586</c:v>
                </c:pt>
                <c:pt idx="32">
                  <c:v>84.258276994308886</c:v>
                </c:pt>
                <c:pt idx="33">
                  <c:v>82.156520626931268</c:v>
                </c:pt>
                <c:pt idx="34">
                  <c:v>88.686541899647764</c:v>
                </c:pt>
                <c:pt idx="35">
                  <c:v>91.570652486758846</c:v>
                </c:pt>
                <c:pt idx="36">
                  <c:v>80.826812020909983</c:v>
                </c:pt>
                <c:pt idx="37">
                  <c:v>90.20207534716647</c:v>
                </c:pt>
                <c:pt idx="38">
                  <c:v>98.177614792874095</c:v>
                </c:pt>
                <c:pt idx="39">
                  <c:v>103.51452608473677</c:v>
                </c:pt>
                <c:pt idx="40">
                  <c:v>97.074628305390462</c:v>
                </c:pt>
                <c:pt idx="41">
                  <c:v>102.69218891443424</c:v>
                </c:pt>
                <c:pt idx="42">
                  <c:v>102.60953709740792</c:v>
                </c:pt>
                <c:pt idx="43">
                  <c:v>102.81579206296443</c:v>
                </c:pt>
                <c:pt idx="44">
                  <c:v>97.933633494180256</c:v>
                </c:pt>
                <c:pt idx="45">
                  <c:v>115.84762386075886</c:v>
                </c:pt>
                <c:pt idx="46">
                  <c:v>105.39110540758767</c:v>
                </c:pt>
                <c:pt idx="47">
                  <c:v>102.9144626115889</c:v>
                </c:pt>
                <c:pt idx="48">
                  <c:v>100.21636447487965</c:v>
                </c:pt>
                <c:pt idx="49">
                  <c:v>104.8028205562716</c:v>
                </c:pt>
                <c:pt idx="50">
                  <c:v>103.67666682331351</c:v>
                </c:pt>
                <c:pt idx="51">
                  <c:v>112.52878092963459</c:v>
                </c:pt>
                <c:pt idx="52">
                  <c:v>110.33207149175944</c:v>
                </c:pt>
                <c:pt idx="53">
                  <c:v>108.47689307333665</c:v>
                </c:pt>
                <c:pt idx="54">
                  <c:v>109.46999314296306</c:v>
                </c:pt>
                <c:pt idx="55">
                  <c:v>109.10940875603299</c:v>
                </c:pt>
                <c:pt idx="56">
                  <c:v>114.53714384978015</c:v>
                </c:pt>
                <c:pt idx="57">
                  <c:v>115.29265726533578</c:v>
                </c:pt>
                <c:pt idx="58">
                  <c:v>116.29055508328101</c:v>
                </c:pt>
                <c:pt idx="59">
                  <c:v>113.04498238931305</c:v>
                </c:pt>
                <c:pt idx="60">
                  <c:v>115.6627510092061</c:v>
                </c:pt>
                <c:pt idx="61">
                  <c:v>115.5391502135886</c:v>
                </c:pt>
                <c:pt idx="62">
                  <c:v>118.88399493546204</c:v>
                </c:pt>
                <c:pt idx="63">
                  <c:v>118.65761816831449</c:v>
                </c:pt>
                <c:pt idx="64">
                  <c:v>117.11058431705268</c:v>
                </c:pt>
                <c:pt idx="65">
                  <c:v>120.37330722292998</c:v>
                </c:pt>
                <c:pt idx="66">
                  <c:v>117.47690886230579</c:v>
                </c:pt>
                <c:pt idx="67">
                  <c:v>118.15506098261248</c:v>
                </c:pt>
                <c:pt idx="68">
                  <c:v>117.53278921601978</c:v>
                </c:pt>
                <c:pt idx="69">
                  <c:v>106.64623871396439</c:v>
                </c:pt>
                <c:pt idx="70">
                  <c:v>108.84738235372173</c:v>
                </c:pt>
                <c:pt idx="71">
                  <c:v>118.61568181739042</c:v>
                </c:pt>
                <c:pt idx="72">
                  <c:v>123.53946264931604</c:v>
                </c:pt>
                <c:pt idx="73">
                  <c:v>125.93545584578843</c:v>
                </c:pt>
                <c:pt idx="74">
                  <c:v>125.92166917716725</c:v>
                </c:pt>
                <c:pt idx="75">
                  <c:v>134.72783283769823</c:v>
                </c:pt>
                <c:pt idx="76">
                  <c:v>128.01714524836919</c:v>
                </c:pt>
                <c:pt idx="77">
                  <c:v>132.02321450680176</c:v>
                </c:pt>
                <c:pt idx="78">
                  <c:v>127.81704909015765</c:v>
                </c:pt>
                <c:pt idx="79">
                  <c:v>129.02295079250482</c:v>
                </c:pt>
                <c:pt idx="80">
                  <c:v>137.88232186220725</c:v>
                </c:pt>
                <c:pt idx="81">
                  <c:v>128.9036244625994</c:v>
                </c:pt>
                <c:pt idx="82">
                  <c:v>133.01829506621127</c:v>
                </c:pt>
                <c:pt idx="83">
                  <c:v>139.85570937608944</c:v>
                </c:pt>
                <c:pt idx="84">
                  <c:v>138.14649380377617</c:v>
                </c:pt>
                <c:pt idx="85">
                  <c:v>134.74244813514008</c:v>
                </c:pt>
                <c:pt idx="86">
                  <c:v>140.34530273713136</c:v>
                </c:pt>
                <c:pt idx="87">
                  <c:v>141.16429629987923</c:v>
                </c:pt>
                <c:pt idx="88">
                  <c:v>139.81122181392169</c:v>
                </c:pt>
                <c:pt idx="89">
                  <c:v>128.95026313646974</c:v>
                </c:pt>
                <c:pt idx="90">
                  <c:v>141.24208373315599</c:v>
                </c:pt>
                <c:pt idx="91">
                  <c:v>139.48607513119512</c:v>
                </c:pt>
                <c:pt idx="92">
                  <c:v>147.63703380036011</c:v>
                </c:pt>
                <c:pt idx="93">
                  <c:v>152.00825773103429</c:v>
                </c:pt>
                <c:pt idx="94">
                  <c:v>149.77963198237077</c:v>
                </c:pt>
                <c:pt idx="95">
                  <c:v>148.45143118818652</c:v>
                </c:pt>
                <c:pt idx="96">
                  <c:v>151.23718427624945</c:v>
                </c:pt>
                <c:pt idx="97">
                  <c:v>149.98536577055458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4C-4CF9-904E-46BB09B96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160760"/>
        <c:axId val="621161744"/>
        <c:extLst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strRef>
                    <c:extLst>
                      <c:ext uri="{02D57815-91ED-43cb-92C2-25804820EDAC}">
                        <c15:formulaRef>
                          <c15:sqref>'איור סהכ - שבא ולמס'!$V$5</c15:sqref>
                        </c15:formulaRef>
                      </c:ext>
                    </c:extLst>
                    <c:strCache>
                      <c:ptCount val="1"/>
                      <c:pt idx="0">
                        <c:v>נתון שב"א (מנוכה מדד מחירים ללא דיור)</c:v>
                      </c:pt>
                    </c:strCache>
                  </c:strRef>
                </c:tx>
                <c:spPr>
                  <a:ln w="25400" cap="rnd" cmpd="sng" algn="ctr">
                    <a:solidFill>
                      <a:srgbClr val="DA8F3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sx="0" sy="0" rotWithShape="0">
                      <a:scrgbClr r="0" g="0" b="0">
                        <a:alpha val="0"/>
                      </a:sc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'איור סהכ - שבא ולמס'!$B$6:$B$103</c15:sqref>
                        </c15:formulaRef>
                      </c:ext>
                    </c:extLst>
                    <c:numCache>
                      <c:formatCode>m/d/yyyy</c:formatCode>
                      <c:ptCount val="98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43190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  <c:pt idx="51">
                        <c:v>44681</c:v>
                      </c:pt>
                      <c:pt idx="52">
                        <c:v>44712</c:v>
                      </c:pt>
                      <c:pt idx="53">
                        <c:v>44742</c:v>
                      </c:pt>
                      <c:pt idx="54">
                        <c:v>44773</c:v>
                      </c:pt>
                      <c:pt idx="55">
                        <c:v>44804</c:v>
                      </c:pt>
                      <c:pt idx="56">
                        <c:v>44834</c:v>
                      </c:pt>
                      <c:pt idx="57">
                        <c:v>44865</c:v>
                      </c:pt>
                      <c:pt idx="58">
                        <c:v>44895</c:v>
                      </c:pt>
                      <c:pt idx="59">
                        <c:v>44926</c:v>
                      </c:pt>
                      <c:pt idx="60">
                        <c:v>44957</c:v>
                      </c:pt>
                      <c:pt idx="61">
                        <c:v>44985</c:v>
                      </c:pt>
                      <c:pt idx="62">
                        <c:v>45016</c:v>
                      </c:pt>
                      <c:pt idx="63">
                        <c:v>45046</c:v>
                      </c:pt>
                      <c:pt idx="64">
                        <c:v>45077</c:v>
                      </c:pt>
                      <c:pt idx="65">
                        <c:v>45107</c:v>
                      </c:pt>
                      <c:pt idx="66">
                        <c:v>45138</c:v>
                      </c:pt>
                      <c:pt idx="67">
                        <c:v>45169</c:v>
                      </c:pt>
                      <c:pt idx="68">
                        <c:v>45199</c:v>
                      </c:pt>
                      <c:pt idx="69">
                        <c:v>45230</c:v>
                      </c:pt>
                      <c:pt idx="70">
                        <c:v>45260</c:v>
                      </c:pt>
                      <c:pt idx="71">
                        <c:v>45291</c:v>
                      </c:pt>
                      <c:pt idx="72">
                        <c:v>45322</c:v>
                      </c:pt>
                      <c:pt idx="73">
                        <c:v>45351</c:v>
                      </c:pt>
                      <c:pt idx="74">
                        <c:v>45382</c:v>
                      </c:pt>
                      <c:pt idx="75">
                        <c:v>45412</c:v>
                      </c:pt>
                      <c:pt idx="76">
                        <c:v>45443</c:v>
                      </c:pt>
                      <c:pt idx="77">
                        <c:v>45473</c:v>
                      </c:pt>
                      <c:pt idx="78">
                        <c:v>45504</c:v>
                      </c:pt>
                      <c:pt idx="79">
                        <c:v>45535</c:v>
                      </c:pt>
                      <c:pt idx="80">
                        <c:v>45565</c:v>
                      </c:pt>
                      <c:pt idx="81">
                        <c:v>45596</c:v>
                      </c:pt>
                      <c:pt idx="82">
                        <c:v>45626</c:v>
                      </c:pt>
                      <c:pt idx="83">
                        <c:v>45657</c:v>
                      </c:pt>
                      <c:pt idx="84">
                        <c:v>45688</c:v>
                      </c:pt>
                      <c:pt idx="85">
                        <c:v>45716</c:v>
                      </c:pt>
                      <c:pt idx="86">
                        <c:v>45747</c:v>
                      </c:pt>
                      <c:pt idx="87">
                        <c:v>45777</c:v>
                      </c:pt>
                      <c:pt idx="88">
                        <c:v>45808</c:v>
                      </c:pt>
                      <c:pt idx="89">
                        <c:v>45838</c:v>
                      </c:pt>
                      <c:pt idx="90">
                        <c:v>45869</c:v>
                      </c:pt>
                      <c:pt idx="91">
                        <c:v>45900</c:v>
                      </c:pt>
                      <c:pt idx="92">
                        <c:v>45930</c:v>
                      </c:pt>
                      <c:pt idx="93">
                        <c:v>45961</c:v>
                      </c:pt>
                      <c:pt idx="94">
                        <c:v>45991</c:v>
                      </c:pt>
                      <c:pt idx="95">
                        <c:v>46022</c:v>
                      </c:pt>
                      <c:pt idx="96">
                        <c:v>46053</c:v>
                      </c:pt>
                      <c:pt idx="97">
                        <c:v>46054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'איור סהכ - שבא ולמס'!$V$6:$V$102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0">
                        <c:v>75.779138133338492</c:v>
                      </c:pt>
                      <c:pt idx="1">
                        <c:v>76.422399166778348</c:v>
                      </c:pt>
                      <c:pt idx="2">
                        <c:v>79.33939255971255</c:v>
                      </c:pt>
                      <c:pt idx="3">
                        <c:v>83.985879142578938</c:v>
                      </c:pt>
                      <c:pt idx="4">
                        <c:v>79.39969134934222</c:v>
                      </c:pt>
                      <c:pt idx="5">
                        <c:v>79.137365412317635</c:v>
                      </c:pt>
                      <c:pt idx="6">
                        <c:v>79.536586211404071</c:v>
                      </c:pt>
                      <c:pt idx="7">
                        <c:v>75.82444230839684</c:v>
                      </c:pt>
                      <c:pt idx="8">
                        <c:v>77.036064079676351</c:v>
                      </c:pt>
                      <c:pt idx="9">
                        <c:v>90.444142440970737</c:v>
                      </c:pt>
                      <c:pt idx="10">
                        <c:v>82.254554526138122</c:v>
                      </c:pt>
                      <c:pt idx="11">
                        <c:v>82.501544985901731</c:v>
                      </c:pt>
                      <c:pt idx="12">
                        <c:v>82.187159134167558</c:v>
                      </c:pt>
                      <c:pt idx="13">
                        <c:v>81.677093275750394</c:v>
                      </c:pt>
                      <c:pt idx="14">
                        <c:v>84.754660170470089</c:v>
                      </c:pt>
                      <c:pt idx="15">
                        <c:v>93.393811279355177</c:v>
                      </c:pt>
                      <c:pt idx="16">
                        <c:v>84.470422089146695</c:v>
                      </c:pt>
                      <c:pt idx="17">
                        <c:v>84.678510309668837</c:v>
                      </c:pt>
                      <c:pt idx="18">
                        <c:v>85.277268191806087</c:v>
                      </c:pt>
                      <c:pt idx="19">
                        <c:v>86.904531283865751</c:v>
                      </c:pt>
                      <c:pt idx="20">
                        <c:v>92.789802775029145</c:v>
                      </c:pt>
                      <c:pt idx="21">
                        <c:v>88.081678732823178</c:v>
                      </c:pt>
                      <c:pt idx="22">
                        <c:v>90.163524572214058</c:v>
                      </c:pt>
                      <c:pt idx="23">
                        <c:v>88.410301436425399</c:v>
                      </c:pt>
                      <c:pt idx="24">
                        <c:v>94.374640986372256</c:v>
                      </c:pt>
                      <c:pt idx="25">
                        <c:v>91.370638680367364</c:v>
                      </c:pt>
                      <c:pt idx="26">
                        <c:v>80.363365515546718</c:v>
                      </c:pt>
                      <c:pt idx="27">
                        <c:v>67.371613308025331</c:v>
                      </c:pt>
                      <c:pt idx="28">
                        <c:v>85.779908451728176</c:v>
                      </c:pt>
                      <c:pt idx="29">
                        <c:v>88.401394532777388</c:v>
                      </c:pt>
                      <c:pt idx="30">
                        <c:v>88.3960271734977</c:v>
                      </c:pt>
                      <c:pt idx="31">
                        <c:v>93.970301177695532</c:v>
                      </c:pt>
                      <c:pt idx="32">
                        <c:v>85.696277334301669</c:v>
                      </c:pt>
                      <c:pt idx="33">
                        <c:v>83.558932783330036</c:v>
                      </c:pt>
                      <c:pt idx="34">
                        <c:v>89.941895648053276</c:v>
                      </c:pt>
                      <c:pt idx="35">
                        <c:v>92.73582502296675</c:v>
                      </c:pt>
                      <c:pt idx="36">
                        <c:v>81.921241762449839</c:v>
                      </c:pt>
                      <c:pt idx="37">
                        <c:v>91.303268179162643</c:v>
                      </c:pt>
                      <c:pt idx="38">
                        <c:v>98.992793807195937</c:v>
                      </c:pt>
                      <c:pt idx="39">
                        <c:v>104.35764180542458</c:v>
                      </c:pt>
                      <c:pt idx="40">
                        <c:v>97.557193354624715</c:v>
                      </c:pt>
                      <c:pt idx="41">
                        <c:v>102.81300987446367</c:v>
                      </c:pt>
                      <c:pt idx="42">
                        <c:v>102.39830428177103</c:v>
                      </c:pt>
                      <c:pt idx="43">
                        <c:v>102.41867762116227</c:v>
                      </c:pt>
                      <c:pt idx="44">
                        <c:v>97.098171210203944</c:v>
                      </c:pt>
                      <c:pt idx="45">
                        <c:v>115.07236474208517</c:v>
                      </c:pt>
                      <c:pt idx="46">
                        <c:v>104.44203783206325</c:v>
                      </c:pt>
                      <c:pt idx="47">
                        <c:v>101.62529552939274</c:v>
                      </c:pt>
                      <c:pt idx="48">
                        <c:v>98.565537035691563</c:v>
                      </c:pt>
                      <c:pt idx="49">
                        <c:v>102.39116128305574</c:v>
                      </c:pt>
                      <c:pt idx="50">
                        <c:v>100.90831300024252</c:v>
                      </c:pt>
                      <c:pt idx="51">
                        <c:v>108.99579340725671</c:v>
                      </c:pt>
                      <c:pt idx="52">
                        <c:v>106.25276674587283</c:v>
                      </c:pt>
                      <c:pt idx="53">
                        <c:v>103.87719588655044</c:v>
                      </c:pt>
                      <c:pt idx="54">
                        <c:v>103.7407533543353</c:v>
                      </c:pt>
                      <c:pt idx="55">
                        <c:v>104.18719334252839</c:v>
                      </c:pt>
                      <c:pt idx="56">
                        <c:v>109.00128370681664</c:v>
                      </c:pt>
                      <c:pt idx="57">
                        <c:v>109.44635859351128</c:v>
                      </c:pt>
                      <c:pt idx="58">
                        <c:v>109.84211537821589</c:v>
                      </c:pt>
                      <c:pt idx="59">
                        <c:v>106.39135171125753</c:v>
                      </c:pt>
                      <c:pt idx="60">
                        <c:v>108.20851063537411</c:v>
                      </c:pt>
                      <c:pt idx="61">
                        <c:v>107.81710552163848</c:v>
                      </c:pt>
                      <c:pt idx="62">
                        <c:v>110.81654386122253</c:v>
                      </c:pt>
                      <c:pt idx="63">
                        <c:v>110.28309706275886</c:v>
                      </c:pt>
                      <c:pt idx="64">
                        <c:v>108.73499152695875</c:v>
                      </c:pt>
                      <c:pt idx="65">
                        <c:v>111.55864887794003</c:v>
                      </c:pt>
                      <c:pt idx="66">
                        <c:v>108.75593133142884</c:v>
                      </c:pt>
                      <c:pt idx="67">
                        <c:v>109.18866392945878</c:v>
                      </c:pt>
                      <c:pt idx="68">
                        <c:v>108.27428701749204</c:v>
                      </c:pt>
                      <c:pt idx="69">
                        <c:v>97.938924095149062</c:v>
                      </c:pt>
                      <c:pt idx="70">
                        <c:v>99.667877513972954</c:v>
                      </c:pt>
                      <c:pt idx="71">
                        <c:v>108.50963498365655</c:v>
                      </c:pt>
                      <c:pt idx="72">
                        <c:v>112.88381661402282</c:v>
                      </c:pt>
                      <c:pt idx="73">
                        <c:v>114.55858989177017</c:v>
                      </c:pt>
                      <c:pt idx="74">
                        <c:v>114.09368241236496</c:v>
                      </c:pt>
                      <c:pt idx="75">
                        <c:v>121.88521832492802</c:v>
                      </c:pt>
                      <c:pt idx="76">
                        <c:v>115.48543204951697</c:v>
                      </c:pt>
                      <c:pt idx="77">
                        <c:v>119.00752333908009</c:v>
                      </c:pt>
                      <c:pt idx="78">
                        <c:v>114.66899503162043</c:v>
                      </c:pt>
                      <c:pt idx="79">
                        <c:v>115.00786018239657</c:v>
                      </c:pt>
                      <c:pt idx="80">
                        <c:v>122.65492625476027</c:v>
                      </c:pt>
                      <c:pt idx="81">
                        <c:v>114.42553789160496</c:v>
                      </c:pt>
                      <c:pt idx="82">
                        <c:v>118.07457297002186</c:v>
                      </c:pt>
                      <c:pt idx="83">
                        <c:v>124.23358313579236</c:v>
                      </c:pt>
                      <c:pt idx="84">
                        <c:v>121.65665842979595</c:v>
                      </c:pt>
                      <c:pt idx="85">
                        <c:v>118.78732757504855</c:v>
                      </c:pt>
                      <c:pt idx="86">
                        <c:v>123.58534240364733</c:v>
                      </c:pt>
                      <c:pt idx="87">
                        <c:v>123.68361960410732</c:v>
                      </c:pt>
                      <c:pt idx="88">
                        <c:v>122.89527046759399</c:v>
                      </c:pt>
                      <c:pt idx="89">
                        <c:v>112.84110371191774</c:v>
                      </c:pt>
                      <c:pt idx="90">
                        <c:v>123.34786041427756</c:v>
                      </c:pt>
                      <c:pt idx="91">
                        <c:v>121.53535868133905</c:v>
                      </c:pt>
                      <c:pt idx="92">
                        <c:v>128.95331552565978</c:v>
                      </c:pt>
                      <c:pt idx="93">
                        <c:v>132.38411917060876</c:v>
                      </c:pt>
                      <c:pt idx="94">
                        <c:v>130.4160086122713</c:v>
                      </c:pt>
                      <c:pt idx="95">
                        <c:v>129.1197325566275</c:v>
                      </c:pt>
                      <c:pt idx="96">
                        <c:v>131.73752685961728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A4C-4CF9-904E-46BB09B96976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סהכ - שבא ולמס'!$W$5</c15:sqref>
                        </c15:formulaRef>
                      </c:ext>
                    </c:extLst>
                    <c:strCache>
                      <c:ptCount val="1"/>
                      <c:pt idx="0">
                        <c:v>שב"א מנוכה מחירים ללא דיור מגמת 2024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סהכ - שבא ולמס'!$B$6:$B$103</c15:sqref>
                        </c15:formulaRef>
                      </c:ext>
                    </c:extLst>
                    <c:numCache>
                      <c:formatCode>m/d/yyyy</c:formatCode>
                      <c:ptCount val="98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43190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  <c:pt idx="51">
                        <c:v>44681</c:v>
                      </c:pt>
                      <c:pt idx="52">
                        <c:v>44712</c:v>
                      </c:pt>
                      <c:pt idx="53">
                        <c:v>44742</c:v>
                      </c:pt>
                      <c:pt idx="54">
                        <c:v>44773</c:v>
                      </c:pt>
                      <c:pt idx="55">
                        <c:v>44804</c:v>
                      </c:pt>
                      <c:pt idx="56">
                        <c:v>44834</c:v>
                      </c:pt>
                      <c:pt idx="57">
                        <c:v>44865</c:v>
                      </c:pt>
                      <c:pt idx="58">
                        <c:v>44895</c:v>
                      </c:pt>
                      <c:pt idx="59">
                        <c:v>44926</c:v>
                      </c:pt>
                      <c:pt idx="60">
                        <c:v>44957</c:v>
                      </c:pt>
                      <c:pt idx="61">
                        <c:v>44985</c:v>
                      </c:pt>
                      <c:pt idx="62">
                        <c:v>45016</c:v>
                      </c:pt>
                      <c:pt idx="63">
                        <c:v>45046</c:v>
                      </c:pt>
                      <c:pt idx="64">
                        <c:v>45077</c:v>
                      </c:pt>
                      <c:pt idx="65">
                        <c:v>45107</c:v>
                      </c:pt>
                      <c:pt idx="66">
                        <c:v>45138</c:v>
                      </c:pt>
                      <c:pt idx="67">
                        <c:v>45169</c:v>
                      </c:pt>
                      <c:pt idx="68">
                        <c:v>45199</c:v>
                      </c:pt>
                      <c:pt idx="69">
                        <c:v>45230</c:v>
                      </c:pt>
                      <c:pt idx="70">
                        <c:v>45260</c:v>
                      </c:pt>
                      <c:pt idx="71">
                        <c:v>45291</c:v>
                      </c:pt>
                      <c:pt idx="72">
                        <c:v>45322</c:v>
                      </c:pt>
                      <c:pt idx="73">
                        <c:v>45351</c:v>
                      </c:pt>
                      <c:pt idx="74">
                        <c:v>45382</c:v>
                      </c:pt>
                      <c:pt idx="75">
                        <c:v>45412</c:v>
                      </c:pt>
                      <c:pt idx="76">
                        <c:v>45443</c:v>
                      </c:pt>
                      <c:pt idx="77">
                        <c:v>45473</c:v>
                      </c:pt>
                      <c:pt idx="78">
                        <c:v>45504</c:v>
                      </c:pt>
                      <c:pt idx="79">
                        <c:v>45535</c:v>
                      </c:pt>
                      <c:pt idx="80">
                        <c:v>45565</c:v>
                      </c:pt>
                      <c:pt idx="81">
                        <c:v>45596</c:v>
                      </c:pt>
                      <c:pt idx="82">
                        <c:v>45626</c:v>
                      </c:pt>
                      <c:pt idx="83">
                        <c:v>45657</c:v>
                      </c:pt>
                      <c:pt idx="84">
                        <c:v>45688</c:v>
                      </c:pt>
                      <c:pt idx="85">
                        <c:v>45716</c:v>
                      </c:pt>
                      <c:pt idx="86">
                        <c:v>45747</c:v>
                      </c:pt>
                      <c:pt idx="87">
                        <c:v>45777</c:v>
                      </c:pt>
                      <c:pt idx="88">
                        <c:v>45808</c:v>
                      </c:pt>
                      <c:pt idx="89">
                        <c:v>45838</c:v>
                      </c:pt>
                      <c:pt idx="90">
                        <c:v>45869</c:v>
                      </c:pt>
                      <c:pt idx="91">
                        <c:v>45900</c:v>
                      </c:pt>
                      <c:pt idx="92">
                        <c:v>45930</c:v>
                      </c:pt>
                      <c:pt idx="93">
                        <c:v>45961</c:v>
                      </c:pt>
                      <c:pt idx="94">
                        <c:v>45991</c:v>
                      </c:pt>
                      <c:pt idx="95">
                        <c:v>46022</c:v>
                      </c:pt>
                      <c:pt idx="96">
                        <c:v>46053</c:v>
                      </c:pt>
                      <c:pt idx="97">
                        <c:v>46054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סהכ - שבא ולמס'!$W$6:$W$102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97"/>
                      <c:pt idx="0">
                        <c:v>81.769660367541078</c:v>
                      </c:pt>
                      <c:pt idx="1">
                        <c:v>82.15027386352952</c:v>
                      </c:pt>
                      <c:pt idx="2">
                        <c:v>82.532659002358145</c:v>
                      </c:pt>
                      <c:pt idx="3">
                        <c:v>82.916824030498319</c:v>
                      </c:pt>
                      <c:pt idx="4">
                        <c:v>83.30277723280652</c:v>
                      </c:pt>
                      <c:pt idx="5">
                        <c:v>83.690526932702682</c:v>
                      </c:pt>
                      <c:pt idx="6">
                        <c:v>84.080081492349862</c:v>
                      </c:pt>
                      <c:pt idx="7">
                        <c:v>84.471449312834295</c:v>
                      </c:pt>
                      <c:pt idx="8">
                        <c:v>84.864638834346977</c:v>
                      </c:pt>
                      <c:pt idx="9">
                        <c:v>85.259658536365436</c:v>
                      </c:pt>
                      <c:pt idx="10">
                        <c:v>85.656516937836741</c:v>
                      </c:pt>
                      <c:pt idx="11">
                        <c:v>86.055222597360853</c:v>
                      </c:pt>
                      <c:pt idx="12">
                        <c:v>86.455784113375742</c:v>
                      </c:pt>
                      <c:pt idx="13">
                        <c:v>86.858210124342477</c:v>
                      </c:pt>
                      <c:pt idx="14">
                        <c:v>87.262509308931655</c:v>
                      </c:pt>
                      <c:pt idx="15">
                        <c:v>87.668690386210287</c:v>
                      </c:pt>
                      <c:pt idx="16">
                        <c:v>88.076762115830306</c:v>
                      </c:pt>
                      <c:pt idx="17">
                        <c:v>88.486733298217118</c:v>
                      </c:pt>
                      <c:pt idx="18">
                        <c:v>88.898612774759584</c:v>
                      </c:pt>
                      <c:pt idx="19">
                        <c:v>89.312409428000365</c:v>
                      </c:pt>
                      <c:pt idx="20">
                        <c:v>89.728132181827974</c:v>
                      </c:pt>
                      <c:pt idx="21">
                        <c:v>90.145790001668871</c:v>
                      </c:pt>
                      <c:pt idx="22">
                        <c:v>90.565391894680957</c:v>
                      </c:pt>
                      <c:pt idx="23">
                        <c:v>90.986946909947804</c:v>
                      </c:pt>
                      <c:pt idx="24">
                        <c:v>91.410464138673603</c:v>
                      </c:pt>
                      <c:pt idx="25">
                        <c:v>91.835952714379573</c:v>
                      </c:pt>
                      <c:pt idx="26">
                        <c:v>92.263421813100749</c:v>
                      </c:pt>
                      <c:pt idx="27">
                        <c:v>92.692880653583927</c:v>
                      </c:pt>
                      <c:pt idx="28">
                        <c:v>93.124338497486193</c:v>
                      </c:pt>
                      <c:pt idx="29">
                        <c:v>93.557804649575161</c:v>
                      </c:pt>
                      <c:pt idx="30">
                        <c:v>93.993288457929253</c:v>
                      </c:pt>
                      <c:pt idx="31">
                        <c:v>94.430799314139577</c:v>
                      </c:pt>
                      <c:pt idx="32">
                        <c:v>94.870346653511973</c:v>
                      </c:pt>
                      <c:pt idx="33">
                        <c:v>95.311939955271143</c:v>
                      </c:pt>
                      <c:pt idx="34">
                        <c:v>95.755588742764658</c:v>
                      </c:pt>
                      <c:pt idx="35">
                        <c:v>96.201302583668536</c:v>
                      </c:pt>
                      <c:pt idx="36">
                        <c:v>96.649091090193224</c:v>
                      </c:pt>
                      <c:pt idx="37">
                        <c:v>97.098963919291407</c:v>
                      </c:pt>
                      <c:pt idx="38">
                        <c:v>97.550930772865968</c:v>
                      </c:pt>
                      <c:pt idx="39">
                        <c:v>98.005001397979299</c:v>
                      </c:pt>
                      <c:pt idx="40">
                        <c:v>98.461185587063241</c:v>
                      </c:pt>
                      <c:pt idx="41">
                        <c:v>98.919493178130793</c:v>
                      </c:pt>
                      <c:pt idx="42">
                        <c:v>99.379934054987828</c:v>
                      </c:pt>
                      <c:pt idx="43">
                        <c:v>99.842518147446469</c:v>
                      </c:pt>
                      <c:pt idx="44">
                        <c:v>100.3072554315392</c:v>
                      </c:pt>
                      <c:pt idx="45">
                        <c:v>100.77415592973375</c:v>
                      </c:pt>
                      <c:pt idx="46">
                        <c:v>101.2432297111497</c:v>
                      </c:pt>
                      <c:pt idx="47">
                        <c:v>101.71448689177531</c:v>
                      </c:pt>
                      <c:pt idx="48">
                        <c:v>102.18793763468587</c:v>
                      </c:pt>
                      <c:pt idx="49">
                        <c:v>102.66359215026247</c:v>
                      </c:pt>
                      <c:pt idx="50">
                        <c:v>103.14146069641281</c:v>
                      </c:pt>
                      <c:pt idx="51">
                        <c:v>103.62155357879195</c:v>
                      </c:pt>
                      <c:pt idx="52">
                        <c:v>104.10388115102485</c:v>
                      </c:pt>
                      <c:pt idx="53">
                        <c:v>104.58845381492925</c:v>
                      </c:pt>
                      <c:pt idx="54">
                        <c:v>105.0752820207405</c:v>
                      </c:pt>
                      <c:pt idx="55">
                        <c:v>105.56437626733666</c:v>
                      </c:pt>
                      <c:pt idx="56">
                        <c:v>106.05574710246488</c:v>
                      </c:pt>
                      <c:pt idx="57">
                        <c:v>106.54940512296911</c:v>
                      </c:pt>
                      <c:pt idx="58">
                        <c:v>107.04536097501811</c:v>
                      </c:pt>
                      <c:pt idx="59">
                        <c:v>107.54362535433575</c:v>
                      </c:pt>
                      <c:pt idx="60">
                        <c:v>108.04420900643125</c:v>
                      </c:pt>
                      <c:pt idx="61">
                        <c:v>108.54712272683075</c:v>
                      </c:pt>
                      <c:pt idx="62">
                        <c:v>109.05237736131063</c:v>
                      </c:pt>
                      <c:pt idx="63">
                        <c:v>109.55998380613103</c:v>
                      </c:pt>
                      <c:pt idx="64">
                        <c:v>110.06995300827097</c:v>
                      </c:pt>
                      <c:pt idx="65">
                        <c:v>110.58229596566449</c:v>
                      </c:pt>
                      <c:pt idx="66">
                        <c:v>111.09702372743745</c:v>
                      </c:pt>
                      <c:pt idx="67">
                        <c:v>111.61414739414643</c:v>
                      </c:pt>
                      <c:pt idx="68">
                        <c:v>112.13367811801768</c:v>
                      </c:pt>
                      <c:pt idx="69">
                        <c:v>112.65562710318788</c:v>
                      </c:pt>
                      <c:pt idx="70">
                        <c:v>113.18000560594531</c:v>
                      </c:pt>
                      <c:pt idx="71">
                        <c:v>113.70682493497324</c:v>
                      </c:pt>
                      <c:pt idx="72">
                        <c:v>114.23609645159343</c:v>
                      </c:pt>
                      <c:pt idx="73">
                        <c:v>114.76783157001128</c:v>
                      </c:pt>
                      <c:pt idx="74">
                        <c:v>115.30204175756167</c:v>
                      </c:pt>
                      <c:pt idx="75">
                        <c:v>115.83873853495676</c:v>
                      </c:pt>
                      <c:pt idx="76">
                        <c:v>116.37793347653417</c:v>
                      </c:pt>
                      <c:pt idx="77">
                        <c:v>116.91963821050659</c:v>
                      </c:pt>
                      <c:pt idx="78">
                        <c:v>117.4638644192127</c:v>
                      </c:pt>
                      <c:pt idx="79">
                        <c:v>118.01062383936869</c:v>
                      </c:pt>
                      <c:pt idx="80">
                        <c:v>118.55992826232198</c:v>
                      </c:pt>
                      <c:pt idx="81">
                        <c:v>119.11178953430513</c:v>
                      </c:pt>
                      <c:pt idx="82">
                        <c:v>119.66621955669147</c:v>
                      </c:pt>
                      <c:pt idx="83">
                        <c:v>120.22323028625142</c:v>
                      </c:pt>
                      <c:pt idx="84">
                        <c:v>120.78283373541089</c:v>
                      </c:pt>
                      <c:pt idx="85">
                        <c:v>121.34504197250996</c:v>
                      </c:pt>
                      <c:pt idx="86">
                        <c:v>121.90986712206339</c:v>
                      </c:pt>
                      <c:pt idx="87">
                        <c:v>122.47732136502162</c:v>
                      </c:pt>
                      <c:pt idx="88">
                        <c:v>123.04741693903414</c:v>
                      </c:pt>
                      <c:pt idx="89">
                        <c:v>123.62016613871289</c:v>
                      </c:pt>
                      <c:pt idx="90">
                        <c:v>124.19558131589778</c:v>
                      </c:pt>
                      <c:pt idx="91">
                        <c:v>124.77367487992247</c:v>
                      </c:pt>
                      <c:pt idx="92">
                        <c:v>125.35445929788276</c:v>
                      </c:pt>
                      <c:pt idx="93">
                        <c:v>125.93794709490493</c:v>
                      </c:pt>
                      <c:pt idx="94">
                        <c:v>126.52415085441615</c:v>
                      </c:pt>
                      <c:pt idx="95">
                        <c:v>127.11308321841537</c:v>
                      </c:pt>
                      <c:pt idx="96">
                        <c:v>127.70475688774658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4C-4CF9-904E-46BB09B96976}"/>
                  </c:ext>
                </c:extLst>
              </c15:ser>
            </c15:filteredLineSeries>
          </c:ext>
        </c:extLst>
      </c:lineChart>
      <c:dateAx>
        <c:axId val="621160760"/>
        <c:scaling>
          <c:orientation val="minMax"/>
          <c:min val="44927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400000" spcFirstLastPara="1" vertOverflow="ellipsis" wrap="square" anchor="t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21161744"/>
        <c:crosses val="autoZero"/>
        <c:auto val="1"/>
        <c:lblOffset val="100"/>
        <c:baseTimeUnit val="months"/>
        <c:majorUnit val="1"/>
        <c:majorTimeUnit val="months"/>
      </c:dateAx>
      <c:valAx>
        <c:axId val="621161744"/>
        <c:scaling>
          <c:orientation val="minMax"/>
          <c:min val="80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21160760"/>
        <c:crosses val="autoZero"/>
        <c:crossBetween val="between"/>
        <c:majorUnit val="2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95593510158712958"/>
          <c:w val="0.99884277726616633"/>
          <c:h val="4.406489841287047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2: מדד המחירים לצרכן והמדד בניכוי האנרגיה, הפירות והירקות ובניכוי מיסוי ורגולציה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שיעור השינוי השנתי, ינואר 2022 עד ינואר 2026</a:t>
            </a:r>
          </a:p>
        </c:rich>
      </c:tx>
      <c:layout>
        <c:manualLayout>
          <c:xMode val="edge"/>
          <c:yMode val="edge"/>
          <c:x val="0.186192628774777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397984267384689E-2"/>
          <c:y val="0.13844483913908007"/>
          <c:w val="0.94486124548429362"/>
          <c:h val="0.6562956742913658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56"/>
              <c:layout>
                <c:manualLayout>
                  <c:x val="0"/>
                  <c:y val="-2.460125253818841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1.9%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5D-4440-A17D-09F01EE51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1.3248503101382036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-0.15330730931798486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0.55590555472120329</c:v>
                </c:pt>
                <c:pt idx="31" formatCode="0.0">
                  <c:v>0.58909796237913703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-0.13600188514152345</c:v>
                </c:pt>
                <c:pt idx="37" formatCode="0.0">
                  <c:v>3.0441401326353201E-4</c:v>
                </c:pt>
                <c:pt idx="38" formatCode="0.0">
                  <c:v>-0.19945025273820916</c:v>
                </c:pt>
                <c:pt idx="39" formatCode="0.0">
                  <c:v>-0.23270452426136234</c:v>
                </c:pt>
                <c:pt idx="40" formatCode="0.0">
                  <c:v>-0.18432855146239824</c:v>
                </c:pt>
                <c:pt idx="41" formatCode="0.0">
                  <c:v>-0.16991710422001871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-7.5554760226148598E-2</c:v>
                </c:pt>
                <c:pt idx="57" formatCode="0.0">
                  <c:v>4.0474977263871281E-2</c:v>
                </c:pt>
                <c:pt idx="58" formatCode="0.0">
                  <c:v>0.24251947119218187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0.51835474657682123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0.86864240911728174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-0.36701744319261875</c:v>
                </c:pt>
                <c:pt idx="91" formatCode="0.0">
                  <c:v>-0.47600902560330782</c:v>
                </c:pt>
                <c:pt idx="92" formatCode="0.0">
                  <c:v>-0.39505031467351737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0.28976064000176827</c:v>
                </c:pt>
                <c:pt idx="98" formatCode="0.0">
                  <c:v>0.20971143488572874</c:v>
                </c:pt>
                <c:pt idx="99" formatCode="0.0">
                  <c:v>0.45404804781683517</c:v>
                </c:pt>
                <c:pt idx="100" formatCode="0.0">
                  <c:v>1.0072421773002604</c:v>
                </c:pt>
                <c:pt idx="101" formatCode="0.0">
                  <c:v>1.2155109045790535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2.0785912921796879</c:v>
                </c:pt>
                <c:pt idx="107" formatCode="0.0">
                  <c:v>2.6701644518332346</c:v>
                </c:pt>
                <c:pt idx="108" formatCode="0.0">
                  <c:v>2.724752975907907</c:v>
                </c:pt>
                <c:pt idx="109" formatCode="0.0">
                  <c:v>2.9803303840199913</c:v>
                </c:pt>
                <c:pt idx="110" formatCode="0.0">
                  <c:v>3.0347272545348192</c:v>
                </c:pt>
                <c:pt idx="111" formatCode="0.0">
                  <c:v>3.384398015897494</c:v>
                </c:pt>
                <c:pt idx="112" formatCode="0.0">
                  <c:v>3.647980447101018</c:v>
                </c:pt>
                <c:pt idx="113" formatCode="0.0">
                  <c:v>4.0955632062144476</c:v>
                </c:pt>
                <c:pt idx="114" formatCode="0.0">
                  <c:v>4.697053132364637</c:v>
                </c:pt>
                <c:pt idx="115" formatCode="0.0">
                  <c:v>4.7116094192147351</c:v>
                </c:pt>
                <c:pt idx="116" formatCode="0.0">
                  <c:v>4.6640739418799315</c:v>
                </c:pt>
                <c:pt idx="117" formatCode="0.0">
                  <c:v>5.025033843578508</c:v>
                </c:pt>
                <c:pt idx="118" formatCode="0.0">
                  <c:v>5.2892055182845121</c:v>
                </c:pt>
                <c:pt idx="119" formatCode="0.0">
                  <c:v>5.0067510343069443</c:v>
                </c:pt>
                <c:pt idx="120" formatCode="0.0">
                  <c:v>5.0930814351224152</c:v>
                </c:pt>
                <c:pt idx="121" formatCode="0.0">
                  <c:v>5.0834755105518825</c:v>
                </c:pt>
                <c:pt idx="122" formatCode="0.0">
                  <c:v>5.0997335312496839</c:v>
                </c:pt>
                <c:pt idx="123" formatCode="0.0">
                  <c:v>5.2583286121425488</c:v>
                </c:pt>
                <c:pt idx="124" formatCode="0.0">
                  <c:v>4.8892975003503425</c:v>
                </c:pt>
                <c:pt idx="125" formatCode="0.0">
                  <c:v>4.4577458500003164</c:v>
                </c:pt>
                <c:pt idx="126" formatCode="0.0">
                  <c:v>3.6213212451984944</c:v>
                </c:pt>
                <c:pt idx="127" formatCode="0.0">
                  <c:v>3.913675166075925</c:v>
                </c:pt>
                <c:pt idx="128" formatCode="0.0">
                  <c:v>3.5763863251893513</c:v>
                </c:pt>
                <c:pt idx="129" formatCode="0.0">
                  <c:v>3.464608159403304</c:v>
                </c:pt>
                <c:pt idx="130" formatCode="0.0">
                  <c:v>2.9090887265050158</c:v>
                </c:pt>
                <c:pt idx="131" formatCode="0.0">
                  <c:v>2.665481162289729</c:v>
                </c:pt>
                <c:pt idx="132" formatCode="0.0">
                  <c:v>2.3675967137029907</c:v>
                </c:pt>
                <c:pt idx="133" formatCode="0.0">
                  <c:v>2.1744308302881876</c:v>
                </c:pt>
                <c:pt idx="134" formatCode="0.0">
                  <c:v>2.2712671101332127</c:v>
                </c:pt>
                <c:pt idx="135" formatCode="0.0">
                  <c:v>2.407806157547876</c:v>
                </c:pt>
                <c:pt idx="136" formatCode="0.0">
                  <c:v>2.2296159037979324</c:v>
                </c:pt>
                <c:pt idx="137" formatCode="0.0">
                  <c:v>2.4933924305434951</c:v>
                </c:pt>
                <c:pt idx="138" formatCode="0.0">
                  <c:v>2.7712192268197988</c:v>
                </c:pt>
                <c:pt idx="139" formatCode="0.0">
                  <c:v>3.1178034961898193</c:v>
                </c:pt>
                <c:pt idx="140" formatCode="0.0">
                  <c:v>3.038197794819153</c:v>
                </c:pt>
                <c:pt idx="141" formatCode="0.0">
                  <c:v>3.2890647170291221</c:v>
                </c:pt>
                <c:pt idx="142" formatCode="0.0">
                  <c:v>3.2786559569141671</c:v>
                </c:pt>
                <c:pt idx="143" formatCode="0.0">
                  <c:v>3.2890364301189745</c:v>
                </c:pt>
                <c:pt idx="144" formatCode="0.0">
                  <c:v>3.889668422492143</c:v>
                </c:pt>
                <c:pt idx="145" formatCode="0.0">
                  <c:v>3.6767978814889579</c:v>
                </c:pt>
                <c:pt idx="146" formatCode="0.0">
                  <c:v>3.5588871189127014</c:v>
                </c:pt>
                <c:pt idx="147" formatCode="0.0">
                  <c:v>3.7575510781687971</c:v>
                </c:pt>
                <c:pt idx="148" formatCode="0.0">
                  <c:v>3.4630676588727427</c:v>
                </c:pt>
                <c:pt idx="149" formatCode="0.0">
                  <c:v>3.4225322072476416</c:v>
                </c:pt>
                <c:pt idx="150" formatCode="0.0">
                  <c:v>3.4524726701195219</c:v>
                </c:pt>
                <c:pt idx="151" formatCode="0.0">
                  <c:v>3.3642400663393968</c:v>
                </c:pt>
                <c:pt idx="152" formatCode="0.0">
                  <c:v>3.0411553592607055</c:v>
                </c:pt>
                <c:pt idx="153" formatCode="0.0">
                  <c:v>2.6743607867906638</c:v>
                </c:pt>
                <c:pt idx="154" formatCode="0.0">
                  <c:v>2.6228617829318512</c:v>
                </c:pt>
                <c:pt idx="155" formatCode="0.0">
                  <c:v>2.6893896852401955</c:v>
                </c:pt>
                <c:pt idx="156" formatCode="0.0">
                  <c:v>1.9276361067081416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5D-4440-A17D-09F01EE5193B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מיסוי ורגולציה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56"/>
              <c:layout>
                <c:manualLayout>
                  <c:x val="4.0430553536275832E-3"/>
                  <c:y val="2.8844973500573605E-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1.6%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5D-4440-A17D-09F01EE51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2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0.80260907017535299</c:v>
                </c:pt>
                <c:pt idx="13" formatCode="0.0">
                  <c:v>0.60100385203500917</c:v>
                </c:pt>
                <c:pt idx="14" formatCode="0.0">
                  <c:v>0.70140405548013707</c:v>
                </c:pt>
                <c:pt idx="15" formatCode="0.0">
                  <c:v>0.4005034457526202</c:v>
                </c:pt>
                <c:pt idx="16" formatCode="0.0">
                  <c:v>0.48169184971667001</c:v>
                </c:pt>
                <c:pt idx="17" formatCode="0.0">
                  <c:v>0.28355170425322651</c:v>
                </c:pt>
                <c:pt idx="18" formatCode="0.0">
                  <c:v>0.29603912622899742</c:v>
                </c:pt>
                <c:pt idx="19" formatCode="0.0">
                  <c:v>-4.2484160650890779E-3</c:v>
                </c:pt>
                <c:pt idx="20" formatCode="0.0">
                  <c:v>-0.29423609565851772</c:v>
                </c:pt>
                <c:pt idx="21" formatCode="0.0">
                  <c:v>-0.29423609565850661</c:v>
                </c:pt>
                <c:pt idx="22" formatCode="0.0">
                  <c:v>-0.10405343185138083</c:v>
                </c:pt>
                <c:pt idx="23" formatCode="0.0">
                  <c:v>-0.2038495822691111</c:v>
                </c:pt>
                <c:pt idx="24" formatCode="0.0">
                  <c:v>-0.41195482300542263</c:v>
                </c:pt>
                <c:pt idx="25" formatCode="0.0">
                  <c:v>-0.92087168713637091</c:v>
                </c:pt>
                <c:pt idx="26" formatCode="0.0">
                  <c:v>-0.9208716871363487</c:v>
                </c:pt>
                <c:pt idx="27" formatCode="0.0">
                  <c:v>-0.4160729314963918</c:v>
                </c:pt>
                <c:pt idx="28" formatCode="0.0">
                  <c:v>-0.31658848887047286</c:v>
                </c:pt>
                <c:pt idx="29" formatCode="0.0">
                  <c:v>-0.30664897231736932</c:v>
                </c:pt>
                <c:pt idx="30" formatCode="0.0">
                  <c:v>-0.26067649396130932</c:v>
                </c:pt>
                <c:pt idx="31" formatCode="0.0">
                  <c:v>-0.36051565663003382</c:v>
                </c:pt>
                <c:pt idx="32" formatCode="0.0">
                  <c:v>-0.28456940439758327</c:v>
                </c:pt>
                <c:pt idx="33" formatCode="0.0">
                  <c:v>-0.2945121136004758</c:v>
                </c:pt>
                <c:pt idx="34" formatCode="0.0">
                  <c:v>-0.39441741208385839</c:v>
                </c:pt>
                <c:pt idx="35" formatCode="0.0">
                  <c:v>-0.49402299467176114</c:v>
                </c:pt>
                <c:pt idx="36" formatCode="0.0">
                  <c:v>-0.19732170045047015</c:v>
                </c:pt>
                <c:pt idx="37" formatCode="0.0">
                  <c:v>0.28847379176597521</c:v>
                </c:pt>
                <c:pt idx="38" formatCode="0.0">
                  <c:v>-0.18133821248765836</c:v>
                </c:pt>
                <c:pt idx="39" formatCode="0.0">
                  <c:v>-0.33853003374090251</c:v>
                </c:pt>
                <c:pt idx="40" formatCode="0.0">
                  <c:v>-0.23906748886443063</c:v>
                </c:pt>
                <c:pt idx="41" formatCode="0.0">
                  <c:v>-0.23906748886440843</c:v>
                </c:pt>
                <c:pt idx="42" formatCode="0.0">
                  <c:v>1.3796076834204918E-2</c:v>
                </c:pt>
                <c:pt idx="43" formatCode="0.0">
                  <c:v>-8.6418147691669223E-2</c:v>
                </c:pt>
                <c:pt idx="44" formatCode="0.0">
                  <c:v>2.7727607536132126E-2</c:v>
                </c:pt>
                <c:pt idx="45" formatCode="0.0">
                  <c:v>-5.2071138062204092E-2</c:v>
                </c:pt>
                <c:pt idx="46" formatCode="0.0">
                  <c:v>-0.15231981294878683</c:v>
                </c:pt>
                <c:pt idx="47" formatCode="0.0">
                  <c:v>-5.2372185133930937E-2</c:v>
                </c:pt>
                <c:pt idx="48" formatCode="0.0">
                  <c:v>0.40245465275186021</c:v>
                </c:pt>
                <c:pt idx="49" formatCode="0.0">
                  <c:v>0.63058418710402186</c:v>
                </c:pt>
                <c:pt idx="50" formatCode="0.0">
                  <c:v>1.1042176299846496</c:v>
                </c:pt>
                <c:pt idx="51" formatCode="0.0">
                  <c:v>0.86249524527495236</c:v>
                </c:pt>
                <c:pt idx="52" formatCode="0.0">
                  <c:v>0.99503439655441728</c:v>
                </c:pt>
                <c:pt idx="53" formatCode="0.0">
                  <c:v>8.2468525581980145E-2</c:v>
                </c:pt>
                <c:pt idx="54" formatCode="0.0">
                  <c:v>-0.41595014237408856</c:v>
                </c:pt>
                <c:pt idx="55" formatCode="0.0">
                  <c:v>0.26405809376504052</c:v>
                </c:pt>
                <c:pt idx="56" formatCode="0.0">
                  <c:v>0.50908356152497003</c:v>
                </c:pt>
                <c:pt idx="57" formatCode="0.0">
                  <c:v>0.60939202815322169</c:v>
                </c:pt>
                <c:pt idx="58" formatCode="0.0">
                  <c:v>0.71040547396461484</c:v>
                </c:pt>
                <c:pt idx="59" formatCode="0.0">
                  <c:v>0.81111587943858421</c:v>
                </c:pt>
                <c:pt idx="60" formatCode="0.0">
                  <c:v>0.38185412987572498</c:v>
                </c:pt>
                <c:pt idx="61" formatCode="0.0">
                  <c:v>0.61095715834906805</c:v>
                </c:pt>
                <c:pt idx="62" formatCode="0.0">
                  <c:v>0.61095715834906805</c:v>
                </c:pt>
                <c:pt idx="63" formatCode="0.0">
                  <c:v>0.80030913347433064</c:v>
                </c:pt>
                <c:pt idx="64" formatCode="0.0">
                  <c:v>0.86875937615542576</c:v>
                </c:pt>
                <c:pt idx="65" formatCode="0.0">
                  <c:v>1.585526671230908</c:v>
                </c:pt>
                <c:pt idx="66" formatCode="0.0">
                  <c:v>1.6872138851160123</c:v>
                </c:pt>
                <c:pt idx="67" formatCode="0.0">
                  <c:v>1.4027593912392833</c:v>
                </c:pt>
                <c:pt idx="68" formatCode="0.0">
                  <c:v>1.3580689053936057</c:v>
                </c:pt>
                <c:pt idx="69" formatCode="0.0">
                  <c:v>1.3580689053936057</c:v>
                </c:pt>
                <c:pt idx="70" formatCode="0.0">
                  <c:v>1.3682352112015517</c:v>
                </c:pt>
                <c:pt idx="71" formatCode="0.0">
                  <c:v>0.96316733822972012</c:v>
                </c:pt>
                <c:pt idx="72" formatCode="0.0">
                  <c:v>1.342894293820418</c:v>
                </c:pt>
                <c:pt idx="73" formatCode="0.0">
                  <c:v>1.2132366826286489</c:v>
                </c:pt>
                <c:pt idx="74" formatCode="0.0">
                  <c:v>1.4150576929629288</c:v>
                </c:pt>
                <c:pt idx="75" formatCode="0.0">
                  <c:v>1.3140466793244876</c:v>
                </c:pt>
                <c:pt idx="76" formatCode="0.0">
                  <c:v>1.5055856730466166</c:v>
                </c:pt>
                <c:pt idx="77" formatCode="0.0">
                  <c:v>0.80589682075489222</c:v>
                </c:pt>
                <c:pt idx="78" formatCode="0.0">
                  <c:v>0.53030743223798638</c:v>
                </c:pt>
                <c:pt idx="79" formatCode="0.0">
                  <c:v>0.63073730979268383</c:v>
                </c:pt>
                <c:pt idx="80" formatCode="0.0">
                  <c:v>0.32914668848462725</c:v>
                </c:pt>
                <c:pt idx="81" formatCode="0.0">
                  <c:v>0.42917574799459235</c:v>
                </c:pt>
                <c:pt idx="82" formatCode="0.0">
                  <c:v>0.31838235382872782</c:v>
                </c:pt>
                <c:pt idx="83" formatCode="0.0">
                  <c:v>0.62024308307797593</c:v>
                </c:pt>
                <c:pt idx="84" formatCode="0.0">
                  <c:v>0.28119800702408604</c:v>
                </c:pt>
                <c:pt idx="85" formatCode="0.0">
                  <c:v>8.0835973044002252E-2</c:v>
                </c:pt>
                <c:pt idx="86" formatCode="0.0">
                  <c:v>-1.8746948322179158E-2</c:v>
                </c:pt>
                <c:pt idx="87" formatCode="0.0">
                  <c:v>-0.61684018691644527</c:v>
                </c:pt>
                <c:pt idx="88" formatCode="0.0">
                  <c:v>-1.5939911275754559</c:v>
                </c:pt>
                <c:pt idx="89" formatCode="0.0">
                  <c:v>-1.1089398817501817</c:v>
                </c:pt>
                <c:pt idx="90" formatCode="0.0">
                  <c:v>-0.63951994264239698</c:v>
                </c:pt>
                <c:pt idx="91" formatCode="0.0">
                  <c:v>-0.76031035617799558</c:v>
                </c:pt>
                <c:pt idx="92" formatCode="0.0">
                  <c:v>-0.66087178940061886</c:v>
                </c:pt>
                <c:pt idx="93" formatCode="0.0">
                  <c:v>-0.71394821364373362</c:v>
                </c:pt>
                <c:pt idx="94" formatCode="0.0">
                  <c:v>-0.51994216892996548</c:v>
                </c:pt>
                <c:pt idx="95" formatCode="0.0">
                  <c:v>-0.61942222676102388</c:v>
                </c:pt>
                <c:pt idx="96" formatCode="0.0">
                  <c:v>-0.26747658665468022</c:v>
                </c:pt>
                <c:pt idx="97" formatCode="0.0">
                  <c:v>0.13185283642176415</c:v>
                </c:pt>
                <c:pt idx="98" formatCode="0.0">
                  <c:v>0.33931289568644996</c:v>
                </c:pt>
                <c:pt idx="99" formatCode="0.0">
                  <c:v>0.94316031531946898</c:v>
                </c:pt>
                <c:pt idx="100" formatCode="0.0">
                  <c:v>1.6518886224480944</c:v>
                </c:pt>
                <c:pt idx="101" formatCode="0.0">
                  <c:v>1.8553959069774972</c:v>
                </c:pt>
                <c:pt idx="102" formatCode="0.0">
                  <c:v>2.0485348812521842</c:v>
                </c:pt>
                <c:pt idx="103" formatCode="0.0">
                  <c:v>2.2645160299691325</c:v>
                </c:pt>
                <c:pt idx="104" formatCode="0.0">
                  <c:v>2.5716166787077999</c:v>
                </c:pt>
                <c:pt idx="105" formatCode="0.0">
                  <c:v>2.3197967655403939</c:v>
                </c:pt>
                <c:pt idx="106" formatCode="0.0">
                  <c:v>2.3150603718302687</c:v>
                </c:pt>
                <c:pt idx="107" formatCode="0.0">
                  <c:v>2.5780385541655626</c:v>
                </c:pt>
                <c:pt idx="108" formatCode="0.0">
                  <c:v>2.7717130245850763</c:v>
                </c:pt>
                <c:pt idx="109" formatCode="0.0">
                  <c:v>3.3254122246509699</c:v>
                </c:pt>
                <c:pt idx="110" formatCode="0.0">
                  <c:v>3.2966399048325989</c:v>
                </c:pt>
                <c:pt idx="111" formatCode="0.0">
                  <c:v>3.9343100745006021</c:v>
                </c:pt>
                <c:pt idx="112" formatCode="0.0">
                  <c:v>4.2479983275599986</c:v>
                </c:pt>
                <c:pt idx="113" formatCode="0.0">
                  <c:v>4.5396011200846464</c:v>
                </c:pt>
                <c:pt idx="114" formatCode="0.0">
                  <c:v>5.3101888761247329</c:v>
                </c:pt>
                <c:pt idx="115" formatCode="0.0">
                  <c:v>4.9154196778687487</c:v>
                </c:pt>
                <c:pt idx="116" formatCode="0.0">
                  <c:v>4.8572961353902544</c:v>
                </c:pt>
                <c:pt idx="117" formatCode="0.0">
                  <c:v>5.2870664910351861</c:v>
                </c:pt>
                <c:pt idx="118" formatCode="0.0">
                  <c:v>5.7008755763748864</c:v>
                </c:pt>
                <c:pt idx="119" formatCode="0.0">
                  <c:v>5.5394845813959259</c:v>
                </c:pt>
                <c:pt idx="120" formatCode="0.0">
                  <c:v>5.6273145411125158</c:v>
                </c:pt>
                <c:pt idx="121" formatCode="0.0">
                  <c:v>5.462287011259459</c:v>
                </c:pt>
                <c:pt idx="122" formatCode="0.0">
                  <c:v>5.2833700893063495</c:v>
                </c:pt>
                <c:pt idx="123" formatCode="0.0">
                  <c:v>5.286029215203647</c:v>
                </c:pt>
                <c:pt idx="124" formatCode="0.0">
                  <c:v>4.728875959311063</c:v>
                </c:pt>
                <c:pt idx="125" formatCode="0.0">
                  <c:v>4.3308982450628086</c:v>
                </c:pt>
                <c:pt idx="126" formatCode="0.0">
                  <c:v>3.4355146507923928</c:v>
                </c:pt>
                <c:pt idx="127" formatCode="0.0">
                  <c:v>4.1796320671637854</c:v>
                </c:pt>
                <c:pt idx="128" formatCode="0.0">
                  <c:v>3.9454579213611618</c:v>
                </c:pt>
                <c:pt idx="129" formatCode="0.0">
                  <c:v>3.914151301255786</c:v>
                </c:pt>
                <c:pt idx="130" formatCode="0.0">
                  <c:v>3.5397725061831364</c:v>
                </c:pt>
                <c:pt idx="131" formatCode="0.0">
                  <c:v>3.3051821085894328</c:v>
                </c:pt>
                <c:pt idx="132" formatCode="0.0">
                  <c:v>2.9605113915796011</c:v>
                </c:pt>
                <c:pt idx="133" formatCode="0.0">
                  <c:v>2.6508267813072806</c:v>
                </c:pt>
                <c:pt idx="134" formatCode="0.0">
                  <c:v>2.6793922455063512</c:v>
                </c:pt>
                <c:pt idx="135" formatCode="0.0">
                  <c:v>2.5356152309198521</c:v>
                </c:pt>
                <c:pt idx="136" formatCode="0.0">
                  <c:v>2.5559643384823305</c:v>
                </c:pt>
                <c:pt idx="137" formatCode="0.0">
                  <c:v>2.6713718856270718</c:v>
                </c:pt>
                <c:pt idx="138" formatCode="0.0">
                  <c:v>2.9764436961965401</c:v>
                </c:pt>
                <c:pt idx="139" formatCode="0.0">
                  <c:v>3.2805307598781308</c:v>
                </c:pt>
                <c:pt idx="140" formatCode="0.0">
                  <c:v>3.074540199325293</c:v>
                </c:pt>
                <c:pt idx="141" formatCode="0.0">
                  <c:v>3.0540237701454753</c:v>
                </c:pt>
                <c:pt idx="142" formatCode="0.0">
                  <c:v>2.8565588410157439</c:v>
                </c:pt>
                <c:pt idx="143" formatCode="0.0">
                  <c:v>2.7975256444988439</c:v>
                </c:pt>
                <c:pt idx="144" formatCode="0.0">
                  <c:v>3.1309582248978618</c:v>
                </c:pt>
                <c:pt idx="145" formatCode="0.0">
                  <c:v>2.7405441571008771</c:v>
                </c:pt>
                <c:pt idx="146" formatCode="0.0">
                  <c:v>2.7887492176980944</c:v>
                </c:pt>
                <c:pt idx="147" formatCode="0.0">
                  <c:v>3.0047981032271354</c:v>
                </c:pt>
                <c:pt idx="148" formatCode="0.0">
                  <c:v>2.5113126946080255</c:v>
                </c:pt>
                <c:pt idx="149" formatCode="0.0">
                  <c:v>2.694524477523208</c:v>
                </c:pt>
                <c:pt idx="150" formatCode="0.0">
                  <c:v>2.5209159934223679</c:v>
                </c:pt>
                <c:pt idx="151" formatCode="0.0">
                  <c:v>2.2669753514095392</c:v>
                </c:pt>
                <c:pt idx="152" formatCode="0.0">
                  <c:v>1.9592127700991169</c:v>
                </c:pt>
                <c:pt idx="153" formatCode="0.0">
                  <c:v>1.9795112396929992</c:v>
                </c:pt>
                <c:pt idx="154" formatCode="0.0">
                  <c:v>1.8669171793058936</c:v>
                </c:pt>
                <c:pt idx="155" formatCode="0.0">
                  <c:v>2.152945426500108</c:v>
                </c:pt>
                <c:pt idx="156" formatCode="0.0">
                  <c:v>1.593060344903785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D-4440-A17D-09F01EE5193B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56"/>
              <c:layout>
                <c:manualLayout>
                  <c:x val="0"/>
                  <c:y val="-8.762351091610399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75D-4440-A17D-09F01EE51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5D-4440-A17D-09F01EE5193B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5D-4440-A17D-09F01EE5193B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5D-4440-A17D-09F01EE51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41376"/>
        <c:crosses val="autoZero"/>
        <c:auto val="0"/>
        <c:lblOffset val="100"/>
        <c:baseTimeUnit val="months"/>
        <c:majorUnit val="6"/>
        <c:majorTimeUnit val="months"/>
      </c:dateAx>
      <c:valAx>
        <c:axId val="214741376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0024930856916411E-4"/>
              <c:y val="6.3747391436267661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2183867375123452"/>
          <c:w val="0.99923222411391133"/>
          <c:h val="6.5894996813512352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14: גיוסי הון של חברות הייטק ישראליות</a:t>
            </a:r>
          </a:p>
          <a:p>
            <a:pPr>
              <a:defRPr/>
            </a:pPr>
            <a:r>
              <a:rPr lang="he-IL" sz="1200" dirty="0">
                <a:solidFill>
                  <a:schemeClr val="tx1"/>
                </a:solidFill>
              </a:rPr>
              <a:t>רבעוני, 2017 עד 2026</a:t>
            </a:r>
          </a:p>
        </c:rich>
      </c:tx>
      <c:layout>
        <c:manualLayout>
          <c:xMode val="edge"/>
          <c:yMode val="edge"/>
          <c:x val="0.35193642239082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1065225583462766E-2"/>
          <c:y val="0.14144828024062928"/>
          <c:w val="0.95124912754706148"/>
          <c:h val="0.690201249546473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DA3"/>
            </a:solidFill>
            <a:ln>
              <a:noFill/>
            </a:ln>
            <a:effectLst>
              <a:outerShdw sx="0" sy="0" algn="ctr" rotWithShape="0">
                <a:sysClr val="windowText" lastClr="000000">
                  <a:alpha val="0"/>
                </a:sys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גיליון1!$A$14:$B$50</c:f>
              <c:multiLvlStrCache>
                <c:ptCount val="3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Q1*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גיליון1!$C$14:$C$50</c:f>
              <c:numCache>
                <c:formatCode>General</c:formatCode>
                <c:ptCount val="37"/>
                <c:pt idx="0">
                  <c:v>1.6830480000000001</c:v>
                </c:pt>
                <c:pt idx="1">
                  <c:v>1.8109110000000002</c:v>
                </c:pt>
                <c:pt idx="2">
                  <c:v>1.8988080000000001</c:v>
                </c:pt>
                <c:pt idx="3">
                  <c:v>2.2276340000000001</c:v>
                </c:pt>
                <c:pt idx="4">
                  <c:v>2.3027817500000003</c:v>
                </c:pt>
                <c:pt idx="5">
                  <c:v>3.0449465</c:v>
                </c:pt>
                <c:pt idx="6">
                  <c:v>2.1716840000000004</c:v>
                </c:pt>
                <c:pt idx="7">
                  <c:v>2.7961360000000002</c:v>
                </c:pt>
                <c:pt idx="8">
                  <c:v>2.2251669999999999</c:v>
                </c:pt>
                <c:pt idx="9">
                  <c:v>3.2895255000000003</c:v>
                </c:pt>
                <c:pt idx="10">
                  <c:v>2.7304349999999999</c:v>
                </c:pt>
                <c:pt idx="11">
                  <c:v>3.536375</c:v>
                </c:pt>
                <c:pt idx="12">
                  <c:v>3.831137</c:v>
                </c:pt>
                <c:pt idx="13">
                  <c:v>3.0662242500000003</c:v>
                </c:pt>
                <c:pt idx="14">
                  <c:v>5.0769192499999996</c:v>
                </c:pt>
                <c:pt idx="15">
                  <c:v>5.0850220000000004</c:v>
                </c:pt>
                <c:pt idx="16">
                  <c:v>6.8362084999999997</c:v>
                </c:pt>
                <c:pt idx="17">
                  <c:v>9.8712210000000002</c:v>
                </c:pt>
                <c:pt idx="18">
                  <c:v>7.5694930000000005</c:v>
                </c:pt>
                <c:pt idx="19">
                  <c:v>10.25690125</c:v>
                </c:pt>
                <c:pt idx="20">
                  <c:v>6.9696559999999996</c:v>
                </c:pt>
                <c:pt idx="21">
                  <c:v>6.3813365000000006</c:v>
                </c:pt>
                <c:pt idx="22">
                  <c:v>3.6102080000000001</c:v>
                </c:pt>
                <c:pt idx="23">
                  <c:v>3.3711770000000003</c:v>
                </c:pt>
                <c:pt idx="24">
                  <c:v>2.6037252500000001</c:v>
                </c:pt>
                <c:pt idx="25">
                  <c:v>2.8341799999999999</c:v>
                </c:pt>
                <c:pt idx="26">
                  <c:v>2.6564450000000002</c:v>
                </c:pt>
                <c:pt idx="27">
                  <c:v>2.1750925000000003</c:v>
                </c:pt>
                <c:pt idx="28">
                  <c:v>2.3059029999999998</c:v>
                </c:pt>
                <c:pt idx="29">
                  <c:v>3.8173724999999998</c:v>
                </c:pt>
                <c:pt idx="30">
                  <c:v>3.1581230000000002</c:v>
                </c:pt>
                <c:pt idx="31">
                  <c:v>3.0294067500000001</c:v>
                </c:pt>
                <c:pt idx="32">
                  <c:v>3.0739259999999997</c:v>
                </c:pt>
                <c:pt idx="33">
                  <c:v>4.9789870000000001</c:v>
                </c:pt>
                <c:pt idx="34">
                  <c:v>5.6073010000000005</c:v>
                </c:pt>
                <c:pt idx="35">
                  <c:v>6.1756374999999997</c:v>
                </c:pt>
                <c:pt idx="3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D-4A1E-A33E-8E4ECBBB4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522455"/>
        <c:axId val="484524095"/>
      </c:barChart>
      <c:catAx>
        <c:axId val="484522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4095"/>
        <c:crosses val="autoZero"/>
        <c:auto val="1"/>
        <c:lblAlgn val="ctr"/>
        <c:lblOffset val="100"/>
        <c:noMultiLvlLbl val="0"/>
      </c:catAx>
      <c:valAx>
        <c:axId val="484524095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מיליארדי</a:t>
                </a:r>
              </a:p>
              <a:p>
                <a:pPr>
                  <a:defRPr/>
                </a:pPr>
                <a:r>
                  <a:rPr lang="he-IL"/>
                  <a:t> דולרים </a:t>
                </a:r>
              </a:p>
            </c:rich>
          </c:tx>
          <c:layout>
            <c:manualLayout>
              <c:xMode val="edge"/>
              <c:yMode val="edge"/>
              <c:x val="1.3162386077933731E-3"/>
              <c:y val="3.23492414726713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2455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15: </a:t>
            </a:r>
            <a:r>
              <a:rPr lang="he-IL" sz="1200" b="1" dirty="0">
                <a:solidFill>
                  <a:schemeClr val="tx1"/>
                </a:solidFill>
              </a:rPr>
              <a:t>תקבולי הממשלה ממסים ישירים ועקיפים</a:t>
            </a:r>
            <a:r>
              <a:rPr lang="he-IL" sz="1200" dirty="0">
                <a:solidFill>
                  <a:schemeClr val="tx1"/>
                </a:solidFill>
              </a:rPr>
              <a:t>
מחירים קבועים, </a:t>
            </a:r>
            <a:r>
              <a:rPr lang="he-IL" sz="1200" b="0" i="0" u="none" strike="noStrike" baseline="0" dirty="0" smtClean="0">
                <a:solidFill>
                  <a:schemeClr val="tx1"/>
                </a:solidFill>
                <a:effectLst/>
              </a:rPr>
              <a:t>בניכוי השפעות שינויי חקיקה ועונתיות</a:t>
            </a:r>
            <a:r>
              <a:rPr lang="he-IL" sz="1200" dirty="0" smtClean="0">
                <a:solidFill>
                  <a:schemeClr val="tx1"/>
                </a:solidFill>
              </a:rPr>
              <a:t>, ינואר </a:t>
            </a:r>
            <a:r>
              <a:rPr lang="he-IL" sz="1200" dirty="0">
                <a:solidFill>
                  <a:schemeClr val="tx1"/>
                </a:solidFill>
              </a:rPr>
              <a:t>2019 עד ינואר 2026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1584948540221078E-2"/>
          <c:y val="0.15928700956297168"/>
          <c:w val="0.9428538978350095"/>
          <c:h val="0.65642782301762892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נתונים'!$L$52:$L$300</c:f>
              <c:numCache>
                <c:formatCode>General</c:formatCode>
                <c:ptCount val="249"/>
                <c:pt idx="57" formatCode="0.0">
                  <c:v>50</c:v>
                </c:pt>
                <c:pt idx="58" formatCode="0.0">
                  <c:v>50</c:v>
                </c:pt>
                <c:pt idx="59" formatCode="0.0">
                  <c:v>50</c:v>
                </c:pt>
                <c:pt idx="60" formatCode="0.0">
                  <c:v>50</c:v>
                </c:pt>
                <c:pt idx="61" formatCode="0.0">
                  <c:v>50</c:v>
                </c:pt>
                <c:pt idx="62" formatCode="0.0">
                  <c:v>50</c:v>
                </c:pt>
                <c:pt idx="63" formatCode="0.0">
                  <c:v>50</c:v>
                </c:pt>
                <c:pt idx="64" formatCode="0.0">
                  <c:v>50</c:v>
                </c:pt>
                <c:pt idx="65" formatCode="0.0">
                  <c:v>50</c:v>
                </c:pt>
                <c:pt idx="66" formatCode="0.0">
                  <c:v>50</c:v>
                </c:pt>
                <c:pt idx="67" formatCode="0.0">
                  <c:v>50</c:v>
                </c:pt>
                <c:pt idx="68" formatCode="0.0">
                  <c:v>50</c:v>
                </c:pt>
                <c:pt idx="69" formatCode="0.0">
                  <c:v>50</c:v>
                </c:pt>
                <c:pt idx="70" formatCode="0.0">
                  <c:v>50</c:v>
                </c:pt>
                <c:pt idx="71" formatCode="0.0">
                  <c:v>50</c:v>
                </c:pt>
                <c:pt idx="72" formatCode="0.0">
                  <c:v>50</c:v>
                </c:pt>
                <c:pt idx="73" formatCode="0.0">
                  <c:v>50</c:v>
                </c:pt>
                <c:pt idx="74" formatCode="0.0">
                  <c:v>50</c:v>
                </c:pt>
                <c:pt idx="75" formatCode="0.0">
                  <c:v>50</c:v>
                </c:pt>
                <c:pt idx="76" formatCode="0.0">
                  <c:v>50</c:v>
                </c:pt>
                <c:pt idx="77" formatCode="0.0">
                  <c:v>50</c:v>
                </c:pt>
                <c:pt idx="78" formatCode="0.0">
                  <c:v>50</c:v>
                </c:pt>
                <c:pt idx="79" formatCode="0.0">
                  <c:v>50</c:v>
                </c:pt>
                <c:pt idx="80" formatCode="0.0">
                  <c:v>50</c:v>
                </c:pt>
                <c:pt idx="81" formatCode="0.0">
                  <c:v>50</c:v>
                </c:pt>
                <c:pt idx="82" formatCode="0.0">
                  <c:v>50</c:v>
                </c:pt>
                <c:pt idx="83" formatCode="0.0">
                  <c:v>50</c:v>
                </c:pt>
                <c:pt idx="84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5-4FF2-988A-F38CA21F0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785176"/>
        <c:axId val="646787144"/>
      </c:areaChart>
      <c:lineChart>
        <c:grouping val="standard"/>
        <c:varyColors val="0"/>
        <c:ser>
          <c:idx val="0"/>
          <c:order val="0"/>
          <c:tx>
            <c:v>ישירים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25-4FF2-988A-F38CA21F0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נתונים'!$D$52:$D$300</c:f>
              <c:numCache>
                <c:formatCode>0.0</c:formatCode>
                <c:ptCount val="249"/>
                <c:pt idx="0">
                  <c:v>15.914326171875</c:v>
                </c:pt>
                <c:pt idx="1">
                  <c:v>15.224826171875</c:v>
                </c:pt>
                <c:pt idx="2">
                  <c:v>16.644107421874999</c:v>
                </c:pt>
                <c:pt idx="3">
                  <c:v>16.601541015624999</c:v>
                </c:pt>
                <c:pt idx="4">
                  <c:v>17.597658203125</c:v>
                </c:pt>
                <c:pt idx="5">
                  <c:v>15.903793945312501</c:v>
                </c:pt>
                <c:pt idx="6">
                  <c:v>16.592781250000002</c:v>
                </c:pt>
                <c:pt idx="7">
                  <c:v>16.73186328125</c:v>
                </c:pt>
                <c:pt idx="8">
                  <c:v>17.395216796875001</c:v>
                </c:pt>
                <c:pt idx="9">
                  <c:v>16.810611328124999</c:v>
                </c:pt>
                <c:pt idx="10">
                  <c:v>17.032154296874999</c:v>
                </c:pt>
                <c:pt idx="11">
                  <c:v>17.875742187499998</c:v>
                </c:pt>
                <c:pt idx="12">
                  <c:v>17.246818359374998</c:v>
                </c:pt>
                <c:pt idx="13">
                  <c:v>17.142298828125</c:v>
                </c:pt>
                <c:pt idx="14">
                  <c:v>15.746211914062499</c:v>
                </c:pt>
                <c:pt idx="15">
                  <c:v>14.014633789062501</c:v>
                </c:pt>
                <c:pt idx="16">
                  <c:v>14.4649111328125</c:v>
                </c:pt>
                <c:pt idx="17">
                  <c:v>16.42428125</c:v>
                </c:pt>
                <c:pt idx="18">
                  <c:v>16.843914062500001</c:v>
                </c:pt>
                <c:pt idx="19">
                  <c:v>17.032708984374999</c:v>
                </c:pt>
                <c:pt idx="20">
                  <c:v>17.837400390625</c:v>
                </c:pt>
                <c:pt idx="21">
                  <c:v>17.742744140625</c:v>
                </c:pt>
                <c:pt idx="22">
                  <c:v>18.033765625000001</c:v>
                </c:pt>
                <c:pt idx="23">
                  <c:v>18.231431640625001</c:v>
                </c:pt>
                <c:pt idx="24">
                  <c:v>19.271330078125001</c:v>
                </c:pt>
                <c:pt idx="25">
                  <c:v>18.745923828125001</c:v>
                </c:pt>
                <c:pt idx="26">
                  <c:v>20.582054687500001</c:v>
                </c:pt>
                <c:pt idx="27">
                  <c:v>19.970990234375002</c:v>
                </c:pt>
                <c:pt idx="28">
                  <c:v>19.982701171875</c:v>
                </c:pt>
                <c:pt idx="29">
                  <c:v>20.77333203125</c:v>
                </c:pt>
                <c:pt idx="30">
                  <c:v>21.917259765625001</c:v>
                </c:pt>
                <c:pt idx="31">
                  <c:v>22.687507812500002</c:v>
                </c:pt>
                <c:pt idx="32">
                  <c:v>21.81642578125</c:v>
                </c:pt>
                <c:pt idx="33">
                  <c:v>22.79221875</c:v>
                </c:pt>
                <c:pt idx="34">
                  <c:v>24.508771484375</c:v>
                </c:pt>
                <c:pt idx="35">
                  <c:v>24.314072265625001</c:v>
                </c:pt>
                <c:pt idx="36">
                  <c:v>24.817361328124999</c:v>
                </c:pt>
                <c:pt idx="37">
                  <c:v>24.425658203125</c:v>
                </c:pt>
                <c:pt idx="38">
                  <c:v>23.391833984375001</c:v>
                </c:pt>
                <c:pt idx="39">
                  <c:v>22.014044921875001</c:v>
                </c:pt>
                <c:pt idx="40">
                  <c:v>26.554470703124998</c:v>
                </c:pt>
                <c:pt idx="41">
                  <c:v>23.557005859375</c:v>
                </c:pt>
                <c:pt idx="42">
                  <c:v>23.129373046874999</c:v>
                </c:pt>
                <c:pt idx="43">
                  <c:v>23.291728515625</c:v>
                </c:pt>
                <c:pt idx="44">
                  <c:v>22.907101562499999</c:v>
                </c:pt>
                <c:pt idx="45">
                  <c:v>23.762291015624999</c:v>
                </c:pt>
                <c:pt idx="46">
                  <c:v>23.004494140624999</c:v>
                </c:pt>
                <c:pt idx="47">
                  <c:v>22.12578515625</c:v>
                </c:pt>
                <c:pt idx="48">
                  <c:v>21.094681640625002</c:v>
                </c:pt>
                <c:pt idx="49">
                  <c:v>22.393058593749998</c:v>
                </c:pt>
                <c:pt idx="50">
                  <c:v>21.9631171875</c:v>
                </c:pt>
                <c:pt idx="51">
                  <c:v>21.581984375000001</c:v>
                </c:pt>
                <c:pt idx="52">
                  <c:v>21.464001953124999</c:v>
                </c:pt>
                <c:pt idx="53">
                  <c:v>21.542703124999999</c:v>
                </c:pt>
                <c:pt idx="54">
                  <c:v>21.65925</c:v>
                </c:pt>
                <c:pt idx="55">
                  <c:v>20.911402343750002</c:v>
                </c:pt>
                <c:pt idx="56">
                  <c:v>21.5703125</c:v>
                </c:pt>
                <c:pt idx="57">
                  <c:v>20.5170703125</c:v>
                </c:pt>
                <c:pt idx="58">
                  <c:v>19.211714843749998</c:v>
                </c:pt>
                <c:pt idx="59">
                  <c:v>19.655009765625</c:v>
                </c:pt>
                <c:pt idx="60">
                  <c:v>20.29668359375</c:v>
                </c:pt>
                <c:pt idx="61">
                  <c:v>21.490367187499999</c:v>
                </c:pt>
                <c:pt idx="62">
                  <c:v>22.130689453125001</c:v>
                </c:pt>
                <c:pt idx="63">
                  <c:v>23.204912109375002</c:v>
                </c:pt>
                <c:pt idx="64">
                  <c:v>23.613691406249998</c:v>
                </c:pt>
                <c:pt idx="65">
                  <c:v>23.266384765624998</c:v>
                </c:pt>
                <c:pt idx="66">
                  <c:v>22.398984375000001</c:v>
                </c:pt>
                <c:pt idx="67">
                  <c:v>22.602902343749999</c:v>
                </c:pt>
                <c:pt idx="68">
                  <c:v>23.069546875</c:v>
                </c:pt>
                <c:pt idx="69">
                  <c:v>23.913234374999998</c:v>
                </c:pt>
                <c:pt idx="70">
                  <c:v>23.845312499999999</c:v>
                </c:pt>
                <c:pt idx="71">
                  <c:v>25.2940859375</c:v>
                </c:pt>
                <c:pt idx="72">
                  <c:v>25.099988281249999</c:v>
                </c:pt>
                <c:pt idx="73">
                  <c:v>23.316558593749999</c:v>
                </c:pt>
                <c:pt idx="74">
                  <c:v>23.479749999999999</c:v>
                </c:pt>
                <c:pt idx="75">
                  <c:v>23.353623046875001</c:v>
                </c:pt>
                <c:pt idx="76">
                  <c:v>23.078005859375001</c:v>
                </c:pt>
                <c:pt idx="77">
                  <c:v>21.99258984375</c:v>
                </c:pt>
                <c:pt idx="78">
                  <c:v>25.848712890624999</c:v>
                </c:pt>
                <c:pt idx="79">
                  <c:v>25.793447265625002</c:v>
                </c:pt>
                <c:pt idx="80">
                  <c:v>25.205882812500001</c:v>
                </c:pt>
                <c:pt idx="81">
                  <c:v>24.686988281249999</c:v>
                </c:pt>
                <c:pt idx="82">
                  <c:v>26.01723046875</c:v>
                </c:pt>
                <c:pt idx="83">
                  <c:v>25.828865234375002</c:v>
                </c:pt>
                <c:pt idx="84">
                  <c:v>26.237400390625002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25-4FF2-988A-F38CA21F06F9}"/>
            </c:ext>
          </c:extLst>
        </c:ser>
        <c:ser>
          <c:idx val="3"/>
          <c:order val="1"/>
          <c:tx>
            <c:strRef>
              <c:f>'איור 29 נתונים'!$N$1</c:f>
              <c:strCache>
                <c:ptCount val="1"/>
                <c:pt idx="0">
                  <c:v>מגמה ישירים (לפי ש"ש 2015-2019)</c:v>
                </c:pt>
              </c:strCache>
            </c:strRef>
          </c:tx>
          <c:spPr>
            <a:ln w="12700" cap="rnd">
              <a:solidFill>
                <a:srgbClr val="DA8F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נתונים'!$N$52:$N$300</c:f>
              <c:numCache>
                <c:formatCode>0.0</c:formatCode>
                <c:ptCount val="249"/>
                <c:pt idx="0">
                  <c:v>16.479602691508287</c:v>
                </c:pt>
                <c:pt idx="1">
                  <c:v>16.549385517197013</c:v>
                </c:pt>
                <c:pt idx="2">
                  <c:v>16.619463838041312</c:v>
                </c:pt>
                <c:pt idx="3">
                  <c:v>16.689838905314499</c:v>
                </c:pt>
                <c:pt idx="4">
                  <c:v>16.760511975588372</c:v>
                </c:pt>
                <c:pt idx="5">
                  <c:v>16.831484310755709</c:v>
                </c:pt>
                <c:pt idx="6">
                  <c:v>16.902757178052759</c:v>
                </c:pt>
                <c:pt idx="7">
                  <c:v>16.974331850081882</c:v>
                </c:pt>
                <c:pt idx="8">
                  <c:v>17.04620960483426</c:v>
                </c:pt>
                <c:pt idx="9">
                  <c:v>17.11839172571274</c:v>
                </c:pt>
                <c:pt idx="10">
                  <c:v>17.190879501554708</c:v>
                </c:pt>
                <c:pt idx="11">
                  <c:v>17.263674226655152</c:v>
                </c:pt>
                <c:pt idx="12">
                  <c:v>17.33677720078974</c:v>
                </c:pt>
                <c:pt idx="13">
                  <c:v>17.410189729238038</c:v>
                </c:pt>
                <c:pt idx="14">
                  <c:v>17.483913122806818</c:v>
                </c:pt>
                <c:pt idx="15">
                  <c:v>17.55794869785344</c:v>
                </c:pt>
                <c:pt idx="16">
                  <c:v>17.632297776309393</c:v>
                </c:pt>
                <c:pt idx="17">
                  <c:v>17.706961685703881</c:v>
                </c:pt>
                <c:pt idx="18">
                  <c:v>17.781941759187518</c:v>
                </c:pt>
                <c:pt idx="19">
                  <c:v>17.857239335556145</c:v>
                </c:pt>
                <c:pt idx="20">
                  <c:v>17.932855759274727</c:v>
                </c:pt>
                <c:pt idx="21">
                  <c:v>18.008792380501372</c:v>
                </c:pt>
                <c:pt idx="22">
                  <c:v>18.085050555111405</c:v>
                </c:pt>
                <c:pt idx="23">
                  <c:v>18.16163164472162</c:v>
                </c:pt>
                <c:pt idx="24">
                  <c:v>18.23853701671457</c:v>
                </c:pt>
                <c:pt idx="25">
                  <c:v>18.315768044262981</c:v>
                </c:pt>
                <c:pt idx="26">
                  <c:v>18.393326106354291</c:v>
                </c:pt>
                <c:pt idx="27">
                  <c:v>18.471212587815216</c:v>
                </c:pt>
                <c:pt idx="28">
                  <c:v>18.54942887933656</c:v>
                </c:pt>
                <c:pt idx="29">
                  <c:v>18.62797637749798</c:v>
                </c:pt>
                <c:pt idx="30">
                  <c:v>18.706856484792951</c:v>
                </c:pt>
                <c:pt idx="31">
                  <c:v>18.786070609653798</c:v>
                </c:pt>
                <c:pt idx="32">
                  <c:v>18.865620166476859</c:v>
                </c:pt>
                <c:pt idx="33">
                  <c:v>18.945506575647723</c:v>
                </c:pt>
                <c:pt idx="34">
                  <c:v>19.025731263566581</c:v>
                </c:pt>
                <c:pt idx="35">
                  <c:v>19.106295662673737</c:v>
                </c:pt>
                <c:pt idx="36">
                  <c:v>19.187201211475145</c:v>
                </c:pt>
                <c:pt idx="37">
                  <c:v>19.268449354568109</c:v>
                </c:pt>
                <c:pt idx="38">
                  <c:v>19.350041542667093</c:v>
                </c:pt>
                <c:pt idx="39">
                  <c:v>19.431979232629566</c:v>
                </c:pt>
                <c:pt idx="40">
                  <c:v>19.514263887482091</c:v>
                </c:pt>
                <c:pt idx="41">
                  <c:v>19.596896976446406</c:v>
                </c:pt>
                <c:pt idx="42">
                  <c:v>19.679879974965658</c:v>
                </c:pt>
                <c:pt idx="43">
                  <c:v>19.763214364730754</c:v>
                </c:pt>
                <c:pt idx="44">
                  <c:v>19.846901633706821</c:v>
                </c:pt>
                <c:pt idx="45">
                  <c:v>19.93094327615977</c:v>
                </c:pt>
                <c:pt idx="46">
                  <c:v>20.015340792682956</c:v>
                </c:pt>
                <c:pt idx="47">
                  <c:v>20.100095690224023</c:v>
                </c:pt>
                <c:pt idx="48">
                  <c:v>20.185209482111759</c:v>
                </c:pt>
                <c:pt idx="49">
                  <c:v>20.27068368808315</c:v>
                </c:pt>
                <c:pt idx="50">
                  <c:v>20.35651983431049</c:v>
                </c:pt>
                <c:pt idx="51">
                  <c:v>20.442719453428669</c:v>
                </c:pt>
                <c:pt idx="52">
                  <c:v>20.52928408456248</c:v>
                </c:pt>
                <c:pt idx="53">
                  <c:v>20.616215273354157</c:v>
                </c:pt>
                <c:pt idx="54">
                  <c:v>20.703514571990954</c:v>
                </c:pt>
                <c:pt idx="55">
                  <c:v>20.791183539232847</c:v>
                </c:pt>
                <c:pt idx="56">
                  <c:v>20.879223740440381</c:v>
                </c:pt>
                <c:pt idx="57">
                  <c:v>20.967636747602622</c:v>
                </c:pt>
                <c:pt idx="58">
                  <c:v>21.056424139365195</c:v>
                </c:pt>
                <c:pt idx="59">
                  <c:v>21.145587501058518</c:v>
                </c:pt>
                <c:pt idx="60">
                  <c:v>21.235128424726078</c:v>
                </c:pt>
                <c:pt idx="61">
                  <c:v>21.325048509152868</c:v>
                </c:pt>
                <c:pt idx="62">
                  <c:v>21.415349359893927</c:v>
                </c:pt>
                <c:pt idx="63">
                  <c:v>21.506032589303025</c:v>
                </c:pt>
                <c:pt idx="64">
                  <c:v>21.597099816561403</c:v>
                </c:pt>
                <c:pt idx="65">
                  <c:v>21.688552667706762</c:v>
                </c:pt>
                <c:pt idx="66">
                  <c:v>21.780392775662229</c:v>
                </c:pt>
                <c:pt idx="67">
                  <c:v>21.87262178026555</c:v>
                </c:pt>
                <c:pt idx="68">
                  <c:v>21.965241328298358</c:v>
                </c:pt>
                <c:pt idx="69">
                  <c:v>22.05825307351558</c:v>
                </c:pt>
                <c:pt idx="70">
                  <c:v>22.151658676674938</c:v>
                </c:pt>
                <c:pt idx="71">
                  <c:v>22.245459805566661</c:v>
                </c:pt>
                <c:pt idx="72">
                  <c:v>22.339658135043219</c:v>
                </c:pt>
                <c:pt idx="73">
                  <c:v>22.434255347049231</c:v>
                </c:pt>
                <c:pt idx="74">
                  <c:v>22.529253130651522</c:v>
                </c:pt>
                <c:pt idx="75">
                  <c:v>22.624653182069242</c:v>
                </c:pt>
                <c:pt idx="76">
                  <c:v>22.720457204704189</c:v>
                </c:pt>
                <c:pt idx="77">
                  <c:v>22.816666909171218</c:v>
                </c:pt>
                <c:pt idx="78">
                  <c:v>22.913284013328763</c:v>
                </c:pt>
                <c:pt idx="79">
                  <c:v>23.010310242309533</c:v>
                </c:pt>
                <c:pt idx="80">
                  <c:v>23.107747328551302</c:v>
                </c:pt>
                <c:pt idx="81">
                  <c:v>23.205597011827852</c:v>
                </c:pt>
                <c:pt idx="82">
                  <c:v>23.303861039280029</c:v>
                </c:pt>
                <c:pt idx="83">
                  <c:v>23.402541165446927</c:v>
                </c:pt>
                <c:pt idx="84">
                  <c:v>23.501639152297248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25-4FF2-988A-F38CA21F06F9}"/>
            </c:ext>
          </c:extLst>
        </c:ser>
        <c:ser>
          <c:idx val="1"/>
          <c:order val="2"/>
          <c:tx>
            <c:v>עקיפים</c:v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25-4FF2-988A-F38CA21F0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נתונים'!$E$52:$E$300</c:f>
              <c:numCache>
                <c:formatCode>0.0</c:formatCode>
                <c:ptCount val="249"/>
                <c:pt idx="0">
                  <c:v>13.848595703125</c:v>
                </c:pt>
                <c:pt idx="1">
                  <c:v>14.013901367187501</c:v>
                </c:pt>
                <c:pt idx="2">
                  <c:v>14.3012431640625</c:v>
                </c:pt>
                <c:pt idx="3">
                  <c:v>14.380720703125</c:v>
                </c:pt>
                <c:pt idx="4">
                  <c:v>14.221185546875001</c:v>
                </c:pt>
                <c:pt idx="5">
                  <c:v>14.2370439453125</c:v>
                </c:pt>
                <c:pt idx="6">
                  <c:v>15.29908203125</c:v>
                </c:pt>
                <c:pt idx="7">
                  <c:v>13.146104492187501</c:v>
                </c:pt>
                <c:pt idx="8">
                  <c:v>14.7051416015625</c:v>
                </c:pt>
                <c:pt idx="9">
                  <c:v>14.354017578124999</c:v>
                </c:pt>
                <c:pt idx="10">
                  <c:v>14.504673828125</c:v>
                </c:pt>
                <c:pt idx="11">
                  <c:v>14.679594726562501</c:v>
                </c:pt>
                <c:pt idx="12">
                  <c:v>14.749368164062499</c:v>
                </c:pt>
                <c:pt idx="13">
                  <c:v>14.06439453125</c:v>
                </c:pt>
                <c:pt idx="14">
                  <c:v>13.805266601562501</c:v>
                </c:pt>
                <c:pt idx="15">
                  <c:v>9.8122216796875001</c:v>
                </c:pt>
                <c:pt idx="16">
                  <c:v>11.691025390625001</c:v>
                </c:pt>
                <c:pt idx="17">
                  <c:v>14.407431640624999</c:v>
                </c:pt>
                <c:pt idx="18">
                  <c:v>13.4869912109375</c:v>
                </c:pt>
                <c:pt idx="19">
                  <c:v>15.031154296875</c:v>
                </c:pt>
                <c:pt idx="20">
                  <c:v>15.3434296875</c:v>
                </c:pt>
                <c:pt idx="21">
                  <c:v>13.5686494140625</c:v>
                </c:pt>
                <c:pt idx="22">
                  <c:v>14.988197265625001</c:v>
                </c:pt>
                <c:pt idx="23">
                  <c:v>14.7250087890625</c:v>
                </c:pt>
                <c:pt idx="24">
                  <c:v>14.838331054687499</c:v>
                </c:pt>
                <c:pt idx="25">
                  <c:v>14.793484375</c:v>
                </c:pt>
                <c:pt idx="26">
                  <c:v>14.8461064453125</c:v>
                </c:pt>
                <c:pt idx="27">
                  <c:v>16.31278125</c:v>
                </c:pt>
                <c:pt idx="28">
                  <c:v>16.060017578124999</c:v>
                </c:pt>
                <c:pt idx="29">
                  <c:v>16.214993164062498</c:v>
                </c:pt>
                <c:pt idx="30">
                  <c:v>16.191490234374999</c:v>
                </c:pt>
                <c:pt idx="31">
                  <c:v>17.003738281250001</c:v>
                </c:pt>
                <c:pt idx="32">
                  <c:v>15.8764892578125</c:v>
                </c:pt>
                <c:pt idx="33">
                  <c:v>15.2248642578125</c:v>
                </c:pt>
                <c:pt idx="34">
                  <c:v>18.785410156249998</c:v>
                </c:pt>
                <c:pt idx="35">
                  <c:v>14.5538701171875</c:v>
                </c:pt>
                <c:pt idx="36">
                  <c:v>16.891507812499999</c:v>
                </c:pt>
                <c:pt idx="37">
                  <c:v>16.427263671875</c:v>
                </c:pt>
                <c:pt idx="38">
                  <c:v>17.128337890625001</c:v>
                </c:pt>
                <c:pt idx="39">
                  <c:v>17.01551953125</c:v>
                </c:pt>
                <c:pt idx="40">
                  <c:v>16.250473632812501</c:v>
                </c:pt>
                <c:pt idx="41">
                  <c:v>15.986162109375</c:v>
                </c:pt>
                <c:pt idx="42">
                  <c:v>16.556130859374999</c:v>
                </c:pt>
                <c:pt idx="43">
                  <c:v>15.213610351562499</c:v>
                </c:pt>
                <c:pt idx="44">
                  <c:v>15.925115234374999</c:v>
                </c:pt>
                <c:pt idx="45">
                  <c:v>15.934564453125001</c:v>
                </c:pt>
                <c:pt idx="46">
                  <c:v>15.89170703125</c:v>
                </c:pt>
                <c:pt idx="47">
                  <c:v>16.010788085937499</c:v>
                </c:pt>
                <c:pt idx="48">
                  <c:v>15.621777343750001</c:v>
                </c:pt>
                <c:pt idx="49">
                  <c:v>16.764580078125</c:v>
                </c:pt>
                <c:pt idx="50">
                  <c:v>16.064248046875001</c:v>
                </c:pt>
                <c:pt idx="51">
                  <c:v>15.6175625</c:v>
                </c:pt>
                <c:pt idx="52">
                  <c:v>15.00333203125</c:v>
                </c:pt>
                <c:pt idx="53">
                  <c:v>15.207081054687499</c:v>
                </c:pt>
                <c:pt idx="54">
                  <c:v>15.784925781249999</c:v>
                </c:pt>
                <c:pt idx="55">
                  <c:v>15.392705078124999</c:v>
                </c:pt>
                <c:pt idx="56">
                  <c:v>14.1710302734375</c:v>
                </c:pt>
                <c:pt idx="57">
                  <c:v>15.6459765625</c:v>
                </c:pt>
                <c:pt idx="58">
                  <c:v>13.081880859375</c:v>
                </c:pt>
                <c:pt idx="59">
                  <c:v>14.848578125</c:v>
                </c:pt>
                <c:pt idx="60">
                  <c:v>15.123514648437499</c:v>
                </c:pt>
                <c:pt idx="61">
                  <c:v>17.071052734375002</c:v>
                </c:pt>
                <c:pt idx="62">
                  <c:v>15.80662109375</c:v>
                </c:pt>
                <c:pt idx="63">
                  <c:v>15.769767578125</c:v>
                </c:pt>
                <c:pt idx="64">
                  <c:v>16.452888671875002</c:v>
                </c:pt>
                <c:pt idx="65">
                  <c:v>16.9188046875</c:v>
                </c:pt>
                <c:pt idx="66">
                  <c:v>16.1534267578125</c:v>
                </c:pt>
                <c:pt idx="67">
                  <c:v>16.174772460937501</c:v>
                </c:pt>
                <c:pt idx="68">
                  <c:v>17.771361328125</c:v>
                </c:pt>
                <c:pt idx="69">
                  <c:v>16.880560546875</c:v>
                </c:pt>
                <c:pt idx="70">
                  <c:v>15.694172851562501</c:v>
                </c:pt>
                <c:pt idx="71">
                  <c:v>18.821896484374999</c:v>
                </c:pt>
                <c:pt idx="72">
                  <c:v>18.008570312500002</c:v>
                </c:pt>
                <c:pt idx="73">
                  <c:v>16.315688476562499</c:v>
                </c:pt>
                <c:pt idx="74">
                  <c:v>16.394244140624998</c:v>
                </c:pt>
                <c:pt idx="75">
                  <c:v>16.560431640625001</c:v>
                </c:pt>
                <c:pt idx="76">
                  <c:v>17.547181640624999</c:v>
                </c:pt>
                <c:pt idx="77">
                  <c:v>16.923378906250001</c:v>
                </c:pt>
                <c:pt idx="78">
                  <c:v>16.06609375</c:v>
                </c:pt>
                <c:pt idx="79">
                  <c:v>17.774175781250001</c:v>
                </c:pt>
                <c:pt idx="80">
                  <c:v>16.984767578124998</c:v>
                </c:pt>
                <c:pt idx="81">
                  <c:v>18.003443359375002</c:v>
                </c:pt>
                <c:pt idx="82">
                  <c:v>17.766376953125</c:v>
                </c:pt>
                <c:pt idx="83">
                  <c:v>17.039906250000001</c:v>
                </c:pt>
                <c:pt idx="84">
                  <c:v>16.935628906249999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25-4FF2-988A-F38CA21F06F9}"/>
            </c:ext>
          </c:extLst>
        </c:ser>
        <c:ser>
          <c:idx val="4"/>
          <c:order val="3"/>
          <c:tx>
            <c:strRef>
              <c:f>'איור 29 נתונים'!$O$1</c:f>
              <c:strCache>
                <c:ptCount val="1"/>
                <c:pt idx="0">
                  <c:v>מגמה עקיפים (לפי ש"ש 2015-2019)</c:v>
                </c:pt>
              </c:strCache>
            </c:strRef>
          </c:tx>
          <c:spPr>
            <a:ln w="12700" cap="rnd">
              <a:solidFill>
                <a:srgbClr val="357C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נתונים'!$O$52:$O$300</c:f>
              <c:numCache>
                <c:formatCode>0.0</c:formatCode>
                <c:ptCount val="249"/>
                <c:pt idx="0">
                  <c:v>14.267104576677113</c:v>
                </c:pt>
                <c:pt idx="1">
                  <c:v>14.297946761714661</c:v>
                </c:pt>
                <c:pt idx="2">
                  <c:v>14.328855620433108</c:v>
                </c:pt>
                <c:pt idx="3">
                  <c:v>14.359831296965552</c:v>
                </c:pt>
                <c:pt idx="4">
                  <c:v>14.390873935756677</c:v>
                </c:pt>
                <c:pt idx="5">
                  <c:v>14.421983681563425</c:v>
                </c:pt>
                <c:pt idx="6">
                  <c:v>14.453160679455655</c:v>
                </c:pt>
                <c:pt idx="7">
                  <c:v>14.484405074816848</c:v>
                </c:pt>
                <c:pt idx="8">
                  <c:v>14.515717013344766</c:v>
                </c:pt>
                <c:pt idx="9">
                  <c:v>14.547096641052137</c:v>
                </c:pt>
                <c:pt idx="10">
                  <c:v>14.578544104267335</c:v>
                </c:pt>
                <c:pt idx="11">
                  <c:v>14.610059549635059</c:v>
                </c:pt>
                <c:pt idx="12">
                  <c:v>14.641643124117023</c:v>
                </c:pt>
                <c:pt idx="13">
                  <c:v>14.673294974992634</c:v>
                </c:pt>
                <c:pt idx="14">
                  <c:v>14.705015249859693</c:v>
                </c:pt>
                <c:pt idx="15">
                  <c:v>14.73680409663506</c:v>
                </c:pt>
                <c:pt idx="16">
                  <c:v>14.768661663555369</c:v>
                </c:pt>
                <c:pt idx="17">
                  <c:v>14.800588099177704</c:v>
                </c:pt>
                <c:pt idx="18">
                  <c:v>14.832583552380282</c:v>
                </c:pt>
                <c:pt idx="19">
                  <c:v>14.864648172363179</c:v>
                </c:pt>
                <c:pt idx="20">
                  <c:v>14.896782108648999</c:v>
                </c:pt>
                <c:pt idx="21">
                  <c:v>14.928985511083582</c:v>
                </c:pt>
                <c:pt idx="22">
                  <c:v>14.961258529836693</c:v>
                </c:pt>
                <c:pt idx="23">
                  <c:v>14.993601315402739</c:v>
                </c:pt>
                <c:pt idx="24">
                  <c:v>15.026014018601455</c:v>
                </c:pt>
                <c:pt idx="25">
                  <c:v>15.058496790578614</c:v>
                </c:pt>
                <c:pt idx="26">
                  <c:v>15.091049782806735</c:v>
                </c:pt>
                <c:pt idx="27">
                  <c:v>15.12367314708578</c:v>
                </c:pt>
                <c:pt idx="28">
                  <c:v>15.156367035543873</c:v>
                </c:pt>
                <c:pt idx="29">
                  <c:v>15.189131600638005</c:v>
                </c:pt>
                <c:pt idx="30">
                  <c:v>15.221966995154729</c:v>
                </c:pt>
                <c:pt idx="31">
                  <c:v>15.254873372210904</c:v>
                </c:pt>
                <c:pt idx="32">
                  <c:v>15.287850885254386</c:v>
                </c:pt>
                <c:pt idx="33">
                  <c:v>15.320899688064751</c:v>
                </c:pt>
                <c:pt idx="34">
                  <c:v>15.35401993475401</c:v>
                </c:pt>
                <c:pt idx="35">
                  <c:v>15.387211779767329</c:v>
                </c:pt>
                <c:pt idx="36">
                  <c:v>15.420475377883749</c:v>
                </c:pt>
                <c:pt idx="37">
                  <c:v>15.453810884216907</c:v>
                </c:pt>
                <c:pt idx="38">
                  <c:v>15.48721845421576</c:v>
                </c:pt>
                <c:pt idx="39">
                  <c:v>15.52069824366531</c:v>
                </c:pt>
                <c:pt idx="40">
                  <c:v>15.554250408687327</c:v>
                </c:pt>
                <c:pt idx="41">
                  <c:v>15.587875105741096</c:v>
                </c:pt>
                <c:pt idx="42">
                  <c:v>15.6215724916241</c:v>
                </c:pt>
                <c:pt idx="43">
                  <c:v>15.655342723472806</c:v>
                </c:pt>
                <c:pt idx="44">
                  <c:v>15.689185958763371</c:v>
                </c:pt>
                <c:pt idx="45">
                  <c:v>15.723102355312376</c:v>
                </c:pt>
                <c:pt idx="46">
                  <c:v>15.75709207127756</c:v>
                </c:pt>
                <c:pt idx="47">
                  <c:v>15.791155265158572</c:v>
                </c:pt>
                <c:pt idx="48">
                  <c:v>15.825292095797694</c:v>
                </c:pt>
                <c:pt idx="49">
                  <c:v>15.859502722380592</c:v>
                </c:pt>
                <c:pt idx="50">
                  <c:v>15.893787304437049</c:v>
                </c:pt>
                <c:pt idx="51">
                  <c:v>15.928146001841723</c:v>
                </c:pt>
                <c:pt idx="52">
                  <c:v>15.962578974814884</c:v>
                </c:pt>
                <c:pt idx="53">
                  <c:v>15.997086383923143</c:v>
                </c:pt>
                <c:pt idx="54">
                  <c:v>16.031668390080242</c:v>
                </c:pt>
                <c:pt idx="55">
                  <c:v>16.066325154547766</c:v>
                </c:pt>
                <c:pt idx="56">
                  <c:v>16.101056838935925</c:v>
                </c:pt>
                <c:pt idx="57">
                  <c:v>16.135863605204275</c:v>
                </c:pt>
                <c:pt idx="58">
                  <c:v>16.170745615662508</c:v>
                </c:pt>
                <c:pt idx="59">
                  <c:v>16.205703032971183</c:v>
                </c:pt>
                <c:pt idx="60">
                  <c:v>16.240736020142492</c:v>
                </c:pt>
                <c:pt idx="61">
                  <c:v>16.275844740541025</c:v>
                </c:pt>
                <c:pt idx="62">
                  <c:v>16.311029357884532</c:v>
                </c:pt>
                <c:pt idx="63">
                  <c:v>16.346290036244675</c:v>
                </c:pt>
                <c:pt idx="64">
                  <c:v>16.381626940047809</c:v>
                </c:pt>
                <c:pt idx="65">
                  <c:v>16.417040234075742</c:v>
                </c:pt>
                <c:pt idx="66">
                  <c:v>16.452530083466485</c:v>
                </c:pt>
                <c:pt idx="67">
                  <c:v>16.488096653715058</c:v>
                </c:pt>
                <c:pt idx="68">
                  <c:v>16.523740110674233</c:v>
                </c:pt>
                <c:pt idx="69">
                  <c:v>16.559460620555324</c:v>
                </c:pt>
                <c:pt idx="70">
                  <c:v>16.595258349928955</c:v>
                </c:pt>
                <c:pt idx="71">
                  <c:v>16.631133465725828</c:v>
                </c:pt>
                <c:pt idx="72">
                  <c:v>16.667086135237525</c:v>
                </c:pt>
                <c:pt idx="73">
                  <c:v>16.70311652611726</c:v>
                </c:pt>
                <c:pt idx="74">
                  <c:v>16.739224806380687</c:v>
                </c:pt>
                <c:pt idx="75">
                  <c:v>16.775411144406657</c:v>
                </c:pt>
                <c:pt idx="76">
                  <c:v>16.811675708938036</c:v>
                </c:pt>
                <c:pt idx="77">
                  <c:v>16.848018669082446</c:v>
                </c:pt>
                <c:pt idx="78">
                  <c:v>16.884440194313104</c:v>
                </c:pt>
                <c:pt idx="79">
                  <c:v>16.920940454469584</c:v>
                </c:pt>
                <c:pt idx="80">
                  <c:v>16.95751961975861</c:v>
                </c:pt>
                <c:pt idx="81">
                  <c:v>16.994177860754856</c:v>
                </c:pt>
                <c:pt idx="82">
                  <c:v>17.030915348401734</c:v>
                </c:pt>
                <c:pt idx="83">
                  <c:v>17.067732254012203</c:v>
                </c:pt>
                <c:pt idx="84">
                  <c:v>17.104628749269558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25-4FF2-988A-F38CA21F06F9}"/>
            </c:ext>
          </c:extLst>
        </c:ser>
        <c:ser>
          <c:idx val="2"/>
          <c:order val="4"/>
          <c:tx>
            <c:v>סה"כ</c:v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25-4FF2-988A-F38CA21F0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נתונים'!$F$52:$F$300</c:f>
              <c:numCache>
                <c:formatCode>0.0</c:formatCode>
                <c:ptCount val="249"/>
                <c:pt idx="0">
                  <c:v>30.438131713867186</c:v>
                </c:pt>
                <c:pt idx="1">
                  <c:v>29.882898742675781</c:v>
                </c:pt>
                <c:pt idx="2">
                  <c:v>31.643302001953124</c:v>
                </c:pt>
                <c:pt idx="3">
                  <c:v>31.660387023925782</c:v>
                </c:pt>
                <c:pt idx="4">
                  <c:v>32.463588989257815</c:v>
                </c:pt>
                <c:pt idx="5">
                  <c:v>30.770419189453126</c:v>
                </c:pt>
                <c:pt idx="6">
                  <c:v>32.543376159667972</c:v>
                </c:pt>
                <c:pt idx="7">
                  <c:v>30.486592529296875</c:v>
                </c:pt>
                <c:pt idx="8">
                  <c:v>32.725538879394534</c:v>
                </c:pt>
                <c:pt idx="9">
                  <c:v>31.817446289062499</c:v>
                </c:pt>
                <c:pt idx="10">
                  <c:v>32.178739013671873</c:v>
                </c:pt>
                <c:pt idx="11">
                  <c:v>33.167021911621092</c:v>
                </c:pt>
                <c:pt idx="12">
                  <c:v>32.777291564941407</c:v>
                </c:pt>
                <c:pt idx="13">
                  <c:v>31.864752807617187</c:v>
                </c:pt>
                <c:pt idx="14">
                  <c:v>30.104305175781249</c:v>
                </c:pt>
                <c:pt idx="15">
                  <c:v>24.089505889892578</c:v>
                </c:pt>
                <c:pt idx="16">
                  <c:v>26.659246704101562</c:v>
                </c:pt>
                <c:pt idx="17">
                  <c:v>31.479996948242189</c:v>
                </c:pt>
                <c:pt idx="18">
                  <c:v>31.089152648925783</c:v>
                </c:pt>
                <c:pt idx="19">
                  <c:v>32.682188049316409</c:v>
                </c:pt>
                <c:pt idx="20">
                  <c:v>33.833182312011722</c:v>
                </c:pt>
                <c:pt idx="21">
                  <c:v>31.927819458007811</c:v>
                </c:pt>
                <c:pt idx="22">
                  <c:v>33.633233764648438</c:v>
                </c:pt>
                <c:pt idx="23">
                  <c:v>33.586163818359374</c:v>
                </c:pt>
                <c:pt idx="24">
                  <c:v>34.760454711914065</c:v>
                </c:pt>
                <c:pt idx="25">
                  <c:v>34.084802429199222</c:v>
                </c:pt>
                <c:pt idx="26">
                  <c:v>36.069202880859372</c:v>
                </c:pt>
                <c:pt idx="27">
                  <c:v>36.908702148437499</c:v>
                </c:pt>
                <c:pt idx="28">
                  <c:v>36.660307617187499</c:v>
                </c:pt>
                <c:pt idx="29">
                  <c:v>37.618176635742188</c:v>
                </c:pt>
                <c:pt idx="30">
                  <c:v>38.731895446777344</c:v>
                </c:pt>
                <c:pt idx="31">
                  <c:v>40.386408203125001</c:v>
                </c:pt>
                <c:pt idx="32">
                  <c:v>38.419849304199218</c:v>
                </c:pt>
                <c:pt idx="33">
                  <c:v>38.551690673828126</c:v>
                </c:pt>
                <c:pt idx="34">
                  <c:v>44.053407592773439</c:v>
                </c:pt>
                <c:pt idx="35">
                  <c:v>39.598850158691405</c:v>
                </c:pt>
                <c:pt idx="36">
                  <c:v>42.346850524902344</c:v>
                </c:pt>
                <c:pt idx="37">
                  <c:v>41.551559997558591</c:v>
                </c:pt>
                <c:pt idx="38">
                  <c:v>41.131997619628905</c:v>
                </c:pt>
                <c:pt idx="39">
                  <c:v>39.686611999511719</c:v>
                </c:pt>
                <c:pt idx="40">
                  <c:v>43.461377746582031</c:v>
                </c:pt>
                <c:pt idx="41">
                  <c:v>40.225772277832029</c:v>
                </c:pt>
                <c:pt idx="42">
                  <c:v>40.352517028808592</c:v>
                </c:pt>
                <c:pt idx="43">
                  <c:v>39.152974792480471</c:v>
                </c:pt>
                <c:pt idx="44">
                  <c:v>39.425202636718751</c:v>
                </c:pt>
                <c:pt idx="45">
                  <c:v>40.508017883300781</c:v>
                </c:pt>
                <c:pt idx="46">
                  <c:v>39.524311096191404</c:v>
                </c:pt>
                <c:pt idx="47">
                  <c:v>38.7007001953125</c:v>
                </c:pt>
                <c:pt idx="48">
                  <c:v>37.352439697265623</c:v>
                </c:pt>
                <c:pt idx="49">
                  <c:v>39.82677117919922</c:v>
                </c:pt>
                <c:pt idx="50">
                  <c:v>38.712367736816404</c:v>
                </c:pt>
                <c:pt idx="51">
                  <c:v>37.813627441406247</c:v>
                </c:pt>
                <c:pt idx="52">
                  <c:v>37.292467163085938</c:v>
                </c:pt>
                <c:pt idx="53">
                  <c:v>37.435424133300778</c:v>
                </c:pt>
                <c:pt idx="54">
                  <c:v>38.102616760253909</c:v>
                </c:pt>
                <c:pt idx="55">
                  <c:v>36.93398742675781</c:v>
                </c:pt>
                <c:pt idx="56">
                  <c:v>36.585177062988279</c:v>
                </c:pt>
                <c:pt idx="57">
                  <c:v>36.773905273437499</c:v>
                </c:pt>
                <c:pt idx="58">
                  <c:v>32.871428405761719</c:v>
                </c:pt>
                <c:pt idx="59">
                  <c:v>35.114571105957033</c:v>
                </c:pt>
                <c:pt idx="60">
                  <c:v>36.049784240722659</c:v>
                </c:pt>
                <c:pt idx="61">
                  <c:v>39.313074768066407</c:v>
                </c:pt>
                <c:pt idx="62">
                  <c:v>38.695745910644533</c:v>
                </c:pt>
                <c:pt idx="63">
                  <c:v>39.705556152343753</c:v>
                </c:pt>
                <c:pt idx="64">
                  <c:v>40.749395080566408</c:v>
                </c:pt>
                <c:pt idx="65">
                  <c:v>40.903366699218751</c:v>
                </c:pt>
                <c:pt idx="66">
                  <c:v>39.274550048828125</c:v>
                </c:pt>
                <c:pt idx="67">
                  <c:v>39.558807617187497</c:v>
                </c:pt>
                <c:pt idx="68">
                  <c:v>41.645028259277346</c:v>
                </c:pt>
                <c:pt idx="69">
                  <c:v>41.584983642578123</c:v>
                </c:pt>
                <c:pt idx="70">
                  <c:v>40.21097283935547</c:v>
                </c:pt>
                <c:pt idx="71">
                  <c:v>44.955260192871094</c:v>
                </c:pt>
                <c:pt idx="72">
                  <c:v>43.939989440917969</c:v>
                </c:pt>
                <c:pt idx="73">
                  <c:v>40.442872619628908</c:v>
                </c:pt>
                <c:pt idx="74">
                  <c:v>40.646116455078122</c:v>
                </c:pt>
                <c:pt idx="75">
                  <c:v>40.86701940917969</c:v>
                </c:pt>
                <c:pt idx="76">
                  <c:v>41.442427307128909</c:v>
                </c:pt>
                <c:pt idx="77">
                  <c:v>39.601364868164062</c:v>
                </c:pt>
                <c:pt idx="78">
                  <c:v>42.741382934570311</c:v>
                </c:pt>
                <c:pt idx="79">
                  <c:v>44.415426086425782</c:v>
                </c:pt>
                <c:pt idx="80">
                  <c:v>42.993972412109372</c:v>
                </c:pt>
                <c:pt idx="81">
                  <c:v>43.556110656738284</c:v>
                </c:pt>
                <c:pt idx="82">
                  <c:v>44.682891784667966</c:v>
                </c:pt>
                <c:pt idx="83">
                  <c:v>43.813013000488283</c:v>
                </c:pt>
                <c:pt idx="84">
                  <c:v>44.130741271972653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25-4FF2-988A-F38CA21F06F9}"/>
            </c:ext>
          </c:extLst>
        </c:ser>
        <c:ser>
          <c:idx val="5"/>
          <c:order val="5"/>
          <c:tx>
            <c:strRef>
              <c:f>'איור 29 נתונים'!$P$1</c:f>
              <c:strCache>
                <c:ptCount val="1"/>
                <c:pt idx="0">
                  <c:v>מגמה סה"כ (לפי ש"ש 2015-2019)</c:v>
                </c:pt>
              </c:strCache>
            </c:strRef>
          </c:tx>
          <c:spPr>
            <a:ln w="12700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29 נתונים'!$P$52:$P$300</c:f>
              <c:numCache>
                <c:formatCode>0.0</c:formatCode>
                <c:ptCount val="249"/>
                <c:pt idx="0">
                  <c:v>31.398367086845024</c:v>
                </c:pt>
                <c:pt idx="1">
                  <c:v>31.498109393367248</c:v>
                </c:pt>
                <c:pt idx="2">
                  <c:v>31.598168548459423</c:v>
                </c:pt>
                <c:pt idx="3">
                  <c:v>31.698545558645481</c:v>
                </c:pt>
                <c:pt idx="4">
                  <c:v>31.799241433646689</c:v>
                </c:pt>
                <c:pt idx="5">
                  <c:v>31.900257186391926</c:v>
                </c:pt>
                <c:pt idx="6">
                  <c:v>32.00159383302779</c:v>
                </c:pt>
                <c:pt idx="7">
                  <c:v>32.103252392928852</c:v>
                </c:pt>
                <c:pt idx="8">
                  <c:v>32.205233888707895</c:v>
                </c:pt>
                <c:pt idx="9">
                  <c:v>32.307539346226214</c:v>
                </c:pt>
                <c:pt idx="10">
                  <c:v>32.410169794603895</c:v>
                </c:pt>
                <c:pt idx="11">
                  <c:v>32.513126266230252</c:v>
                </c:pt>
                <c:pt idx="12">
                  <c:v>32.616409796774128</c:v>
                </c:pt>
                <c:pt idx="13">
                  <c:v>32.720021425194368</c:v>
                </c:pt>
                <c:pt idx="14">
                  <c:v>32.823962193750219</c:v>
                </c:pt>
                <c:pt idx="15">
                  <c:v>32.928233148011877</c:v>
                </c:pt>
                <c:pt idx="16">
                  <c:v>33.032835336870939</c:v>
                </c:pt>
                <c:pt idx="17">
                  <c:v>33.137769812550999</c:v>
                </c:pt>
                <c:pt idx="18">
                  <c:v>33.24303763061824</c:v>
                </c:pt>
                <c:pt idx="19">
                  <c:v>33.348639849992004</c:v>
                </c:pt>
                <c:pt idx="20">
                  <c:v>33.454577532955483</c:v>
                </c:pt>
                <c:pt idx="21">
                  <c:v>33.56085174516641</c:v>
                </c:pt>
                <c:pt idx="22">
                  <c:v>33.667463555667716</c:v>
                </c:pt>
                <c:pt idx="23">
                  <c:v>33.774414036898385</c:v>
                </c:pt>
                <c:pt idx="24">
                  <c:v>33.881704264704148</c:v>
                </c:pt>
                <c:pt idx="25">
                  <c:v>33.989335318348381</c:v>
                </c:pt>
                <c:pt idx="26">
                  <c:v>34.097308280522888</c:v>
                </c:pt>
                <c:pt idx="27">
                  <c:v>34.205624237358876</c:v>
                </c:pt>
                <c:pt idx="28">
                  <c:v>34.314284278437761</c:v>
                </c:pt>
                <c:pt idx="29">
                  <c:v>34.423289496802276</c:v>
                </c:pt>
                <c:pt idx="30">
                  <c:v>34.532640988967351</c:v>
                </c:pt>
                <c:pt idx="31">
                  <c:v>34.642339854931194</c:v>
                </c:pt>
                <c:pt idx="32">
                  <c:v>34.752387198186369</c:v>
                </c:pt>
                <c:pt idx="33">
                  <c:v>34.862784125730819</c:v>
                </c:pt>
                <c:pt idx="34">
                  <c:v>34.973531748079104</c:v>
                </c:pt>
                <c:pt idx="35">
                  <c:v>35.084631179273508</c:v>
                </c:pt>
                <c:pt idx="36">
                  <c:v>35.196083536895266</c:v>
                </c:pt>
                <c:pt idx="37">
                  <c:v>35.307889942075796</c:v>
                </c:pt>
                <c:pt idx="38">
                  <c:v>35.420051519507979</c:v>
                </c:pt>
                <c:pt idx="39">
                  <c:v>35.532569397457515</c:v>
                </c:pt>
                <c:pt idx="40">
                  <c:v>35.645444707774146</c:v>
                </c:pt>
                <c:pt idx="41">
                  <c:v>35.758678585903226</c:v>
                </c:pt>
                <c:pt idx="42">
                  <c:v>35.872272170896984</c:v>
                </c:pt>
                <c:pt idx="43">
                  <c:v>35.986226605426076</c:v>
                </c:pt>
                <c:pt idx="44">
                  <c:v>36.100543035791041</c:v>
                </c:pt>
                <c:pt idx="45">
                  <c:v>36.215222611933818</c:v>
                </c:pt>
                <c:pt idx="46">
                  <c:v>36.33026648744935</c:v>
                </c:pt>
                <c:pt idx="47">
                  <c:v>36.445675819597177</c:v>
                </c:pt>
                <c:pt idx="48">
                  <c:v>36.561451769313074</c:v>
                </c:pt>
                <c:pt idx="49">
                  <c:v>36.677595501220715</c:v>
                </c:pt>
                <c:pt idx="50">
                  <c:v>36.794108183643417</c:v>
                </c:pt>
                <c:pt idx="51">
                  <c:v>36.910990988615872</c:v>
                </c:pt>
                <c:pt idx="52">
                  <c:v>37.028245091895911</c:v>
                </c:pt>
                <c:pt idx="53">
                  <c:v>37.145871672976405</c:v>
                </c:pt>
                <c:pt idx="54">
                  <c:v>37.263871915097063</c:v>
                </c:pt>
                <c:pt idx="55">
                  <c:v>37.382247005256374</c:v>
                </c:pt>
                <c:pt idx="56">
                  <c:v>37.500998134223522</c:v>
                </c:pt>
                <c:pt idx="57">
                  <c:v>37.620126496550384</c:v>
                </c:pt>
                <c:pt idx="58">
                  <c:v>37.739633290583505</c:v>
                </c:pt>
                <c:pt idx="59">
                  <c:v>37.859519718476207</c:v>
                </c:pt>
                <c:pt idx="60">
                  <c:v>37.979786986200665</c:v>
                </c:pt>
                <c:pt idx="61">
                  <c:v>38.100436303560016</c:v>
                </c:pt>
                <c:pt idx="62">
                  <c:v>38.221468884200569</c:v>
                </c:pt>
                <c:pt idx="63">
                  <c:v>38.342885945623969</c:v>
                </c:pt>
                <c:pt idx="64">
                  <c:v>38.46468870919945</c:v>
                </c:pt>
                <c:pt idx="65">
                  <c:v>38.586878400176154</c:v>
                </c:pt>
                <c:pt idx="66">
                  <c:v>38.709456247695449</c:v>
                </c:pt>
                <c:pt idx="67">
                  <c:v>38.832423484803265</c:v>
                </c:pt>
                <c:pt idx="68">
                  <c:v>38.955781348462509</c:v>
                </c:pt>
                <c:pt idx="69">
                  <c:v>39.079531079565548</c:v>
                </c:pt>
                <c:pt idx="70">
                  <c:v>39.203673922946592</c:v>
                </c:pt>
                <c:pt idx="71">
                  <c:v>39.32821112739434</c:v>
                </c:pt>
                <c:pt idx="72">
                  <c:v>39.453143945664458</c:v>
                </c:pt>
                <c:pt idx="73">
                  <c:v>39.578473634492205</c:v>
                </c:pt>
                <c:pt idx="74">
                  <c:v>39.704201454605098</c:v>
                </c:pt>
                <c:pt idx="75">
                  <c:v>39.830328670735547</c:v>
                </c:pt>
                <c:pt idx="76">
                  <c:v>39.956856551633592</c:v>
                </c:pt>
                <c:pt idx="77">
                  <c:v>40.0837863700797</c:v>
                </c:pt>
                <c:pt idx="78">
                  <c:v>40.211119402897538</c:v>
                </c:pt>
                <c:pt idx="79">
                  <c:v>40.33885693096682</c:v>
                </c:pt>
                <c:pt idx="80">
                  <c:v>40.467000239236199</c:v>
                </c:pt>
                <c:pt idx="81">
                  <c:v>40.59555061673619</c:v>
                </c:pt>
                <c:pt idx="82">
                  <c:v>40.724509356592101</c:v>
                </c:pt>
                <c:pt idx="83">
                  <c:v>40.853877756037122</c:v>
                </c:pt>
                <c:pt idx="84">
                  <c:v>40.983657116425306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25-4FF2-988A-F38CA21F0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785176"/>
        <c:axId val="646787144"/>
      </c:lineChart>
      <c:dateAx>
        <c:axId val="646785176"/>
        <c:scaling>
          <c:orientation val="minMax"/>
          <c:max val="46053"/>
          <c:min val="4349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7144"/>
        <c:crosses val="autoZero"/>
        <c:auto val="1"/>
        <c:lblOffset val="100"/>
        <c:baseTimeUnit val="months"/>
        <c:majorUnit val="6"/>
        <c:majorTimeUnit val="months"/>
      </c:dateAx>
      <c:valAx>
        <c:axId val="64678714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מיליארדי</a:t>
                </a:r>
              </a:p>
              <a:p>
                <a:pPr>
                  <a:defRPr/>
                </a:pPr>
                <a:r>
                  <a:rPr lang="he-IL" dirty="0" smtClean="0"/>
                  <a:t> ש"ח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9.1688485741914943E-4"/>
              <c:y val="5.56972558351020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1729838114057983E-2"/>
          <c:y val="0.94871939570501984"/>
          <c:w val="0.98827016188594197"/>
          <c:h val="5.1280604294980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16א</a:t>
            </a:r>
            <a:r>
              <a:rPr lang="he-IL" sz="1100" b="1" dirty="0">
                <a:solidFill>
                  <a:schemeClr val="tx1"/>
                </a:solidFill>
              </a:rPr>
              <a:t>: שיעורי התעסוקה והשתתפות של גילאי 64-25</a:t>
            </a: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מנוכה עונתיות, </a:t>
            </a:r>
            <a:r>
              <a:rPr lang="he-IL" sz="1100" dirty="0" smtClean="0">
                <a:solidFill>
                  <a:schemeClr val="tx1"/>
                </a:solidFill>
              </a:rPr>
              <a:t>דצמבר </a:t>
            </a:r>
            <a:r>
              <a:rPr lang="he-IL" sz="1100" dirty="0">
                <a:solidFill>
                  <a:schemeClr val="tx1"/>
                </a:solidFill>
              </a:rPr>
              <a:t>2019 עד </a:t>
            </a:r>
            <a:r>
              <a:rPr lang="he-IL" sz="1100" dirty="0" smtClean="0">
                <a:solidFill>
                  <a:schemeClr val="tx1"/>
                </a:solidFill>
              </a:rPr>
              <a:t>דצמבר </a:t>
            </a:r>
            <a:r>
              <a:rPr lang="he-IL" sz="1100" dirty="0">
                <a:solidFill>
                  <a:schemeClr val="tx1"/>
                </a:solidFill>
              </a:rPr>
              <a:t>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6939691390899869E-2"/>
          <c:y val="0.14568735587740378"/>
          <c:w val="0.80271522309711296"/>
          <c:h val="0.67892336242217632"/>
        </c:manualLayout>
      </c:layout>
      <c:areaChart>
        <c:grouping val="standard"/>
        <c:varyColors val="0"/>
        <c:ser>
          <c:idx val="4"/>
          <c:order val="2"/>
          <c:tx>
            <c:strRef>
              <c:f>'תעסוקה והשתתפות'!$F$2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  <a:alpha val="55000"/>
              </a:schemeClr>
            </a:solidFill>
            <a:ln>
              <a:noFill/>
            </a:ln>
            <a:effectLst/>
          </c:spPr>
          <c:val>
            <c:numRef>
              <c:f>'תעסוקה והשתתפות'!$F$4:$F$87</c:f>
              <c:numCache>
                <c:formatCode>General</c:formatCode>
                <c:ptCount val="84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3-4D07-855E-AD12DE23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153440"/>
        <c:axId val="879143272"/>
      </c:areaChart>
      <c:lineChart>
        <c:grouping val="standard"/>
        <c:varyColors val="0"/>
        <c:ser>
          <c:idx val="0"/>
          <c:order val="0"/>
          <c:tx>
            <c:strRef>
              <c:f>'תעסוקה והשתתפות'!$B$2</c:f>
              <c:strCache>
                <c:ptCount val="1"/>
                <c:pt idx="0">
                  <c:v>שיעור התעסוקה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78.8%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D3-4D07-855E-AD12DE239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והשתתפות'!$A$4:$A$87</c:f>
              <c:numCache>
                <c:formatCode>m/d/yyyy</c:formatCode>
                <c:ptCount val="8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</c:numCache>
            </c:numRef>
          </c:cat>
          <c:val>
            <c:numRef>
              <c:f>'תעסוקה והשתתפות'!$B$4:$B$87</c:f>
              <c:numCache>
                <c:formatCode>0.0</c:formatCode>
                <c:ptCount val="84"/>
                <c:pt idx="0">
                  <c:v>77.514411614546901</c:v>
                </c:pt>
                <c:pt idx="1">
                  <c:v>77.865611667824197</c:v>
                </c:pt>
                <c:pt idx="2">
                  <c:v>77.971962918218097</c:v>
                </c:pt>
                <c:pt idx="3">
                  <c:v>77.823027406733601</c:v>
                </c:pt>
                <c:pt idx="4">
                  <c:v>77.874336178166303</c:v>
                </c:pt>
                <c:pt idx="5">
                  <c:v>77.627496870407697</c:v>
                </c:pt>
                <c:pt idx="6">
                  <c:v>76.806618070256505</c:v>
                </c:pt>
                <c:pt idx="7">
                  <c:v>77.525401992699997</c:v>
                </c:pt>
                <c:pt idx="8">
                  <c:v>78.127101505324404</c:v>
                </c:pt>
                <c:pt idx="9">
                  <c:v>77.715234798247707</c:v>
                </c:pt>
                <c:pt idx="10">
                  <c:v>77.961965585575001</c:v>
                </c:pt>
                <c:pt idx="11">
                  <c:v>77.463359887868194</c:v>
                </c:pt>
                <c:pt idx="12">
                  <c:v>77.6177027237961</c:v>
                </c:pt>
                <c:pt idx="13">
                  <c:v>77.497675984687106</c:v>
                </c:pt>
                <c:pt idx="14">
                  <c:v>76.665605010369404</c:v>
                </c:pt>
                <c:pt idx="15">
                  <c:v>76.495964982942795</c:v>
                </c:pt>
                <c:pt idx="16">
                  <c:v>76.103065373407802</c:v>
                </c:pt>
                <c:pt idx="17">
                  <c:v>75.887505763024393</c:v>
                </c:pt>
                <c:pt idx="18">
                  <c:v>75.735515443396807</c:v>
                </c:pt>
                <c:pt idx="19">
                  <c:v>75.938207542586198</c:v>
                </c:pt>
                <c:pt idx="20">
                  <c:v>75.962074329661604</c:v>
                </c:pt>
                <c:pt idx="21">
                  <c:v>75.868238748451603</c:v>
                </c:pt>
                <c:pt idx="22">
                  <c:v>75.408711116265806</c:v>
                </c:pt>
                <c:pt idx="23">
                  <c:v>74.836183435949906</c:v>
                </c:pt>
                <c:pt idx="24">
                  <c:v>74.6995885170696</c:v>
                </c:pt>
                <c:pt idx="25">
                  <c:v>74.226518671899399</c:v>
                </c:pt>
                <c:pt idx="26">
                  <c:v>74.729535017083293</c:v>
                </c:pt>
                <c:pt idx="27">
                  <c:v>75.082871335645706</c:v>
                </c:pt>
                <c:pt idx="28">
                  <c:v>74.442820913320205</c:v>
                </c:pt>
                <c:pt idx="29">
                  <c:v>75.381880731201406</c:v>
                </c:pt>
                <c:pt idx="30">
                  <c:v>75.697609836442297</c:v>
                </c:pt>
                <c:pt idx="31">
                  <c:v>76.105852764151905</c:v>
                </c:pt>
                <c:pt idx="32">
                  <c:v>76.219342519382806</c:v>
                </c:pt>
                <c:pt idx="33">
                  <c:v>76.546258075772997</c:v>
                </c:pt>
                <c:pt idx="34">
                  <c:v>77.751286293995094</c:v>
                </c:pt>
                <c:pt idx="35">
                  <c:v>77.667145213150903</c:v>
                </c:pt>
                <c:pt idx="36">
                  <c:v>77.949016025907198</c:v>
                </c:pt>
                <c:pt idx="37">
                  <c:v>78.7891930323498</c:v>
                </c:pt>
                <c:pt idx="38">
                  <c:v>78.4478351023036</c:v>
                </c:pt>
                <c:pt idx="39">
                  <c:v>78.431861289350095</c:v>
                </c:pt>
                <c:pt idx="40">
                  <c:v>78.475199814992706</c:v>
                </c:pt>
                <c:pt idx="41">
                  <c:v>78.790610310913095</c:v>
                </c:pt>
                <c:pt idx="42">
                  <c:v>78.685970081595599</c:v>
                </c:pt>
                <c:pt idx="43">
                  <c:v>79.025434671349501</c:v>
                </c:pt>
                <c:pt idx="44">
                  <c:v>78.750937207122803</c:v>
                </c:pt>
                <c:pt idx="45">
                  <c:v>78.344756184970507</c:v>
                </c:pt>
                <c:pt idx="46">
                  <c:v>78.637859225809805</c:v>
                </c:pt>
                <c:pt idx="47">
                  <c:v>78.534060629734498</c:v>
                </c:pt>
                <c:pt idx="48">
                  <c:v>78.756737684140106</c:v>
                </c:pt>
                <c:pt idx="49">
                  <c:v>79.254326079081594</c:v>
                </c:pt>
                <c:pt idx="50">
                  <c:v>79.293191052207803</c:v>
                </c:pt>
                <c:pt idx="51">
                  <c:v>78.914270928631495</c:v>
                </c:pt>
                <c:pt idx="52">
                  <c:v>79.226084253427999</c:v>
                </c:pt>
                <c:pt idx="53">
                  <c:v>78.919035710345298</c:v>
                </c:pt>
                <c:pt idx="54">
                  <c:v>79.111315859438704</c:v>
                </c:pt>
                <c:pt idx="55">
                  <c:v>79.240732531404504</c:v>
                </c:pt>
                <c:pt idx="56">
                  <c:v>78.8607908536613</c:v>
                </c:pt>
                <c:pt idx="57">
                  <c:v>78.8168783921341</c:v>
                </c:pt>
                <c:pt idx="58">
                  <c:v>78.231741428718195</c:v>
                </c:pt>
                <c:pt idx="59">
                  <c:v>78.232666466515596</c:v>
                </c:pt>
                <c:pt idx="60">
                  <c:v>77.930772916907998</c:v>
                </c:pt>
                <c:pt idx="61">
                  <c:v>78.298185719416097</c:v>
                </c:pt>
                <c:pt idx="62">
                  <c:v>78.4345272674461</c:v>
                </c:pt>
                <c:pt idx="63">
                  <c:v>78.7944213612205</c:v>
                </c:pt>
                <c:pt idx="64">
                  <c:v>78.460448288314495</c:v>
                </c:pt>
                <c:pt idx="65">
                  <c:v>78.631481091937999</c:v>
                </c:pt>
                <c:pt idx="66">
                  <c:v>78.565180143626606</c:v>
                </c:pt>
                <c:pt idx="67">
                  <c:v>78.498829498881307</c:v>
                </c:pt>
                <c:pt idx="68">
                  <c:v>78.498138522688393</c:v>
                </c:pt>
                <c:pt idx="69">
                  <c:v>78.336805360058506</c:v>
                </c:pt>
                <c:pt idx="70">
                  <c:v>78.337415799142704</c:v>
                </c:pt>
                <c:pt idx="71">
                  <c:v>78.319917032939898</c:v>
                </c:pt>
                <c:pt idx="72" formatCode="#,##0.0_);\(#,##0.0\)">
                  <c:v>78.842112841464896</c:v>
                </c:pt>
                <c:pt idx="73" formatCode="#,##0.0_);\(#,##0.0\)">
                  <c:v>78.509369981968703</c:v>
                </c:pt>
                <c:pt idx="74" formatCode="#,##0.0_);\(#,##0.0\)">
                  <c:v>78.586146845682805</c:v>
                </c:pt>
                <c:pt idx="75" formatCode="#,##0.0_);\(#,##0.0\)">
                  <c:v>78.862905379775995</c:v>
                </c:pt>
                <c:pt idx="76" formatCode="#,##0.0_);\(#,##0.0\)">
                  <c:v>79.168940481082998</c:v>
                </c:pt>
                <c:pt idx="77" formatCode="#,##0.0_);\(#,##0.0\)">
                  <c:v>78.871986558004494</c:v>
                </c:pt>
                <c:pt idx="78" formatCode="#,##0.0_);\(#,##0.0\)">
                  <c:v>78.565628683847294</c:v>
                </c:pt>
                <c:pt idx="79" formatCode="#,##0.0_);\(#,##0.0\)">
                  <c:v>77.685395014456503</c:v>
                </c:pt>
                <c:pt idx="80" formatCode="#,##0.0_);\(#,##0.0\)">
                  <c:v>78.816176404865999</c:v>
                </c:pt>
                <c:pt idx="81" formatCode="#,##0.0_);\(#,##0.0\)">
                  <c:v>78.970415393398</c:v>
                </c:pt>
                <c:pt idx="82" formatCode="#,##0.0_);\(#,##0.0\)">
                  <c:v>79.341569109372003</c:v>
                </c:pt>
                <c:pt idx="83" formatCode="#,##0.0_);\(#,##0.0\)">
                  <c:v>78.814565626636096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3-4D07-855E-AD12DE239AD5}"/>
            </c:ext>
          </c:extLst>
        </c:ser>
        <c:ser>
          <c:idx val="2"/>
          <c:order val="1"/>
          <c:tx>
            <c:strRef>
              <c:f>'תעסוקה והשתתפות'!$C$2</c:f>
              <c:strCache>
                <c:ptCount val="1"/>
                <c:pt idx="0">
                  <c:v>שיעור ההשתתפות </c:v>
                </c:pt>
              </c:strCache>
            </c:strRef>
          </c:tx>
          <c:spPr>
            <a:ln w="22225" cap="rnd">
              <a:solidFill>
                <a:srgbClr val="D98D25"/>
              </a:solidFill>
              <a:round/>
            </a:ln>
            <a:effectLst/>
          </c:spPr>
          <c:marker>
            <c:symbol val="none"/>
          </c:marker>
          <c:dLbls>
            <c:dLbl>
              <c:idx val="8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81.1%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D3-4D07-855E-AD12DE239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והשתתפות'!$A$4:$A$87</c:f>
              <c:numCache>
                <c:formatCode>m/d/yyyy</c:formatCode>
                <c:ptCount val="8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</c:numCache>
            </c:numRef>
          </c:cat>
          <c:val>
            <c:numRef>
              <c:f>'תעסוקה והשתתפות'!$C$4:$C$87</c:f>
              <c:numCache>
                <c:formatCode>0.0</c:formatCode>
                <c:ptCount val="84"/>
                <c:pt idx="0">
                  <c:v>80.508012510718899</c:v>
                </c:pt>
                <c:pt idx="1">
                  <c:v>80.747594007342002</c:v>
                </c:pt>
                <c:pt idx="2">
                  <c:v>80.641216147493594</c:v>
                </c:pt>
                <c:pt idx="3">
                  <c:v>80.586504594228202</c:v>
                </c:pt>
                <c:pt idx="4">
                  <c:v>80.514295038518995</c:v>
                </c:pt>
                <c:pt idx="5">
                  <c:v>80.378321944750894</c:v>
                </c:pt>
                <c:pt idx="6">
                  <c:v>79.445249993207</c:v>
                </c:pt>
                <c:pt idx="7">
                  <c:v>80.095935681168001</c:v>
                </c:pt>
                <c:pt idx="8">
                  <c:v>80.703962715446593</c:v>
                </c:pt>
                <c:pt idx="9">
                  <c:v>80.184713360146802</c:v>
                </c:pt>
                <c:pt idx="10">
                  <c:v>80.695351894363</c:v>
                </c:pt>
                <c:pt idx="11">
                  <c:v>80.010585874228994</c:v>
                </c:pt>
                <c:pt idx="12">
                  <c:v>80.174676110200593</c:v>
                </c:pt>
                <c:pt idx="13">
                  <c:v>80.049091011123593</c:v>
                </c:pt>
                <c:pt idx="14">
                  <c:v>79.184647963686501</c:v>
                </c:pt>
                <c:pt idx="15">
                  <c:v>78.980788174949396</c:v>
                </c:pt>
                <c:pt idx="16">
                  <c:v>78.718098899790306</c:v>
                </c:pt>
                <c:pt idx="17">
                  <c:v>79.178617359442896</c:v>
                </c:pt>
                <c:pt idx="18">
                  <c:v>79.224723028672997</c:v>
                </c:pt>
                <c:pt idx="19">
                  <c:v>79.415308670767402</c:v>
                </c:pt>
                <c:pt idx="20">
                  <c:v>79.169473373039096</c:v>
                </c:pt>
                <c:pt idx="21">
                  <c:v>79.126533588639703</c:v>
                </c:pt>
                <c:pt idx="22">
                  <c:v>78.828450063064494</c:v>
                </c:pt>
                <c:pt idx="23">
                  <c:v>78.163662156684893</c:v>
                </c:pt>
                <c:pt idx="24">
                  <c:v>77.866270459577706</c:v>
                </c:pt>
                <c:pt idx="25">
                  <c:v>77.940673681169201</c:v>
                </c:pt>
                <c:pt idx="26">
                  <c:v>78.702057220511506</c:v>
                </c:pt>
                <c:pt idx="27">
                  <c:v>79.080152195009504</c:v>
                </c:pt>
                <c:pt idx="28">
                  <c:v>78.342654641339607</c:v>
                </c:pt>
                <c:pt idx="29">
                  <c:v>79.354397280363202</c:v>
                </c:pt>
                <c:pt idx="30">
                  <c:v>79.499990424024205</c:v>
                </c:pt>
                <c:pt idx="31">
                  <c:v>79.926660459044101</c:v>
                </c:pt>
                <c:pt idx="32">
                  <c:v>80.068799416596306</c:v>
                </c:pt>
                <c:pt idx="33">
                  <c:v>80.075577045802703</c:v>
                </c:pt>
                <c:pt idx="34">
                  <c:v>80.852458860050305</c:v>
                </c:pt>
                <c:pt idx="35">
                  <c:v>80.558594259815195</c:v>
                </c:pt>
                <c:pt idx="36">
                  <c:v>80.655508238336395</c:v>
                </c:pt>
                <c:pt idx="37">
                  <c:v>81.543784808626597</c:v>
                </c:pt>
                <c:pt idx="38">
                  <c:v>80.903879110370497</c:v>
                </c:pt>
                <c:pt idx="39">
                  <c:v>80.730253459338996</c:v>
                </c:pt>
                <c:pt idx="40">
                  <c:v>80.918287643917495</c:v>
                </c:pt>
                <c:pt idx="41">
                  <c:v>81.243746814414905</c:v>
                </c:pt>
                <c:pt idx="42">
                  <c:v>81.180114838319696</c:v>
                </c:pt>
                <c:pt idx="43">
                  <c:v>81.745446691426807</c:v>
                </c:pt>
                <c:pt idx="44">
                  <c:v>81.293111527647596</c:v>
                </c:pt>
                <c:pt idx="45">
                  <c:v>81.299628503567405</c:v>
                </c:pt>
                <c:pt idx="46">
                  <c:v>81.592812326803397</c:v>
                </c:pt>
                <c:pt idx="47">
                  <c:v>81.519742563115301</c:v>
                </c:pt>
                <c:pt idx="48">
                  <c:v>81.558128629992595</c:v>
                </c:pt>
                <c:pt idx="49">
                  <c:v>82.087292520039796</c:v>
                </c:pt>
                <c:pt idx="50">
                  <c:v>81.8114929337615</c:v>
                </c:pt>
                <c:pt idx="51">
                  <c:v>81.316477687523701</c:v>
                </c:pt>
                <c:pt idx="52">
                  <c:v>81.798818748057101</c:v>
                </c:pt>
                <c:pt idx="53">
                  <c:v>81.635237762494896</c:v>
                </c:pt>
                <c:pt idx="54">
                  <c:v>81.562107502039794</c:v>
                </c:pt>
                <c:pt idx="55">
                  <c:v>81.539712472465794</c:v>
                </c:pt>
                <c:pt idx="56">
                  <c:v>81.257483931053798</c:v>
                </c:pt>
                <c:pt idx="57">
                  <c:v>81.155368301890206</c:v>
                </c:pt>
                <c:pt idx="58">
                  <c:v>80.408270444918898</c:v>
                </c:pt>
                <c:pt idx="59">
                  <c:v>80.358133864643307</c:v>
                </c:pt>
                <c:pt idx="60">
                  <c:v>80.359239551325302</c:v>
                </c:pt>
                <c:pt idx="61">
                  <c:v>80.690253981097996</c:v>
                </c:pt>
                <c:pt idx="62">
                  <c:v>80.864906324885595</c:v>
                </c:pt>
                <c:pt idx="63">
                  <c:v>81.214459512730002</c:v>
                </c:pt>
                <c:pt idx="64">
                  <c:v>80.911066848059406</c:v>
                </c:pt>
                <c:pt idx="65">
                  <c:v>80.899905680222005</c:v>
                </c:pt>
                <c:pt idx="66">
                  <c:v>80.700592454288795</c:v>
                </c:pt>
                <c:pt idx="67">
                  <c:v>80.562696726427205</c:v>
                </c:pt>
                <c:pt idx="68">
                  <c:v>80.527328645168296</c:v>
                </c:pt>
                <c:pt idx="69">
                  <c:v>80.383987388097495</c:v>
                </c:pt>
                <c:pt idx="70">
                  <c:v>80.399211123518597</c:v>
                </c:pt>
                <c:pt idx="71">
                  <c:v>80.393869057506805</c:v>
                </c:pt>
                <c:pt idx="72" formatCode="#,##0.0_);\(#,##0.0\)">
                  <c:v>80.859742351771303</c:v>
                </c:pt>
                <c:pt idx="73" formatCode="#,##0.0_);\(#,##0.0\)">
                  <c:v>80.590591443668004</c:v>
                </c:pt>
                <c:pt idx="74" formatCode="#,##0.0_);\(#,##0.0\)">
                  <c:v>80.742205494073403</c:v>
                </c:pt>
                <c:pt idx="75" formatCode="#,##0.0_);\(#,##0.0\)">
                  <c:v>81.077301874807802</c:v>
                </c:pt>
                <c:pt idx="76" formatCode="#,##0.0_);\(#,##0.0\)">
                  <c:v>81.334959250999901</c:v>
                </c:pt>
                <c:pt idx="77" formatCode="#,##0.0_);\(#,##0.0\)">
                  <c:v>80.856837357246206</c:v>
                </c:pt>
                <c:pt idx="78" formatCode="#,##0.0_);\(#,##0.0\)">
                  <c:v>80.971607393306797</c:v>
                </c:pt>
                <c:pt idx="79" formatCode="#,##0.0_);\(#,##0.0\)">
                  <c:v>79.938601681197596</c:v>
                </c:pt>
                <c:pt idx="80" formatCode="#,##0.0_);\(#,##0.0\)">
                  <c:v>81.184583344506095</c:v>
                </c:pt>
                <c:pt idx="81" formatCode="#,##0.0_);\(#,##0.0\)">
                  <c:v>81.158758409169806</c:v>
                </c:pt>
                <c:pt idx="82" formatCode="#,##0.0_);\(#,##0.0\)">
                  <c:v>81.683613273888298</c:v>
                </c:pt>
                <c:pt idx="83" formatCode="#,##0.0_);\(#,##0.0\)">
                  <c:v>81.118376349236399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3-4D07-855E-AD12DE23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9080"/>
        <c:axId val="882299736"/>
      </c:lineChart>
      <c:dateAx>
        <c:axId val="882299080"/>
        <c:scaling>
          <c:orientation val="minMax"/>
          <c:max val="46022"/>
          <c:min val="43830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736"/>
        <c:crosses val="autoZero"/>
        <c:auto val="1"/>
        <c:lblOffset val="100"/>
        <c:baseTimeUnit val="months"/>
        <c:majorUnit val="6"/>
        <c:majorTimeUnit val="months"/>
      </c:dateAx>
      <c:valAx>
        <c:axId val="882299736"/>
        <c:scaling>
          <c:orientation val="minMax"/>
          <c:max val="84"/>
          <c:min val="72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3888888888888888E-2"/>
              <c:y val="8.51142825896763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080"/>
        <c:crosses val="autoZero"/>
        <c:crossBetween val="between"/>
      </c:valAx>
      <c:valAx>
        <c:axId val="879143272"/>
        <c:scaling>
          <c:orientation val="minMax"/>
          <c:max val="10"/>
          <c:min val="2"/>
        </c:scaling>
        <c:delete val="1"/>
        <c:axPos val="r"/>
        <c:numFmt formatCode="0.0" sourceLinked="0"/>
        <c:majorTickMark val="out"/>
        <c:minorTickMark val="none"/>
        <c:tickLblPos val="nextTo"/>
        <c:crossAx val="879153440"/>
        <c:crosses val="max"/>
        <c:crossBetween val="between"/>
        <c:majorUnit val="2"/>
      </c:valAx>
      <c:catAx>
        <c:axId val="8791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9143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"/>
          <c:y val="0.92984433169724112"/>
          <c:w val="1"/>
          <c:h val="6.8957534948735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איור 16ב: שיעור הבלתי מועסקים ונעדרים מעבודה גילאי 64-25</a:t>
            </a:r>
            <a:endParaRPr lang="he-IL" sz="11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אחוז מכוח העבודה, ינואר 2024 עד דצמבר 2025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068580642131465"/>
          <c:y val="4.77953186178948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'בלתי מועסקים ונעדרים'!$BP$2</c:f>
              <c:strCache>
                <c:ptCount val="1"/>
                <c:pt idx="0">
                  <c:v>שיעור בלתי מועסקים</c:v>
                </c:pt>
              </c:strCache>
            </c:strRef>
          </c:tx>
          <c:spPr>
            <a:solidFill>
              <a:srgbClr val="008DA3"/>
            </a:solidFill>
            <a:ln w="50800">
              <a:solidFill>
                <a:srgbClr val="008DA3"/>
              </a:solidFill>
              <a:miter lim="800000"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'בלתי מועסקים ונעדרים'!$BG$17:$BG$40</c:f>
              <c:numCache>
                <c:formatCode>m/d/yyyy</c:formatCode>
                <c:ptCount val="24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cat>
          <c:val>
            <c:numRef>
              <c:f>'בלתי מועסקים ונעדרים'!$BP$17:$BP$40</c:f>
              <c:numCache>
                <c:formatCode>General</c:formatCode>
                <c:ptCount val="24"/>
                <c:pt idx="0">
                  <c:v>3.0220129607700725</c:v>
                </c:pt>
                <c:pt idx="1">
                  <c:v>2.964788732394366</c:v>
                </c:pt>
                <c:pt idx="2">
                  <c:v>3.0054805822381989</c:v>
                </c:pt>
                <c:pt idx="3">
                  <c:v>2.9798119276164012</c:v>
                </c:pt>
                <c:pt idx="4">
                  <c:v>3.0287804316643698</c:v>
                </c:pt>
                <c:pt idx="5">
                  <c:v>2.8039891631648257</c:v>
                </c:pt>
                <c:pt idx="6">
                  <c:v>2.6463725816977903</c:v>
                </c:pt>
                <c:pt idx="7">
                  <c:v>2.5618149731932349</c:v>
                </c:pt>
                <c:pt idx="8">
                  <c:v>2.5201567874212709</c:v>
                </c:pt>
                <c:pt idx="9">
                  <c:v>2.5467535196469848</c:v>
                </c:pt>
                <c:pt idx="10">
                  <c:v>2.5644472073343527</c:v>
                </c:pt>
                <c:pt idx="11">
                  <c:v>2.5797390384126744</c:v>
                </c:pt>
                <c:pt idx="12">
                  <c:v>2.4954995311721806</c:v>
                </c:pt>
                <c:pt idx="13">
                  <c:v>2.5824620770453071</c:v>
                </c:pt>
                <c:pt idx="14">
                  <c:v>2.6705777253334744</c:v>
                </c:pt>
                <c:pt idx="15">
                  <c:v>2.731216313107125</c:v>
                </c:pt>
                <c:pt idx="16">
                  <c:v>2.6630845946975765</c:v>
                </c:pt>
                <c:pt idx="17">
                  <c:v>2.4547717473440906</c:v>
                </c:pt>
                <c:pt idx="18">
                  <c:v>2.9713856336985409</c:v>
                </c:pt>
                <c:pt idx="19">
                  <c:v>2.8183923070262904</c:v>
                </c:pt>
                <c:pt idx="20">
                  <c:v>2.9173111963755867</c:v>
                </c:pt>
                <c:pt idx="21">
                  <c:v>2.6963732056360405</c:v>
                </c:pt>
                <c:pt idx="22">
                  <c:v>2.8672142069221613</c:v>
                </c:pt>
                <c:pt idx="23">
                  <c:v>2.8400602012567564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B-4DCB-A7B2-A0D0CFCB2F08}"/>
            </c:ext>
          </c:extLst>
        </c:ser>
        <c:ser>
          <c:idx val="0"/>
          <c:order val="1"/>
          <c:tx>
            <c:strRef>
              <c:f>'בלתי מועסקים ונעדרים'!$BO$2</c:f>
              <c:strCache>
                <c:ptCount val="1"/>
                <c:pt idx="0">
                  <c:v>שיעור נעדרים מסיבות כלכליות</c:v>
                </c:pt>
              </c:strCache>
            </c:strRef>
          </c:tx>
          <c:spPr>
            <a:solidFill>
              <a:srgbClr val="DA8F32"/>
            </a:solidFill>
            <a:ln w="50800">
              <a:solidFill>
                <a:srgbClr val="DA8F32"/>
              </a:solidFill>
              <a:miter lim="800000"/>
            </a:ln>
            <a:effectLst/>
          </c:spPr>
          <c:invertIfNegative val="0"/>
          <c:cat>
            <c:numRef>
              <c:f>'בלתי מועסקים ונעדרים'!$BG$17:$BG$40</c:f>
              <c:numCache>
                <c:formatCode>m/d/yyyy</c:formatCode>
                <c:ptCount val="24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cat>
          <c:val>
            <c:numRef>
              <c:f>'בלתי מועסקים ונעדרים'!$BO$17:$BO$40</c:f>
              <c:numCache>
                <c:formatCode>General</c:formatCode>
                <c:ptCount val="24"/>
                <c:pt idx="0">
                  <c:v>1.4003623137207246</c:v>
                </c:pt>
                <c:pt idx="1">
                  <c:v>1.2704225352112677</c:v>
                </c:pt>
                <c:pt idx="2">
                  <c:v>1.1081832697720495</c:v>
                </c:pt>
                <c:pt idx="3">
                  <c:v>0.7674089695630707</c:v>
                </c:pt>
                <c:pt idx="4">
                  <c:v>0.73459855325909695</c:v>
                </c:pt>
                <c:pt idx="5">
                  <c:v>0.58825338511305136</c:v>
                </c:pt>
                <c:pt idx="6">
                  <c:v>0.49493441488780648</c:v>
                </c:pt>
                <c:pt idx="7">
                  <c:v>0.49558254721598388</c:v>
                </c:pt>
                <c:pt idx="8">
                  <c:v>0.9455822575601911</c:v>
                </c:pt>
                <c:pt idx="9">
                  <c:v>0.66064299222525735</c:v>
                </c:pt>
                <c:pt idx="10">
                  <c:v>0.4511164502091769</c:v>
                </c:pt>
                <c:pt idx="11">
                  <c:v>0.29932679393639866</c:v>
                </c:pt>
                <c:pt idx="12">
                  <c:v>0.13104920048858257</c:v>
                </c:pt>
                <c:pt idx="13">
                  <c:v>0.15194227306753641</c:v>
                </c:pt>
                <c:pt idx="14">
                  <c:v>0.18451365484536195</c:v>
                </c:pt>
                <c:pt idx="15">
                  <c:v>0.35600488330182073</c:v>
                </c:pt>
                <c:pt idx="16">
                  <c:v>0.22116441268561518</c:v>
                </c:pt>
                <c:pt idx="17">
                  <c:v>6.0208027737031609</c:v>
                </c:pt>
                <c:pt idx="18">
                  <c:v>0.41355190532230524</c:v>
                </c:pt>
                <c:pt idx="19">
                  <c:v>0.27315307464787553</c:v>
                </c:pt>
                <c:pt idx="20">
                  <c:v>0.31102572430459607</c:v>
                </c:pt>
                <c:pt idx="21">
                  <c:v>0.2044002603965531</c:v>
                </c:pt>
                <c:pt idx="22">
                  <c:v>0.19194853704087986</c:v>
                </c:pt>
                <c:pt idx="23">
                  <c:v>0.3270971569187503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B-4DCB-A7B2-A0D0CFCB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680000"/>
        <c:axId val="1288679672"/>
      </c:barChart>
      <c:scatterChart>
        <c:scatterStyle val="lineMarker"/>
        <c:varyColors val="0"/>
        <c:ser>
          <c:idx val="2"/>
          <c:order val="2"/>
          <c:tx>
            <c:strRef>
              <c:f>'בלתי מועסקים ונעדרים'!$BQ$2</c:f>
              <c:strCache>
                <c:ptCount val="1"/>
                <c:pt idx="0">
                  <c:v>אבטלה רחבה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'בלתי מועסקים ונעדרים'!$BG$17:$BG$40</c:f>
              <c:numCache>
                <c:formatCode>m/d/yyyy</c:formatCode>
                <c:ptCount val="24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xVal>
          <c:yVal>
            <c:numRef>
              <c:f>'בלתי מועסקים ונעדרים'!$BQ$17:$BQ$40</c:f>
              <c:numCache>
                <c:formatCode>General</c:formatCode>
                <c:ptCount val="24"/>
                <c:pt idx="0">
                  <c:v>4.4223752744907969</c:v>
                </c:pt>
                <c:pt idx="1">
                  <c:v>4.2352112676056333</c:v>
                </c:pt>
                <c:pt idx="2">
                  <c:v>4.1136638520102489</c:v>
                </c:pt>
                <c:pt idx="3">
                  <c:v>3.747220897179472</c:v>
                </c:pt>
                <c:pt idx="4">
                  <c:v>3.7633789849234662</c:v>
                </c:pt>
                <c:pt idx="5">
                  <c:v>3.3922425482778773</c:v>
                </c:pt>
                <c:pt idx="6">
                  <c:v>3.1413069965855964</c:v>
                </c:pt>
                <c:pt idx="7">
                  <c:v>3.0573975204092187</c:v>
                </c:pt>
                <c:pt idx="8">
                  <c:v>3.4657390449814618</c:v>
                </c:pt>
                <c:pt idx="9">
                  <c:v>3.2073965118722425</c:v>
                </c:pt>
                <c:pt idx="10">
                  <c:v>3.0155636575435296</c:v>
                </c:pt>
                <c:pt idx="11">
                  <c:v>2.879065832349073</c:v>
                </c:pt>
                <c:pt idx="12">
                  <c:v>2.6265487316607627</c:v>
                </c:pt>
                <c:pt idx="13">
                  <c:v>2.7344043501128437</c:v>
                </c:pt>
                <c:pt idx="14">
                  <c:v>2.8550913801788358</c:v>
                </c:pt>
                <c:pt idx="15">
                  <c:v>3.087221196408946</c:v>
                </c:pt>
                <c:pt idx="16">
                  <c:v>2.8842490073831919</c:v>
                </c:pt>
                <c:pt idx="17">
                  <c:v>8.4755745210472515</c:v>
                </c:pt>
                <c:pt idx="18">
                  <c:v>3.3849375390208456</c:v>
                </c:pt>
                <c:pt idx="19">
                  <c:v>3.091545381674166</c:v>
                </c:pt>
                <c:pt idx="20">
                  <c:v>3.2283369206801833</c:v>
                </c:pt>
                <c:pt idx="21">
                  <c:v>2.9007734660325935</c:v>
                </c:pt>
                <c:pt idx="22">
                  <c:v>3.0591627439630411</c:v>
                </c:pt>
                <c:pt idx="23">
                  <c:v>3.1671573581755061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8B-4DCB-A7B2-A0D0CFCB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314592"/>
        <c:axId val="1249317216"/>
      </c:scatterChart>
      <c:dateAx>
        <c:axId val="1288680000"/>
        <c:scaling>
          <c:orientation val="minMax"/>
          <c:min val="45292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88679672"/>
        <c:crosses val="autoZero"/>
        <c:auto val="1"/>
        <c:lblOffset val="100"/>
        <c:baseTimeUnit val="months"/>
      </c:dateAx>
      <c:valAx>
        <c:axId val="128867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88680000"/>
        <c:crosses val="autoZero"/>
        <c:crossBetween val="between"/>
      </c:valAx>
      <c:valAx>
        <c:axId val="12493172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49314592"/>
        <c:crosses val="max"/>
        <c:crossBetween val="midCat"/>
      </c:valAx>
      <c:valAx>
        <c:axId val="1249314592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124931721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5065754315503292"/>
          <c:w val="1"/>
          <c:h val="4.9342450614725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17א</a:t>
            </a:r>
            <a:r>
              <a:rPr lang="he-IL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: משרות פנויות
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נתונים </a:t>
            </a:r>
            <a:r>
              <a:rPr lang="he-IL" sz="11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 עונתיות, </a:t>
            </a:r>
            <a:r>
              <a:rPr lang="he-IL" sz="11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ינואר 2019 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עד ינואר 2026</a:t>
            </a:r>
          </a:p>
        </c:rich>
      </c:tx>
      <c:layout>
        <c:manualLayout>
          <c:xMode val="edge"/>
          <c:yMode val="edge"/>
          <c:x val="0.227679870545123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7163718641752853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16א נתונים'!$C$3</c:f>
              <c:strCache>
                <c:ptCount val="1"/>
                <c:pt idx="0">
                  <c:v>שיעור המשרות הפנויות (ציר שמאלי)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68"/>
              <c:layout>
                <c:manualLayout>
                  <c:x val="-3.1742438497686445E-2"/>
                  <c:y val="4.180621120329654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4.6%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5D-4E64-954C-243F40742A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16א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  <c:pt idx="149">
                  <c:v>45473</c:v>
                </c:pt>
                <c:pt idx="150">
                  <c:v>45504</c:v>
                </c:pt>
                <c:pt idx="151">
                  <c:v>45535</c:v>
                </c:pt>
                <c:pt idx="152">
                  <c:v>45565</c:v>
                </c:pt>
                <c:pt idx="153">
                  <c:v>45596</c:v>
                </c:pt>
                <c:pt idx="154">
                  <c:v>45626</c:v>
                </c:pt>
                <c:pt idx="155">
                  <c:v>45657</c:v>
                </c:pt>
                <c:pt idx="156">
                  <c:v>45688</c:v>
                </c:pt>
                <c:pt idx="157">
                  <c:v>45716</c:v>
                </c:pt>
                <c:pt idx="158">
                  <c:v>45747</c:v>
                </c:pt>
                <c:pt idx="159">
                  <c:v>45777</c:v>
                </c:pt>
                <c:pt idx="160">
                  <c:v>45808</c:v>
                </c:pt>
                <c:pt idx="161">
                  <c:v>45838</c:v>
                </c:pt>
                <c:pt idx="162">
                  <c:v>45869</c:v>
                </c:pt>
                <c:pt idx="163">
                  <c:v>45900</c:v>
                </c:pt>
                <c:pt idx="164">
                  <c:v>45930</c:v>
                </c:pt>
                <c:pt idx="165">
                  <c:v>45961</c:v>
                </c:pt>
                <c:pt idx="166">
                  <c:v>45991</c:v>
                </c:pt>
                <c:pt idx="167">
                  <c:v>46022</c:v>
                </c:pt>
                <c:pt idx="168">
                  <c:v>46053</c:v>
                </c:pt>
              </c:numCache>
            </c:numRef>
          </c:cat>
          <c:val>
            <c:numRef>
              <c:f>'איור 16א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2.73</c:v>
                </c:pt>
                <c:pt idx="17">
                  <c:v>2.72</c:v>
                </c:pt>
                <c:pt idx="18">
                  <c:v>2.68</c:v>
                </c:pt>
                <c:pt idx="19">
                  <c:v>2.75</c:v>
                </c:pt>
                <c:pt idx="20">
                  <c:v>2.63</c:v>
                </c:pt>
                <c:pt idx="21">
                  <c:v>2.69</c:v>
                </c:pt>
                <c:pt idx="22">
                  <c:v>2.64</c:v>
                </c:pt>
                <c:pt idx="23">
                  <c:v>2.52</c:v>
                </c:pt>
                <c:pt idx="24">
                  <c:v>2.56</c:v>
                </c:pt>
                <c:pt idx="25">
                  <c:v>2.5499999999999998</c:v>
                </c:pt>
                <c:pt idx="26">
                  <c:v>2.77</c:v>
                </c:pt>
                <c:pt idx="27">
                  <c:v>2.66</c:v>
                </c:pt>
                <c:pt idx="28">
                  <c:v>2.66</c:v>
                </c:pt>
                <c:pt idx="29">
                  <c:v>2.73</c:v>
                </c:pt>
                <c:pt idx="30">
                  <c:v>2.59</c:v>
                </c:pt>
                <c:pt idx="31">
                  <c:v>2.63</c:v>
                </c:pt>
                <c:pt idx="32">
                  <c:v>2.8</c:v>
                </c:pt>
                <c:pt idx="33">
                  <c:v>2.85</c:v>
                </c:pt>
                <c:pt idx="34">
                  <c:v>2.95</c:v>
                </c:pt>
                <c:pt idx="35">
                  <c:v>2.94</c:v>
                </c:pt>
                <c:pt idx="36">
                  <c:v>3.1</c:v>
                </c:pt>
                <c:pt idx="37">
                  <c:v>3.18</c:v>
                </c:pt>
                <c:pt idx="38">
                  <c:v>3.07</c:v>
                </c:pt>
                <c:pt idx="39">
                  <c:v>2.93</c:v>
                </c:pt>
                <c:pt idx="40">
                  <c:v>3.06</c:v>
                </c:pt>
                <c:pt idx="41">
                  <c:v>3.29</c:v>
                </c:pt>
                <c:pt idx="42">
                  <c:v>3.22</c:v>
                </c:pt>
                <c:pt idx="43">
                  <c:v>3.32</c:v>
                </c:pt>
                <c:pt idx="44">
                  <c:v>3.44</c:v>
                </c:pt>
                <c:pt idx="45">
                  <c:v>3.41</c:v>
                </c:pt>
                <c:pt idx="46">
                  <c:v>3.37</c:v>
                </c:pt>
                <c:pt idx="47">
                  <c:v>3.63</c:v>
                </c:pt>
                <c:pt idx="48">
                  <c:v>3.43</c:v>
                </c:pt>
                <c:pt idx="49">
                  <c:v>3.71</c:v>
                </c:pt>
                <c:pt idx="50">
                  <c:v>3.7</c:v>
                </c:pt>
                <c:pt idx="51">
                  <c:v>3.81</c:v>
                </c:pt>
                <c:pt idx="52">
                  <c:v>3.77</c:v>
                </c:pt>
                <c:pt idx="53">
                  <c:v>3.63</c:v>
                </c:pt>
                <c:pt idx="54">
                  <c:v>3.86</c:v>
                </c:pt>
                <c:pt idx="55">
                  <c:v>3.81</c:v>
                </c:pt>
                <c:pt idx="56">
                  <c:v>3.72</c:v>
                </c:pt>
                <c:pt idx="57">
                  <c:v>3.63</c:v>
                </c:pt>
                <c:pt idx="58">
                  <c:v>3.65</c:v>
                </c:pt>
                <c:pt idx="59">
                  <c:v>3.71</c:v>
                </c:pt>
                <c:pt idx="60">
                  <c:v>3.71</c:v>
                </c:pt>
                <c:pt idx="61">
                  <c:v>3.61</c:v>
                </c:pt>
                <c:pt idx="62">
                  <c:v>3.74</c:v>
                </c:pt>
                <c:pt idx="63">
                  <c:v>3.79</c:v>
                </c:pt>
                <c:pt idx="64">
                  <c:v>3.85</c:v>
                </c:pt>
                <c:pt idx="65">
                  <c:v>3.9</c:v>
                </c:pt>
                <c:pt idx="66">
                  <c:v>3.75</c:v>
                </c:pt>
                <c:pt idx="67">
                  <c:v>3.8</c:v>
                </c:pt>
                <c:pt idx="68">
                  <c:v>3.85</c:v>
                </c:pt>
                <c:pt idx="69">
                  <c:v>3.73</c:v>
                </c:pt>
                <c:pt idx="70">
                  <c:v>3.89</c:v>
                </c:pt>
                <c:pt idx="71">
                  <c:v>3.78</c:v>
                </c:pt>
                <c:pt idx="72">
                  <c:v>3.79</c:v>
                </c:pt>
                <c:pt idx="73">
                  <c:v>3.84</c:v>
                </c:pt>
                <c:pt idx="74">
                  <c:v>3.8</c:v>
                </c:pt>
                <c:pt idx="75">
                  <c:v>3.83</c:v>
                </c:pt>
                <c:pt idx="76">
                  <c:v>3.79</c:v>
                </c:pt>
                <c:pt idx="77">
                  <c:v>3.71</c:v>
                </c:pt>
                <c:pt idx="78">
                  <c:v>3.74</c:v>
                </c:pt>
                <c:pt idx="79">
                  <c:v>3.72</c:v>
                </c:pt>
                <c:pt idx="80">
                  <c:v>3.78</c:v>
                </c:pt>
                <c:pt idx="81">
                  <c:v>3.76</c:v>
                </c:pt>
                <c:pt idx="82">
                  <c:v>3.49</c:v>
                </c:pt>
                <c:pt idx="83">
                  <c:v>3.57</c:v>
                </c:pt>
                <c:pt idx="84">
                  <c:v>3.5</c:v>
                </c:pt>
                <c:pt idx="85">
                  <c:v>3.5</c:v>
                </c:pt>
                <c:pt idx="86">
                  <c:v>3.52</c:v>
                </c:pt>
                <c:pt idx="87">
                  <c:v>3.57</c:v>
                </c:pt>
                <c:pt idx="88">
                  <c:v>3.53</c:v>
                </c:pt>
                <c:pt idx="89">
                  <c:v>3.4</c:v>
                </c:pt>
                <c:pt idx="90">
                  <c:v>3.5</c:v>
                </c:pt>
                <c:pt idx="91">
                  <c:v>3.42</c:v>
                </c:pt>
                <c:pt idx="92">
                  <c:v>3.36</c:v>
                </c:pt>
                <c:pt idx="93">
                  <c:v>3.36</c:v>
                </c:pt>
                <c:pt idx="94">
                  <c:v>3.42</c:v>
                </c:pt>
                <c:pt idx="95">
                  <c:v>3.46</c:v>
                </c:pt>
                <c:pt idx="96">
                  <c:v>3.41</c:v>
                </c:pt>
                <c:pt idx="97">
                  <c:v>3.25</c:v>
                </c:pt>
                <c:pt idx="98">
                  <c:v>1.65</c:v>
                </c:pt>
                <c:pt idx="99">
                  <c:v>1.72</c:v>
                </c:pt>
                <c:pt idx="100">
                  <c:v>1.99</c:v>
                </c:pt>
                <c:pt idx="101">
                  <c:v>2.15</c:v>
                </c:pt>
                <c:pt idx="102">
                  <c:v>1.99</c:v>
                </c:pt>
                <c:pt idx="103">
                  <c:v>2.4300000000000002</c:v>
                </c:pt>
                <c:pt idx="104">
                  <c:v>2.4</c:v>
                </c:pt>
                <c:pt idx="105">
                  <c:v>2.58</c:v>
                </c:pt>
                <c:pt idx="106">
                  <c:v>2.63</c:v>
                </c:pt>
                <c:pt idx="107">
                  <c:v>2.74</c:v>
                </c:pt>
                <c:pt idx="108">
                  <c:v>2.89</c:v>
                </c:pt>
                <c:pt idx="109">
                  <c:v>3.44</c:v>
                </c:pt>
                <c:pt idx="110">
                  <c:v>4.41</c:v>
                </c:pt>
                <c:pt idx="111">
                  <c:v>4.7</c:v>
                </c:pt>
                <c:pt idx="112">
                  <c:v>4.87</c:v>
                </c:pt>
                <c:pt idx="113">
                  <c:v>4.82</c:v>
                </c:pt>
                <c:pt idx="114">
                  <c:v>4.8099999999999996</c:v>
                </c:pt>
                <c:pt idx="115">
                  <c:v>4.7699999999999996</c:v>
                </c:pt>
                <c:pt idx="116">
                  <c:v>4.84</c:v>
                </c:pt>
                <c:pt idx="117">
                  <c:v>4.96</c:v>
                </c:pt>
                <c:pt idx="118">
                  <c:v>4.9800000000000004</c:v>
                </c:pt>
                <c:pt idx="119">
                  <c:v>4.93</c:v>
                </c:pt>
                <c:pt idx="120">
                  <c:v>4.91</c:v>
                </c:pt>
                <c:pt idx="121">
                  <c:v>5</c:v>
                </c:pt>
                <c:pt idx="122">
                  <c:v>4.96</c:v>
                </c:pt>
                <c:pt idx="123">
                  <c:v>4.92</c:v>
                </c:pt>
                <c:pt idx="124">
                  <c:v>4.8099999999999996</c:v>
                </c:pt>
                <c:pt idx="125">
                  <c:v>4.91</c:v>
                </c:pt>
                <c:pt idx="126">
                  <c:v>4.8600000000000003</c:v>
                </c:pt>
                <c:pt idx="127">
                  <c:v>4.88</c:v>
                </c:pt>
                <c:pt idx="128">
                  <c:v>4.83</c:v>
                </c:pt>
                <c:pt idx="129">
                  <c:v>4.6399999999999997</c:v>
                </c:pt>
                <c:pt idx="130">
                  <c:v>4.4800000000000004</c:v>
                </c:pt>
                <c:pt idx="131">
                  <c:v>4.45</c:v>
                </c:pt>
                <c:pt idx="132">
                  <c:v>4.3099999999999996</c:v>
                </c:pt>
                <c:pt idx="133">
                  <c:v>4.17</c:v>
                </c:pt>
                <c:pt idx="134">
                  <c:v>3.99</c:v>
                </c:pt>
                <c:pt idx="135">
                  <c:v>3.97</c:v>
                </c:pt>
                <c:pt idx="136">
                  <c:v>3.94</c:v>
                </c:pt>
                <c:pt idx="137">
                  <c:v>3.81</c:v>
                </c:pt>
                <c:pt idx="138">
                  <c:v>3.7</c:v>
                </c:pt>
                <c:pt idx="139">
                  <c:v>3.76</c:v>
                </c:pt>
                <c:pt idx="140">
                  <c:v>3.67</c:v>
                </c:pt>
                <c:pt idx="141">
                  <c:v>3.2</c:v>
                </c:pt>
                <c:pt idx="142">
                  <c:v>3.38</c:v>
                </c:pt>
                <c:pt idx="143">
                  <c:v>3.66</c:v>
                </c:pt>
                <c:pt idx="144">
                  <c:v>4.17</c:v>
                </c:pt>
                <c:pt idx="145">
                  <c:v>4.17</c:v>
                </c:pt>
                <c:pt idx="146">
                  <c:v>4.3600000000000003</c:v>
                </c:pt>
                <c:pt idx="147">
                  <c:v>4.4400000000000004</c:v>
                </c:pt>
                <c:pt idx="148">
                  <c:v>4.5</c:v>
                </c:pt>
                <c:pt idx="149">
                  <c:v>4.55</c:v>
                </c:pt>
                <c:pt idx="150">
                  <c:v>4.49</c:v>
                </c:pt>
                <c:pt idx="151">
                  <c:v>4.34</c:v>
                </c:pt>
                <c:pt idx="152">
                  <c:v>4.34</c:v>
                </c:pt>
                <c:pt idx="153">
                  <c:v>4.3499999999999996</c:v>
                </c:pt>
                <c:pt idx="154">
                  <c:v>4.41</c:v>
                </c:pt>
                <c:pt idx="155">
                  <c:v>4.45</c:v>
                </c:pt>
                <c:pt idx="156">
                  <c:v>4.38</c:v>
                </c:pt>
                <c:pt idx="157">
                  <c:v>4.33</c:v>
                </c:pt>
                <c:pt idx="158">
                  <c:v>4.45</c:v>
                </c:pt>
                <c:pt idx="159">
                  <c:v>4.34</c:v>
                </c:pt>
                <c:pt idx="160">
                  <c:v>4.38</c:v>
                </c:pt>
                <c:pt idx="161">
                  <c:v>4.29</c:v>
                </c:pt>
                <c:pt idx="162">
                  <c:v>4.4800000000000004</c:v>
                </c:pt>
                <c:pt idx="163">
                  <c:v>4.49</c:v>
                </c:pt>
                <c:pt idx="164">
                  <c:v>4.54</c:v>
                </c:pt>
                <c:pt idx="165">
                  <c:v>4.5599999999999996</c:v>
                </c:pt>
                <c:pt idx="166">
                  <c:v>4.58</c:v>
                </c:pt>
                <c:pt idx="167">
                  <c:v>4.5999999999999996</c:v>
                </c:pt>
                <c:pt idx="168">
                  <c:v>4.57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5D-4E64-954C-243F40742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16א נתונים'!$B$3</c:f>
              <c:strCache>
                <c:ptCount val="1"/>
                <c:pt idx="0">
                  <c:v>מספר המשרות הפנויות (ציר ימני)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68"/>
              <c:layout>
                <c:manualLayout>
                  <c:x val="-6.3484876995373057E-2"/>
                  <c:y val="-2.7995465236961694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150.4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5D-4E64-954C-243F40742A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val>
            <c:numRef>
              <c:f>'איור 16א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63.2682</c:v>
                </c:pt>
                <c:pt idx="17">
                  <c:v>63.46143</c:v>
                </c:pt>
                <c:pt idx="18">
                  <c:v>61.834510000000002</c:v>
                </c:pt>
                <c:pt idx="19">
                  <c:v>63.546399999999998</c:v>
                </c:pt>
                <c:pt idx="20">
                  <c:v>60.933779999999999</c:v>
                </c:pt>
                <c:pt idx="21">
                  <c:v>61.72392</c:v>
                </c:pt>
                <c:pt idx="22">
                  <c:v>60.924999999999997</c:v>
                </c:pt>
                <c:pt idx="23">
                  <c:v>58.604399999999998</c:v>
                </c:pt>
                <c:pt idx="24">
                  <c:v>61.329900000000002</c:v>
                </c:pt>
                <c:pt idx="25">
                  <c:v>61.716920000000002</c:v>
                </c:pt>
                <c:pt idx="26">
                  <c:v>66.855919999999998</c:v>
                </c:pt>
                <c:pt idx="27">
                  <c:v>63.828420000000001</c:v>
                </c:pt>
                <c:pt idx="28">
                  <c:v>63.743510000000001</c:v>
                </c:pt>
                <c:pt idx="29">
                  <c:v>65.549179999999993</c:v>
                </c:pt>
                <c:pt idx="30">
                  <c:v>62.49174</c:v>
                </c:pt>
                <c:pt idx="31">
                  <c:v>63.887920000000001</c:v>
                </c:pt>
                <c:pt idx="32">
                  <c:v>67.857759999999999</c:v>
                </c:pt>
                <c:pt idx="33">
                  <c:v>69.077799999999996</c:v>
                </c:pt>
                <c:pt idx="34">
                  <c:v>71.783910000000006</c:v>
                </c:pt>
                <c:pt idx="35">
                  <c:v>71.562039999999996</c:v>
                </c:pt>
                <c:pt idx="36">
                  <c:v>76.480059999999995</c:v>
                </c:pt>
                <c:pt idx="37">
                  <c:v>78.752119999999991</c:v>
                </c:pt>
                <c:pt idx="38">
                  <c:v>75.83386999999999</c:v>
                </c:pt>
                <c:pt idx="39">
                  <c:v>73.049270000000007</c:v>
                </c:pt>
                <c:pt idx="40">
                  <c:v>76.593990000000005</c:v>
                </c:pt>
                <c:pt idx="41">
                  <c:v>82.777960000000007</c:v>
                </c:pt>
                <c:pt idx="42">
                  <c:v>81.213149999999999</c:v>
                </c:pt>
                <c:pt idx="43">
                  <c:v>84.276200000000003</c:v>
                </c:pt>
                <c:pt idx="44">
                  <c:v>87.52619</c:v>
                </c:pt>
                <c:pt idx="45">
                  <c:v>86.33475</c:v>
                </c:pt>
                <c:pt idx="46">
                  <c:v>85.213929999999991</c:v>
                </c:pt>
                <c:pt idx="47">
                  <c:v>92.208410000000001</c:v>
                </c:pt>
                <c:pt idx="48">
                  <c:v>87.888530000000003</c:v>
                </c:pt>
                <c:pt idx="49">
                  <c:v>95.297789999999992</c:v>
                </c:pt>
                <c:pt idx="50">
                  <c:v>95.2637</c:v>
                </c:pt>
                <c:pt idx="51">
                  <c:v>98.801119999999997</c:v>
                </c:pt>
                <c:pt idx="52">
                  <c:v>97.476860000000002</c:v>
                </c:pt>
                <c:pt idx="53">
                  <c:v>94.447159999999997</c:v>
                </c:pt>
                <c:pt idx="54">
                  <c:v>101.33844999999999</c:v>
                </c:pt>
                <c:pt idx="55">
                  <c:v>99.554860000000005</c:v>
                </c:pt>
                <c:pt idx="56">
                  <c:v>97.629149999999996</c:v>
                </c:pt>
                <c:pt idx="57">
                  <c:v>97.954470000000001</c:v>
                </c:pt>
                <c:pt idx="58">
                  <c:v>96.740769999999998</c:v>
                </c:pt>
                <c:pt idx="59">
                  <c:v>98.855050000000006</c:v>
                </c:pt>
                <c:pt idx="60">
                  <c:v>98.03922</c:v>
                </c:pt>
                <c:pt idx="61">
                  <c:v>95.842640000000003</c:v>
                </c:pt>
                <c:pt idx="62">
                  <c:v>100.28876</c:v>
                </c:pt>
                <c:pt idx="63">
                  <c:v>101.73358</c:v>
                </c:pt>
                <c:pt idx="64">
                  <c:v>103.99914</c:v>
                </c:pt>
                <c:pt idx="65">
                  <c:v>105.35601</c:v>
                </c:pt>
                <c:pt idx="66">
                  <c:v>101.45139</c:v>
                </c:pt>
                <c:pt idx="67">
                  <c:v>102.94591</c:v>
                </c:pt>
                <c:pt idx="68">
                  <c:v>105.27143</c:v>
                </c:pt>
                <c:pt idx="69">
                  <c:v>102.54902</c:v>
                </c:pt>
                <c:pt idx="70">
                  <c:v>107.73563</c:v>
                </c:pt>
                <c:pt idx="71">
                  <c:v>104.93232</c:v>
                </c:pt>
                <c:pt idx="72">
                  <c:v>104.76430000000001</c:v>
                </c:pt>
                <c:pt idx="73">
                  <c:v>106.53732000000001</c:v>
                </c:pt>
                <c:pt idx="74">
                  <c:v>105.01509</c:v>
                </c:pt>
                <c:pt idx="75">
                  <c:v>106.49853</c:v>
                </c:pt>
                <c:pt idx="76">
                  <c:v>105.559</c:v>
                </c:pt>
                <c:pt idx="77">
                  <c:v>102.73492999999999</c:v>
                </c:pt>
                <c:pt idx="78">
                  <c:v>103.90809</c:v>
                </c:pt>
                <c:pt idx="79">
                  <c:v>103.85675000000001</c:v>
                </c:pt>
                <c:pt idx="80">
                  <c:v>104.46417</c:v>
                </c:pt>
                <c:pt idx="81">
                  <c:v>105.13841000000001</c:v>
                </c:pt>
                <c:pt idx="82">
                  <c:v>98.33350999999999</c:v>
                </c:pt>
                <c:pt idx="83">
                  <c:v>100.51982000000001</c:v>
                </c:pt>
                <c:pt idx="84">
                  <c:v>98.513449999999992</c:v>
                </c:pt>
                <c:pt idx="85">
                  <c:v>98.8399</c:v>
                </c:pt>
                <c:pt idx="86">
                  <c:v>99.098320000000001</c:v>
                </c:pt>
                <c:pt idx="87">
                  <c:v>101.04755</c:v>
                </c:pt>
                <c:pt idx="88">
                  <c:v>99.381479999999996</c:v>
                </c:pt>
                <c:pt idx="89">
                  <c:v>95.88776</c:v>
                </c:pt>
                <c:pt idx="90">
                  <c:v>99.033820000000006</c:v>
                </c:pt>
                <c:pt idx="91">
                  <c:v>96.47578</c:v>
                </c:pt>
                <c:pt idx="92">
                  <c:v>94.873350000000002</c:v>
                </c:pt>
                <c:pt idx="93">
                  <c:v>96.022589999999994</c:v>
                </c:pt>
                <c:pt idx="94">
                  <c:v>98.123979999999989</c:v>
                </c:pt>
                <c:pt idx="95">
                  <c:v>99.397089999999992</c:v>
                </c:pt>
                <c:pt idx="96">
                  <c:v>97.609850000000009</c:v>
                </c:pt>
                <c:pt idx="97">
                  <c:v>93.095300000000009</c:v>
                </c:pt>
                <c:pt idx="98">
                  <c:v>38.781150000000004</c:v>
                </c:pt>
                <c:pt idx="99">
                  <c:v>36.443640000000002</c:v>
                </c:pt>
                <c:pt idx="100">
                  <c:v>46.236510000000003</c:v>
                </c:pt>
                <c:pt idx="101">
                  <c:v>51.721199999999996</c:v>
                </c:pt>
                <c:pt idx="102">
                  <c:v>49.74389</c:v>
                </c:pt>
                <c:pt idx="103">
                  <c:v>61.356919999999995</c:v>
                </c:pt>
                <c:pt idx="104">
                  <c:v>59.065550000000002</c:v>
                </c:pt>
                <c:pt idx="105">
                  <c:v>62.44144</c:v>
                </c:pt>
                <c:pt idx="106">
                  <c:v>63.499960000000002</c:v>
                </c:pt>
                <c:pt idx="107">
                  <c:v>66.633200000000002</c:v>
                </c:pt>
                <c:pt idx="108">
                  <c:v>69.675110000000004</c:v>
                </c:pt>
                <c:pt idx="109">
                  <c:v>85.562640000000002</c:v>
                </c:pt>
                <c:pt idx="110">
                  <c:v>113.29741</c:v>
                </c:pt>
                <c:pt idx="111">
                  <c:v>125.47530999999999</c:v>
                </c:pt>
                <c:pt idx="112">
                  <c:v>132.10364000000001</c:v>
                </c:pt>
                <c:pt idx="113">
                  <c:v>132.80059</c:v>
                </c:pt>
                <c:pt idx="114">
                  <c:v>134.49573000000001</c:v>
                </c:pt>
                <c:pt idx="115">
                  <c:v>134.82285000000002</c:v>
                </c:pt>
                <c:pt idx="116">
                  <c:v>138.49438000000001</c:v>
                </c:pt>
                <c:pt idx="117">
                  <c:v>142.08048000000002</c:v>
                </c:pt>
                <c:pt idx="118">
                  <c:v>144.2398</c:v>
                </c:pt>
                <c:pt idx="119">
                  <c:v>144.63509999999999</c:v>
                </c:pt>
                <c:pt idx="120">
                  <c:v>145.10451999999998</c:v>
                </c:pt>
                <c:pt idx="121">
                  <c:v>148.93457000000001</c:v>
                </c:pt>
                <c:pt idx="122">
                  <c:v>148.72960999999998</c:v>
                </c:pt>
                <c:pt idx="123">
                  <c:v>149.55632999999997</c:v>
                </c:pt>
                <c:pt idx="124">
                  <c:v>146.65450000000001</c:v>
                </c:pt>
                <c:pt idx="125">
                  <c:v>150.46420000000001</c:v>
                </c:pt>
                <c:pt idx="126">
                  <c:v>149.76248999999999</c:v>
                </c:pt>
                <c:pt idx="127">
                  <c:v>151.02770999999998</c:v>
                </c:pt>
                <c:pt idx="128">
                  <c:v>151.51733999999999</c:v>
                </c:pt>
                <c:pt idx="129">
                  <c:v>146.09882999999999</c:v>
                </c:pt>
                <c:pt idx="130">
                  <c:v>140.50297</c:v>
                </c:pt>
                <c:pt idx="131">
                  <c:v>140.72442000000001</c:v>
                </c:pt>
                <c:pt idx="132">
                  <c:v>136.60252</c:v>
                </c:pt>
                <c:pt idx="133">
                  <c:v>132.20267999999999</c:v>
                </c:pt>
                <c:pt idx="134">
                  <c:v>126.07498</c:v>
                </c:pt>
                <c:pt idx="135">
                  <c:v>125.91586</c:v>
                </c:pt>
                <c:pt idx="136">
                  <c:v>124.32075999999999</c:v>
                </c:pt>
                <c:pt idx="137">
                  <c:v>120.67600999999999</c:v>
                </c:pt>
                <c:pt idx="138">
                  <c:v>116.92960000000001</c:v>
                </c:pt>
                <c:pt idx="139">
                  <c:v>118.75206</c:v>
                </c:pt>
                <c:pt idx="140">
                  <c:v>114.84094</c:v>
                </c:pt>
                <c:pt idx="141">
                  <c:v>96.135559999999998</c:v>
                </c:pt>
                <c:pt idx="142">
                  <c:v>101.38731</c:v>
                </c:pt>
                <c:pt idx="143">
                  <c:v>109.59108000000001</c:v>
                </c:pt>
                <c:pt idx="144">
                  <c:v>127.73643</c:v>
                </c:pt>
                <c:pt idx="145">
                  <c:v>126.92989999999999</c:v>
                </c:pt>
                <c:pt idx="146">
                  <c:v>133.85060999999999</c:v>
                </c:pt>
                <c:pt idx="147">
                  <c:v>137.07542999999998</c:v>
                </c:pt>
                <c:pt idx="148">
                  <c:v>139.11545000000001</c:v>
                </c:pt>
                <c:pt idx="149">
                  <c:v>141.35701999999998</c:v>
                </c:pt>
                <c:pt idx="150">
                  <c:v>139.58154999999999</c:v>
                </c:pt>
                <c:pt idx="151">
                  <c:v>135.63920999999999</c:v>
                </c:pt>
                <c:pt idx="152">
                  <c:v>135.50809000000001</c:v>
                </c:pt>
                <c:pt idx="153">
                  <c:v>136.71036999999998</c:v>
                </c:pt>
                <c:pt idx="154">
                  <c:v>138.90582999999998</c:v>
                </c:pt>
                <c:pt idx="155">
                  <c:v>141.56735999999998</c:v>
                </c:pt>
                <c:pt idx="156">
                  <c:v>139.73117000000002</c:v>
                </c:pt>
                <c:pt idx="157">
                  <c:v>139.26876000000001</c:v>
                </c:pt>
                <c:pt idx="158">
                  <c:v>143.32748999999998</c:v>
                </c:pt>
                <c:pt idx="159">
                  <c:v>139.54445999999999</c:v>
                </c:pt>
                <c:pt idx="160">
                  <c:v>141.28707</c:v>
                </c:pt>
                <c:pt idx="161">
                  <c:v>137.45057999999997</c:v>
                </c:pt>
                <c:pt idx="162">
                  <c:v>143.91175000000001</c:v>
                </c:pt>
                <c:pt idx="163">
                  <c:v>145.07787999999999</c:v>
                </c:pt>
                <c:pt idx="164">
                  <c:v>148.01564999999999</c:v>
                </c:pt>
                <c:pt idx="165">
                  <c:v>150.61701000000002</c:v>
                </c:pt>
                <c:pt idx="166">
                  <c:v>150.93689000000001</c:v>
                </c:pt>
                <c:pt idx="167">
                  <c:v>152.15</c:v>
                </c:pt>
                <c:pt idx="168">
                  <c:v>150.38951999999998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5D-4E64-954C-243F40742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in val="4346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94879832810867293"/>
          <c:w val="1"/>
          <c:h val="4.9180427681649513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17ב</a:t>
            </a:r>
            <a:r>
              <a:rPr lang="he-IL" sz="1100" b="1" dirty="0">
                <a:solidFill>
                  <a:schemeClr val="tx1"/>
                </a:solidFill>
              </a:rPr>
              <a:t>: יחס משרות פנויות למספר הבלתי מועסקים</a:t>
            </a: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נתונים </a:t>
            </a:r>
            <a:r>
              <a:rPr lang="he-IL" sz="1100" dirty="0" err="1">
                <a:solidFill>
                  <a:schemeClr val="tx1"/>
                </a:solidFill>
              </a:rPr>
              <a:t>מנוכי</a:t>
            </a:r>
            <a:r>
              <a:rPr lang="he-IL" sz="1100" dirty="0">
                <a:solidFill>
                  <a:schemeClr val="tx1"/>
                </a:solidFill>
              </a:rPr>
              <a:t> עונתיות, </a:t>
            </a:r>
            <a:r>
              <a:rPr lang="he-IL" sz="1100" dirty="0" smtClean="0">
                <a:solidFill>
                  <a:schemeClr val="tx1"/>
                </a:solidFill>
              </a:rPr>
              <a:t>דצמבר </a:t>
            </a:r>
            <a:r>
              <a:rPr lang="he-IL" sz="1100" dirty="0">
                <a:solidFill>
                  <a:schemeClr val="tx1"/>
                </a:solidFill>
              </a:rPr>
              <a:t>2019 עד </a:t>
            </a:r>
            <a:r>
              <a:rPr lang="he-IL" sz="1100" dirty="0" smtClean="0">
                <a:solidFill>
                  <a:schemeClr val="tx1"/>
                </a:solidFill>
              </a:rPr>
              <a:t>דצמבר</a:t>
            </a:r>
            <a:r>
              <a:rPr lang="he-IL" sz="1100" baseline="0" dirty="0" smtClean="0">
                <a:solidFill>
                  <a:schemeClr val="tx1"/>
                </a:solidFill>
              </a:rPr>
              <a:t> </a:t>
            </a:r>
            <a:r>
              <a:rPr lang="he-IL" sz="1100" dirty="0" smtClean="0">
                <a:solidFill>
                  <a:schemeClr val="tx1"/>
                </a:solidFill>
              </a:rPr>
              <a:t>2025</a:t>
            </a:r>
            <a:endParaRPr lang="he-IL" sz="11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4416536904498015E-2"/>
          <c:y val="0.13993791669919481"/>
          <c:w val="0.87179709337317357"/>
          <c:h val="0.71179771799593861"/>
        </c:manualLayout>
      </c:layout>
      <c:areaChart>
        <c:grouping val="standard"/>
        <c:varyColors val="0"/>
        <c:ser>
          <c:idx val="1"/>
          <c:order val="1"/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גיליון1!$J$29:$J$113</c:f>
              <c:numCache>
                <c:formatCode>General</c:formatCode>
                <c:ptCount val="85"/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1-431A-8756-3B2852B8B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399504"/>
        <c:axId val="653399176"/>
      </c:areaChart>
      <c:lineChart>
        <c:grouping val="standard"/>
        <c:varyColors val="0"/>
        <c:ser>
          <c:idx val="0"/>
          <c:order val="0"/>
          <c:tx>
            <c:strRef>
              <c:f>גיליון1!$E$2</c:f>
              <c:strCache>
                <c:ptCount val="1"/>
                <c:pt idx="0">
                  <c:v>יחס משרות פנויות למובטלים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3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41-431A-8756-3B2852B8B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גיליון1!$A$29:$A$112</c:f>
              <c:numCache>
                <c:formatCode>m/d/yyyy</c:formatCode>
                <c:ptCount val="8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</c:numCache>
            </c:numRef>
          </c:cat>
          <c:val>
            <c:numRef>
              <c:f>גיליון1!$E$29:$E$112</c:f>
              <c:numCache>
                <c:formatCode>0.00</c:formatCode>
                <c:ptCount val="84"/>
                <c:pt idx="0">
                  <c:v>0.56683576936356317</c:v>
                </c:pt>
                <c:pt idx="1">
                  <c:v>0.59333755552887502</c:v>
                </c:pt>
                <c:pt idx="2">
                  <c:v>0.62306387526719476</c:v>
                </c:pt>
                <c:pt idx="3">
                  <c:v>0.62743439110724708</c:v>
                </c:pt>
                <c:pt idx="4">
                  <c:v>0.65377374999999993</c:v>
                </c:pt>
                <c:pt idx="5">
                  <c:v>0.57299671288548892</c:v>
                </c:pt>
                <c:pt idx="6">
                  <c:v>0.65587010664370404</c:v>
                </c:pt>
                <c:pt idx="7">
                  <c:v>0.63942671528007966</c:v>
                </c:pt>
                <c:pt idx="8">
                  <c:v>0.63881022291063361</c:v>
                </c:pt>
                <c:pt idx="9">
                  <c:v>0.65364854382144799</c:v>
                </c:pt>
                <c:pt idx="10">
                  <c:v>0.59271446692842045</c:v>
                </c:pt>
                <c:pt idx="11">
                  <c:v>0.676697215224348</c:v>
                </c:pt>
                <c:pt idx="12">
                  <c:v>0.63299980547270129</c:v>
                </c:pt>
                <c:pt idx="13">
                  <c:v>0.67666974411166037</c:v>
                </c:pt>
                <c:pt idx="14">
                  <c:v>0.27189279955128653</c:v>
                </c:pt>
                <c:pt idx="15">
                  <c:v>0.24496175561231351</c:v>
                </c:pt>
                <c:pt idx="16">
                  <c:v>0.27350789800627107</c:v>
                </c:pt>
                <c:pt idx="17">
                  <c:v>0.2687757393066888</c:v>
                </c:pt>
                <c:pt idx="18">
                  <c:v>0.25319884946291299</c:v>
                </c:pt>
                <c:pt idx="19">
                  <c:v>0.30533822651273879</c:v>
                </c:pt>
                <c:pt idx="20">
                  <c:v>0.31928384515570934</c:v>
                </c:pt>
                <c:pt idx="21">
                  <c:v>0.33176379374435772</c:v>
                </c:pt>
                <c:pt idx="22">
                  <c:v>0.32374858512211291</c:v>
                </c:pt>
                <c:pt idx="23">
                  <c:v>0.34465887221934816</c:v>
                </c:pt>
                <c:pt idx="24">
                  <c:v>0.37561366821170639</c:v>
                </c:pt>
                <c:pt idx="25">
                  <c:v>0.41760087847730598</c:v>
                </c:pt>
                <c:pt idx="26">
                  <c:v>0.510690418244096</c:v>
                </c:pt>
                <c:pt idx="27">
                  <c:v>0.56494863137043039</c:v>
                </c:pt>
                <c:pt idx="28">
                  <c:v>0.60336411380554422</c:v>
                </c:pt>
                <c:pt idx="29">
                  <c:v>0.59954316027088028</c:v>
                </c:pt>
                <c:pt idx="30">
                  <c:v>0.63545001654298816</c:v>
                </c:pt>
                <c:pt idx="31">
                  <c:v>0.62798867819037407</c:v>
                </c:pt>
                <c:pt idx="32">
                  <c:v>0.64611476710538596</c:v>
                </c:pt>
                <c:pt idx="33">
                  <c:v>0.69486665036674822</c:v>
                </c:pt>
                <c:pt idx="34">
                  <c:v>0.78005690793032567</c:v>
                </c:pt>
                <c:pt idx="35">
                  <c:v>0.83801320132013202</c:v>
                </c:pt>
                <c:pt idx="36">
                  <c:v>0.90723320627382364</c:v>
                </c:pt>
                <c:pt idx="37">
                  <c:v>0.91132144168400442</c:v>
                </c:pt>
                <c:pt idx="38">
                  <c:v>0.92808099843993763</c:v>
                </c:pt>
                <c:pt idx="39">
                  <c:v>1.0090935960591132</c:v>
                </c:pt>
                <c:pt idx="40">
                  <c:v>0.92549798005302375</c:v>
                </c:pt>
                <c:pt idx="41">
                  <c:v>1.0460951751946608</c:v>
                </c:pt>
                <c:pt idx="42">
                  <c:v>0.96638578254132224</c:v>
                </c:pt>
                <c:pt idx="43">
                  <c:v>0.93064135125138703</c:v>
                </c:pt>
                <c:pt idx="44">
                  <c:v>0.89345371408342666</c:v>
                </c:pt>
                <c:pt idx="45">
                  <c:v>0.7906546369440538</c:v>
                </c:pt>
                <c:pt idx="46">
                  <c:v>0.79474690205398069</c:v>
                </c:pt>
                <c:pt idx="47">
                  <c:v>0.76077590023214381</c:v>
                </c:pt>
                <c:pt idx="48">
                  <c:v>0.72787188498402555</c:v>
                </c:pt>
                <c:pt idx="49">
                  <c:v>0.7772056091251176</c:v>
                </c:pt>
                <c:pt idx="50">
                  <c:v>0.76574467051320982</c:v>
                </c:pt>
                <c:pt idx="51">
                  <c:v>0.79492783179694404</c:v>
                </c:pt>
                <c:pt idx="52">
                  <c:v>0.79174020513473919</c:v>
                </c:pt>
                <c:pt idx="53">
                  <c:v>0.76436299721307333</c:v>
                </c:pt>
                <c:pt idx="54">
                  <c:v>0.77714638201649366</c:v>
                </c:pt>
                <c:pt idx="55">
                  <c:v>0.81642740215970844</c:v>
                </c:pt>
                <c:pt idx="56">
                  <c:v>0.77434561652156308</c:v>
                </c:pt>
                <c:pt idx="57">
                  <c:v>0.68768375518375513</c:v>
                </c:pt>
                <c:pt idx="58">
                  <c:v>0.80803441956816191</c:v>
                </c:pt>
                <c:pt idx="59">
                  <c:v>0.75387038054677824</c:v>
                </c:pt>
                <c:pt idx="60">
                  <c:v>0.85337342152736029</c:v>
                </c:pt>
                <c:pt idx="61">
                  <c:v>0.87647699958557812</c:v>
                </c:pt>
                <c:pt idx="62">
                  <c:v>0.89984574539588646</c:v>
                </c:pt>
                <c:pt idx="63">
                  <c:v>0.91677090301003339</c:v>
                </c:pt>
                <c:pt idx="64">
                  <c:v>0.94934222919937217</c:v>
                </c:pt>
                <c:pt idx="65">
                  <c:v>1.0189216576576576</c:v>
                </c:pt>
                <c:pt idx="66">
                  <c:v>1.1562841154037471</c:v>
                </c:pt>
                <c:pt idx="67">
                  <c:v>1.1412573448943513</c:v>
                </c:pt>
                <c:pt idx="68">
                  <c:v>1.0779662339730829</c:v>
                </c:pt>
                <c:pt idx="69">
                  <c:v>1.1370877411842981</c:v>
                </c:pt>
                <c:pt idx="70">
                  <c:v>1.1229465944897794</c:v>
                </c:pt>
                <c:pt idx="71">
                  <c:v>1.1301054684390672</c:v>
                </c:pt>
                <c:pt idx="72">
                  <c:v>1.1257840038700313</c:v>
                </c:pt>
                <c:pt idx="73">
                  <c:v>1.1008362586970271</c:v>
                </c:pt>
                <c:pt idx="74">
                  <c:v>1.1010587377149876</c:v>
                </c:pt>
                <c:pt idx="75">
                  <c:v>1.0381349903259414</c:v>
                </c:pt>
                <c:pt idx="76">
                  <c:v>0.99212596599690872</c:v>
                </c:pt>
                <c:pt idx="77">
                  <c:v>1.1108482056256064</c:v>
                </c:pt>
                <c:pt idx="78">
                  <c:v>1.0290599098131843</c:v>
                </c:pt>
                <c:pt idx="79">
                  <c:v>1.0970979560938683</c:v>
                </c:pt>
                <c:pt idx="80">
                  <c:v>1.0601555396199356</c:v>
                </c:pt>
                <c:pt idx="81">
                  <c:v>1.0817194885424899</c:v>
                </c:pt>
                <c:pt idx="82">
                  <c:v>1.0597707806795844</c:v>
                </c:pt>
                <c:pt idx="83">
                  <c:v>1.071980552423901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41-431A-8756-3B2852B8B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399504"/>
        <c:axId val="653399176"/>
      </c:lineChart>
      <c:dateAx>
        <c:axId val="653399504"/>
        <c:scaling>
          <c:orientation val="minMax"/>
          <c:min val="43800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3399176"/>
        <c:crosses val="autoZero"/>
        <c:auto val="1"/>
        <c:lblOffset val="100"/>
        <c:baseTimeUnit val="months"/>
        <c:majorUnit val="6"/>
        <c:majorTimeUnit val="months"/>
      </c:dateAx>
      <c:valAx>
        <c:axId val="653399176"/>
        <c:scaling>
          <c:orientation val="minMax"/>
          <c:max val="1.3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339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איור 18: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שיעור החברות שדיווחו בסקר המגמות על מגבלה מתונה או חמורה בגיוס עובדים, ענפים נבחרים</a:t>
            </a:r>
            <a:endParaRPr lang="he-IL" sz="12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אחוז המשיבים, ללא ניכוי עונתיות, רבעון שלישי 2023 בהשוואה לנובמבר ודצמבר 2025 וינואר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6539807524059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4253809640361909E-2"/>
          <c:y val="0.14046141553457744"/>
          <c:w val="0.92016659277331359"/>
          <c:h val="0.70704952444046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35 נתונים (2)'!$AE$5</c:f>
              <c:strCache>
                <c:ptCount val="1"/>
                <c:pt idx="0">
                  <c:v>Q3-2023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35 נתונים (2)'!$AF$4:$AK$4</c:f>
              <c:strCache>
                <c:ptCount val="6"/>
                <c:pt idx="0">
                  <c:v>תעשייה - מקצועיים</c:v>
                </c:pt>
                <c:pt idx="1">
                  <c:v>תעשייה - בלתי מקצועיים</c:v>
                </c:pt>
                <c:pt idx="2">
                  <c:v>בינוי</c:v>
                </c:pt>
                <c:pt idx="3">
                  <c:v>מסחר</c:v>
                </c:pt>
                <c:pt idx="4">
                  <c:v>מלונאות</c:v>
                </c:pt>
                <c:pt idx="5">
                  <c:v>שירותים</c:v>
                </c:pt>
              </c:strCache>
            </c:strRef>
          </c:cat>
          <c:val>
            <c:numRef>
              <c:f>'איור 35 נתונים (2)'!$AF$5:$AK$5</c:f>
              <c:numCache>
                <c:formatCode>0.0</c:formatCode>
                <c:ptCount val="6"/>
                <c:pt idx="0">
                  <c:v>31.146666666666665</c:v>
                </c:pt>
                <c:pt idx="1">
                  <c:v>25.363333333333333</c:v>
                </c:pt>
                <c:pt idx="2">
                  <c:v>24.492222222222225</c:v>
                </c:pt>
                <c:pt idx="3">
                  <c:v>28.506666666666664</c:v>
                </c:pt>
                <c:pt idx="4">
                  <c:v>45.63</c:v>
                </c:pt>
                <c:pt idx="5">
                  <c:v>35.449999999999996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5-480B-AF4C-12F05CDCC878}"/>
            </c:ext>
          </c:extLst>
        </c:ser>
        <c:ser>
          <c:idx val="1"/>
          <c:order val="4"/>
          <c:tx>
            <c:strRef>
              <c:f>'איור 35 נתונים (2)'!$AE$19</c:f>
              <c:strCache>
                <c:ptCount val="1"/>
                <c:pt idx="0">
                  <c:v> נוב 25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35 נתונים (2)'!$AF$4:$AK$4</c:f>
              <c:strCache>
                <c:ptCount val="6"/>
                <c:pt idx="0">
                  <c:v>תעשייה - מקצועיים</c:v>
                </c:pt>
                <c:pt idx="1">
                  <c:v>תעשייה - בלתי מקצועיים</c:v>
                </c:pt>
                <c:pt idx="2">
                  <c:v>בינוי</c:v>
                </c:pt>
                <c:pt idx="3">
                  <c:v>מסחר</c:v>
                </c:pt>
                <c:pt idx="4">
                  <c:v>מלונאות</c:v>
                </c:pt>
                <c:pt idx="5">
                  <c:v>שירותים</c:v>
                </c:pt>
              </c:strCache>
            </c:strRef>
          </c:cat>
          <c:val>
            <c:numRef>
              <c:f>'איור 35 נתונים (2)'!$AF$19:$AK$19</c:f>
              <c:numCache>
                <c:formatCode>0.0</c:formatCode>
                <c:ptCount val="6"/>
                <c:pt idx="0">
                  <c:v>37.71</c:v>
                </c:pt>
                <c:pt idx="1">
                  <c:v>31.270000000000003</c:v>
                </c:pt>
                <c:pt idx="2">
                  <c:v>34.503333333333337</c:v>
                </c:pt>
                <c:pt idx="3">
                  <c:v>31.299999999999997</c:v>
                </c:pt>
                <c:pt idx="4">
                  <c:v>64.42</c:v>
                </c:pt>
                <c:pt idx="5">
                  <c:v>36.36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5-480B-AF4C-12F05CDCC878}"/>
            </c:ext>
          </c:extLst>
        </c:ser>
        <c:ser>
          <c:idx val="5"/>
          <c:order val="5"/>
          <c:tx>
            <c:strRef>
              <c:f>'איור 35 נתונים (2)'!$AE$20</c:f>
              <c:strCache>
                <c:ptCount val="1"/>
                <c:pt idx="0">
                  <c:v> דצמ 25</c:v>
                </c:pt>
              </c:strCache>
            </c:strRef>
          </c:tx>
          <c:spPr>
            <a:solidFill>
              <a:srgbClr val="357C3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35 נתונים (2)'!$AF$4:$AK$4</c:f>
              <c:strCache>
                <c:ptCount val="6"/>
                <c:pt idx="0">
                  <c:v>תעשייה - מקצועיים</c:v>
                </c:pt>
                <c:pt idx="1">
                  <c:v>תעשייה - בלתי מקצועיים</c:v>
                </c:pt>
                <c:pt idx="2">
                  <c:v>בינוי</c:v>
                </c:pt>
                <c:pt idx="3">
                  <c:v>מסחר</c:v>
                </c:pt>
                <c:pt idx="4">
                  <c:v>מלונאות</c:v>
                </c:pt>
                <c:pt idx="5">
                  <c:v>שירותים</c:v>
                </c:pt>
              </c:strCache>
            </c:strRef>
          </c:cat>
          <c:val>
            <c:numRef>
              <c:f>'איור 35 נתונים (2)'!$AF$20:$AK$20</c:f>
              <c:numCache>
                <c:formatCode>0.0</c:formatCode>
                <c:ptCount val="6"/>
                <c:pt idx="0">
                  <c:v>37.67</c:v>
                </c:pt>
                <c:pt idx="1">
                  <c:v>32.01</c:v>
                </c:pt>
                <c:pt idx="2">
                  <c:v>40.213333333333331</c:v>
                </c:pt>
                <c:pt idx="3">
                  <c:v>32.769999999999996</c:v>
                </c:pt>
                <c:pt idx="4">
                  <c:v>64.490000000000009</c:v>
                </c:pt>
                <c:pt idx="5">
                  <c:v>39.74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5-480B-AF4C-12F05CDCC878}"/>
            </c:ext>
          </c:extLst>
        </c:ser>
        <c:ser>
          <c:idx val="7"/>
          <c:order val="6"/>
          <c:tx>
            <c:strRef>
              <c:f>'איור 35 נתונים (2)'!$AE$21</c:f>
              <c:strCache>
                <c:ptCount val="1"/>
                <c:pt idx="0">
                  <c:v> ינו 26</c:v>
                </c:pt>
              </c:strCache>
            </c:strRef>
          </c:tx>
          <c:spPr>
            <a:solidFill>
              <a:srgbClr val="D8758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8758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35 נתונים (2)'!$AF$4:$AK$4</c:f>
              <c:strCache>
                <c:ptCount val="6"/>
                <c:pt idx="0">
                  <c:v>תעשייה - מקצועיים</c:v>
                </c:pt>
                <c:pt idx="1">
                  <c:v>תעשייה - בלתי מקצועיים</c:v>
                </c:pt>
                <c:pt idx="2">
                  <c:v>בינוי</c:v>
                </c:pt>
                <c:pt idx="3">
                  <c:v>מסחר</c:v>
                </c:pt>
                <c:pt idx="4">
                  <c:v>מלונאות</c:v>
                </c:pt>
                <c:pt idx="5">
                  <c:v>שירותים</c:v>
                </c:pt>
              </c:strCache>
            </c:strRef>
          </c:cat>
          <c:val>
            <c:numRef>
              <c:f>'איור 35 נתונים (2)'!$AF$21:$AK$21</c:f>
              <c:numCache>
                <c:formatCode>0.0</c:formatCode>
                <c:ptCount val="6"/>
                <c:pt idx="0">
                  <c:v>39.549999999999997</c:v>
                </c:pt>
                <c:pt idx="1">
                  <c:v>32.480000000000004</c:v>
                </c:pt>
                <c:pt idx="2">
                  <c:v>39.736666666666672</c:v>
                </c:pt>
                <c:pt idx="3">
                  <c:v>31.14</c:v>
                </c:pt>
                <c:pt idx="4">
                  <c:v>32.619999999999997</c:v>
                </c:pt>
                <c:pt idx="5">
                  <c:v>40.599999999999994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5-480B-AF4C-12F05CDCC8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3050032"/>
        <c:axId val="140304904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גיליון2!$C$12</c15:sqref>
                        </c15:formulaRef>
                      </c:ext>
                    </c:extLst>
                    <c:strCache>
                      <c:ptCount val="1"/>
                      <c:pt idx="0">
                        <c:v>01/03/2025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'איור 35 נתונים (2)'!$AF$4:$AK$4</c15:sqref>
                        </c15:formulaRef>
                      </c:ext>
                    </c:extLst>
                    <c:strCache>
                      <c:ptCount val="6"/>
                      <c:pt idx="0">
                        <c:v>תעשייה - מקצועיים</c:v>
                      </c:pt>
                      <c:pt idx="1">
                        <c:v>תעשייה - בלתי מקצועיים</c:v>
                      </c:pt>
                      <c:pt idx="2">
                        <c:v>בינוי</c:v>
                      </c:pt>
                      <c:pt idx="3">
                        <c:v>מסחר</c:v>
                      </c:pt>
                      <c:pt idx="4">
                        <c:v>מלונאות</c:v>
                      </c:pt>
                      <c:pt idx="5">
                        <c:v>שירותים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גיליון2!$D$12:$L$12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45.3</c:v>
                      </c:pt>
                      <c:pt idx="1">
                        <c:v>31.94</c:v>
                      </c:pt>
                      <c:pt idx="2">
                        <c:v>34.54</c:v>
                      </c:pt>
                      <c:pt idx="3">
                        <c:v>34.35</c:v>
                      </c:pt>
                      <c:pt idx="4">
                        <c:v>24.91</c:v>
                      </c:pt>
                      <c:pt idx="5">
                        <c:v>34.445</c:v>
                      </c:pt>
                      <c:pt idx="6">
                        <c:v>28.64</c:v>
                      </c:pt>
                      <c:pt idx="7">
                        <c:v>65.97</c:v>
                      </c:pt>
                      <c:pt idx="8">
                        <c:v>36.83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3395-480B-AF4C-12F05CDCC878}"/>
                  </c:ext>
                </c:extLst>
              </c15:ser>
            </c15:filteredBarSeries>
            <c15:filteredBarSeries>
              <c15:ser>
                <c:idx val="4"/>
                <c:order val="2"/>
                <c:tx>
                  <c:v>יונ 25</c:v>
                </c:tx>
                <c:spPr>
                  <a:solidFill>
                    <a:srgbClr val="E6BD4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35 נתונים (2)'!$AF$4:$AK$4</c15:sqref>
                        </c15:formulaRef>
                      </c:ext>
                    </c:extLst>
                    <c:strCache>
                      <c:ptCount val="6"/>
                      <c:pt idx="0">
                        <c:v>תעשייה - מקצועיים</c:v>
                      </c:pt>
                      <c:pt idx="1">
                        <c:v>תעשייה - בלתי מקצועיים</c:v>
                      </c:pt>
                      <c:pt idx="2">
                        <c:v>בינוי</c:v>
                      </c:pt>
                      <c:pt idx="3">
                        <c:v>מסחר</c:v>
                      </c:pt>
                      <c:pt idx="4">
                        <c:v>מלונאות</c:v>
                      </c:pt>
                      <c:pt idx="5">
                        <c:v>שירותים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גיליון2!$D$15:$L$15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38.82</c:v>
                      </c:pt>
                      <c:pt idx="1">
                        <c:v>32.33</c:v>
                      </c:pt>
                      <c:pt idx="2">
                        <c:v>49.010000000000005</c:v>
                      </c:pt>
                      <c:pt idx="3">
                        <c:v>51.21</c:v>
                      </c:pt>
                      <c:pt idx="4">
                        <c:v>41.55</c:v>
                      </c:pt>
                      <c:pt idx="5">
                        <c:v>50.11</c:v>
                      </c:pt>
                      <c:pt idx="6">
                        <c:v>29.490000000000002</c:v>
                      </c:pt>
                      <c:pt idx="7">
                        <c:v>75.739999999999995</c:v>
                      </c:pt>
                      <c:pt idx="8">
                        <c:v>42.28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395-480B-AF4C-12F05CDCC87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יול 25</c:v>
                </c:tx>
                <c:spPr>
                  <a:solidFill>
                    <a:srgbClr val="006B9D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35 נתונים (2)'!$AF$4:$AK$4</c15:sqref>
                        </c15:formulaRef>
                      </c:ext>
                    </c:extLst>
                    <c:strCache>
                      <c:ptCount val="6"/>
                      <c:pt idx="0">
                        <c:v>תעשייה - מקצועיים</c:v>
                      </c:pt>
                      <c:pt idx="1">
                        <c:v>תעשייה - בלתי מקצועיים</c:v>
                      </c:pt>
                      <c:pt idx="2">
                        <c:v>בינוי</c:v>
                      </c:pt>
                      <c:pt idx="3">
                        <c:v>מסחר</c:v>
                      </c:pt>
                      <c:pt idx="4">
                        <c:v>מלונאות</c:v>
                      </c:pt>
                      <c:pt idx="5">
                        <c:v>שירותים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גיליון2!$D$16:$L$16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41.67</c:v>
                      </c:pt>
                      <c:pt idx="1">
                        <c:v>32.839999999999996</c:v>
                      </c:pt>
                      <c:pt idx="2">
                        <c:v>54.55</c:v>
                      </c:pt>
                      <c:pt idx="3">
                        <c:v>52.47</c:v>
                      </c:pt>
                      <c:pt idx="4">
                        <c:v>39.89</c:v>
                      </c:pt>
                      <c:pt idx="5">
                        <c:v>53.51</c:v>
                      </c:pt>
                      <c:pt idx="6">
                        <c:v>31.990000000000002</c:v>
                      </c:pt>
                      <c:pt idx="7">
                        <c:v>52.14</c:v>
                      </c:pt>
                      <c:pt idx="8">
                        <c:v>37.83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395-480B-AF4C-12F05CDCC878}"/>
                  </c:ext>
                </c:extLst>
              </c15:ser>
            </c15:filteredBarSeries>
          </c:ext>
        </c:extLst>
      </c:barChart>
      <c:catAx>
        <c:axId val="140305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403049048"/>
        <c:crosses val="autoZero"/>
        <c:auto val="1"/>
        <c:lblAlgn val="ctr"/>
        <c:lblOffset val="100"/>
        <c:noMultiLvlLbl val="0"/>
      </c:catAx>
      <c:valAx>
        <c:axId val="14030490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40305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 איור </a:t>
            </a:r>
            <a:r>
              <a:rPr lang="he-IL" sz="1200" b="1" dirty="0" smtClean="0">
                <a:solidFill>
                  <a:schemeClr val="tx1"/>
                </a:solidFill>
              </a:rPr>
              <a:t>19: </a:t>
            </a:r>
            <a:r>
              <a:rPr lang="he-IL" sz="1200" b="1" dirty="0">
                <a:solidFill>
                  <a:schemeClr val="tx1"/>
                </a:solidFill>
              </a:rPr>
              <a:t>קצב גידול השכר לעומת אותה תקופה אשתקד </a:t>
            </a:r>
          </a:p>
          <a:p>
            <a:pPr>
              <a:defRPr/>
            </a:pPr>
            <a:r>
              <a:rPr lang="he-IL" sz="1200" b="0" dirty="0">
                <a:solidFill>
                  <a:schemeClr val="tx1"/>
                </a:solidFill>
              </a:rPr>
              <a:t>מנוכה עונתיות, ישראלים, ממוצע נע 3 חודשים מול תקופה מקבילה אשתקד, במונחים שנתיים, מאי 2024 עד דצמבר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1212844164363216E-2"/>
          <c:y val="0.17509074457619839"/>
          <c:w val="0.95878715583563678"/>
          <c:h val="0.6238237519306332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נתונים'!$B$1</c:f>
              <c:strCache>
                <c:ptCount val="1"/>
                <c:pt idx="0">
                  <c:v>סקטור עסקי 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2.5753144123472215E-3"/>
                  <c:y val="-1.1605543635291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DA8F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BD-449C-9ACC-55223A33F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17 נתונים'!$A$2:$A$237</c:f>
              <c:numCache>
                <c:formatCode>m/d/yyyy</c:formatCode>
                <c:ptCount val="236"/>
                <c:pt idx="0">
                  <c:v>45443</c:v>
                </c:pt>
                <c:pt idx="1">
                  <c:v>45473</c:v>
                </c:pt>
                <c:pt idx="2">
                  <c:v>45504</c:v>
                </c:pt>
                <c:pt idx="3">
                  <c:v>45535</c:v>
                </c:pt>
                <c:pt idx="4">
                  <c:v>45565</c:v>
                </c:pt>
                <c:pt idx="5">
                  <c:v>45596</c:v>
                </c:pt>
                <c:pt idx="6">
                  <c:v>45626</c:v>
                </c:pt>
                <c:pt idx="7">
                  <c:v>45657</c:v>
                </c:pt>
                <c:pt idx="8">
                  <c:v>45688</c:v>
                </c:pt>
                <c:pt idx="9">
                  <c:v>45716</c:v>
                </c:pt>
                <c:pt idx="10">
                  <c:v>45747</c:v>
                </c:pt>
                <c:pt idx="11">
                  <c:v>45777</c:v>
                </c:pt>
                <c:pt idx="12">
                  <c:v>45808</c:v>
                </c:pt>
                <c:pt idx="13">
                  <c:v>45838</c:v>
                </c:pt>
                <c:pt idx="14">
                  <c:v>45869</c:v>
                </c:pt>
                <c:pt idx="15">
                  <c:v>45900</c:v>
                </c:pt>
                <c:pt idx="16">
                  <c:v>45930</c:v>
                </c:pt>
                <c:pt idx="17">
                  <c:v>45961</c:v>
                </c:pt>
                <c:pt idx="18">
                  <c:v>45991</c:v>
                </c:pt>
                <c:pt idx="19">
                  <c:v>46022</c:v>
                </c:pt>
              </c:numCache>
            </c:numRef>
          </c:cat>
          <c:val>
            <c:numRef>
              <c:f>'איור 17 נתונים'!$B$2:$B$237</c:f>
              <c:numCache>
                <c:formatCode>0.0%</c:formatCode>
                <c:ptCount val="236"/>
                <c:pt idx="0">
                  <c:v>6.4760800842992516E-2</c:v>
                </c:pt>
                <c:pt idx="1">
                  <c:v>6.2108010150855097E-2</c:v>
                </c:pt>
                <c:pt idx="2">
                  <c:v>5.8468726900971379E-2</c:v>
                </c:pt>
                <c:pt idx="3">
                  <c:v>5.0639329609844186E-2</c:v>
                </c:pt>
                <c:pt idx="4">
                  <c:v>4.614439092596001E-2</c:v>
                </c:pt>
                <c:pt idx="5">
                  <c:v>5.3115207213686677E-2</c:v>
                </c:pt>
                <c:pt idx="6">
                  <c:v>3.8296833105714523E-2</c:v>
                </c:pt>
                <c:pt idx="7">
                  <c:v>3.7267122991339052E-2</c:v>
                </c:pt>
                <c:pt idx="8">
                  <c:v>1.9906245049181592E-2</c:v>
                </c:pt>
                <c:pt idx="9">
                  <c:v>3.0055869137315616E-2</c:v>
                </c:pt>
                <c:pt idx="10">
                  <c:v>3.4263826068258396E-2</c:v>
                </c:pt>
                <c:pt idx="11">
                  <c:v>3.7365825379891637E-2</c:v>
                </c:pt>
                <c:pt idx="12">
                  <c:v>4.1232298242952714E-2</c:v>
                </c:pt>
                <c:pt idx="13">
                  <c:v>3.5822097767993721E-2</c:v>
                </c:pt>
                <c:pt idx="14">
                  <c:v>4.0574451704846082E-2</c:v>
                </c:pt>
                <c:pt idx="15">
                  <c:v>4.8476742093638059E-2</c:v>
                </c:pt>
                <c:pt idx="16">
                  <c:v>5.5862548140239054E-2</c:v>
                </c:pt>
                <c:pt idx="17">
                  <c:v>5.0643633199674243E-2</c:v>
                </c:pt>
                <c:pt idx="18">
                  <c:v>5.1123893495427453E-2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D-449C-9ACC-55223A33FDC3}"/>
            </c:ext>
          </c:extLst>
        </c:ser>
        <c:ser>
          <c:idx val="1"/>
          <c:order val="1"/>
          <c:tx>
            <c:strRef>
              <c:f>'איור 17 נתונים'!$C$1</c:f>
              <c:strCache>
                <c:ptCount val="1"/>
                <c:pt idx="0">
                  <c:v>סה"כ</c:v>
                </c:pt>
              </c:strCache>
            </c:strRef>
          </c:tx>
          <c:spPr>
            <a:ln w="19050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CBD-449C-9ACC-55223A33FDC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D-449C-9ACC-55223A33FDC3}"/>
              </c:ext>
            </c:extLst>
          </c:dPt>
          <c:dLbls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BD-449C-9ACC-55223A33FDC3}"/>
                </c:ext>
              </c:extLst>
            </c:dLbl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BD-449C-9ACC-55223A33F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17 נתונים'!$A$2:$A$237</c:f>
              <c:numCache>
                <c:formatCode>m/d/yyyy</c:formatCode>
                <c:ptCount val="236"/>
                <c:pt idx="0">
                  <c:v>45443</c:v>
                </c:pt>
                <c:pt idx="1">
                  <c:v>45473</c:v>
                </c:pt>
                <c:pt idx="2">
                  <c:v>45504</c:v>
                </c:pt>
                <c:pt idx="3">
                  <c:v>45535</c:v>
                </c:pt>
                <c:pt idx="4">
                  <c:v>45565</c:v>
                </c:pt>
                <c:pt idx="5">
                  <c:v>45596</c:v>
                </c:pt>
                <c:pt idx="6">
                  <c:v>45626</c:v>
                </c:pt>
                <c:pt idx="7">
                  <c:v>45657</c:v>
                </c:pt>
                <c:pt idx="8">
                  <c:v>45688</c:v>
                </c:pt>
                <c:pt idx="9">
                  <c:v>45716</c:v>
                </c:pt>
                <c:pt idx="10">
                  <c:v>45747</c:v>
                </c:pt>
                <c:pt idx="11">
                  <c:v>45777</c:v>
                </c:pt>
                <c:pt idx="12">
                  <c:v>45808</c:v>
                </c:pt>
                <c:pt idx="13">
                  <c:v>45838</c:v>
                </c:pt>
                <c:pt idx="14">
                  <c:v>45869</c:v>
                </c:pt>
                <c:pt idx="15">
                  <c:v>45900</c:v>
                </c:pt>
                <c:pt idx="16">
                  <c:v>45930</c:v>
                </c:pt>
                <c:pt idx="17">
                  <c:v>45961</c:v>
                </c:pt>
                <c:pt idx="18">
                  <c:v>45991</c:v>
                </c:pt>
                <c:pt idx="19">
                  <c:v>46022</c:v>
                </c:pt>
              </c:numCache>
            </c:numRef>
          </c:cat>
          <c:val>
            <c:numRef>
              <c:f>'איור 17 נתונים'!$C$2:$C$237</c:f>
              <c:numCache>
                <c:formatCode>0.0%</c:formatCode>
                <c:ptCount val="236"/>
                <c:pt idx="0">
                  <c:v>4.676456042659427E-2</c:v>
                </c:pt>
                <c:pt idx="1">
                  <c:v>5.3448771187547317E-2</c:v>
                </c:pt>
                <c:pt idx="2">
                  <c:v>5.5720884462966414E-2</c:v>
                </c:pt>
                <c:pt idx="3">
                  <c:v>4.8535199405690177E-2</c:v>
                </c:pt>
                <c:pt idx="4">
                  <c:v>4.06838298375507E-2</c:v>
                </c:pt>
                <c:pt idx="5">
                  <c:v>3.9995661978140529E-2</c:v>
                </c:pt>
                <c:pt idx="6">
                  <c:v>3.1003785895189928E-2</c:v>
                </c:pt>
                <c:pt idx="7">
                  <c:v>3.0637378103951063E-2</c:v>
                </c:pt>
                <c:pt idx="8">
                  <c:v>1.9744662130418034E-2</c:v>
                </c:pt>
                <c:pt idx="9">
                  <c:v>2.2440106458980535E-2</c:v>
                </c:pt>
                <c:pt idx="10">
                  <c:v>2.4096435523884185E-2</c:v>
                </c:pt>
                <c:pt idx="11">
                  <c:v>3.0891906755573517E-2</c:v>
                </c:pt>
                <c:pt idx="12">
                  <c:v>3.3796959761098089E-2</c:v>
                </c:pt>
                <c:pt idx="13">
                  <c:v>2.7900965999243965E-2</c:v>
                </c:pt>
                <c:pt idx="14">
                  <c:v>2.8679340420006083E-2</c:v>
                </c:pt>
                <c:pt idx="15">
                  <c:v>3.5536390311418309E-2</c:v>
                </c:pt>
                <c:pt idx="16">
                  <c:v>4.5560494465774592E-2</c:v>
                </c:pt>
                <c:pt idx="17">
                  <c:v>4.2962917897821473E-2</c:v>
                </c:pt>
                <c:pt idx="18">
                  <c:v>4.0343200639097132E-2</c:v>
                </c:pt>
                <c:pt idx="19">
                  <c:v>3.3637867217366724E-2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D-449C-9ACC-55223A33FDC3}"/>
            </c:ext>
          </c:extLst>
        </c:ser>
        <c:ser>
          <c:idx val="3"/>
          <c:order val="2"/>
          <c:tx>
            <c:strRef>
              <c:f>'איור 17 נתונים'!$D$1</c:f>
              <c:strCache>
                <c:ptCount val="1"/>
                <c:pt idx="0">
                  <c:v>סקטור עסקי - ריאלי </c:v>
                </c:pt>
              </c:strCache>
            </c:strRef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2.5753144123472215E-3"/>
                  <c:y val="-6.9446827375841732E-3"/>
                </c:manualLayout>
              </c:layout>
              <c:tx>
                <c:rich>
                  <a:bodyPr/>
                  <a:lstStyle/>
                  <a:p>
                    <a:fld id="{46BB9674-B3CD-4FFF-8E9B-2E02009198A3}" type="VALUE">
                      <a:rPr lang="en-US" sz="1100">
                        <a:solidFill>
                          <a:srgbClr val="DA8F32"/>
                        </a:solidFill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BD-449C-9ACC-55223A33F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17 נתונים'!$A$2:$A$237</c:f>
              <c:numCache>
                <c:formatCode>m/d/yyyy</c:formatCode>
                <c:ptCount val="236"/>
                <c:pt idx="0">
                  <c:v>45443</c:v>
                </c:pt>
                <c:pt idx="1">
                  <c:v>45473</c:v>
                </c:pt>
                <c:pt idx="2">
                  <c:v>45504</c:v>
                </c:pt>
                <c:pt idx="3">
                  <c:v>45535</c:v>
                </c:pt>
                <c:pt idx="4">
                  <c:v>45565</c:v>
                </c:pt>
                <c:pt idx="5">
                  <c:v>45596</c:v>
                </c:pt>
                <c:pt idx="6">
                  <c:v>45626</c:v>
                </c:pt>
                <c:pt idx="7">
                  <c:v>45657</c:v>
                </c:pt>
                <c:pt idx="8">
                  <c:v>45688</c:v>
                </c:pt>
                <c:pt idx="9">
                  <c:v>45716</c:v>
                </c:pt>
                <c:pt idx="10">
                  <c:v>45747</c:v>
                </c:pt>
                <c:pt idx="11">
                  <c:v>45777</c:v>
                </c:pt>
                <c:pt idx="12">
                  <c:v>45808</c:v>
                </c:pt>
                <c:pt idx="13">
                  <c:v>45838</c:v>
                </c:pt>
                <c:pt idx="14">
                  <c:v>45869</c:v>
                </c:pt>
                <c:pt idx="15">
                  <c:v>45900</c:v>
                </c:pt>
                <c:pt idx="16">
                  <c:v>45930</c:v>
                </c:pt>
                <c:pt idx="17">
                  <c:v>45961</c:v>
                </c:pt>
                <c:pt idx="18">
                  <c:v>45991</c:v>
                </c:pt>
                <c:pt idx="19">
                  <c:v>46022</c:v>
                </c:pt>
              </c:numCache>
            </c:numRef>
          </c:cat>
          <c:val>
            <c:numRef>
              <c:f>'איור 17 נתונים'!$D$2:$D$237</c:f>
              <c:numCache>
                <c:formatCode>0.0%</c:formatCode>
                <c:ptCount val="236"/>
                <c:pt idx="0">
                  <c:v>3.6302318274035184E-2</c:v>
                </c:pt>
                <c:pt idx="1">
                  <c:v>3.2416788556390852E-2</c:v>
                </c:pt>
                <c:pt idx="2">
                  <c:v>2.7966005900873059E-2</c:v>
                </c:pt>
                <c:pt idx="3">
                  <c:v>1.8240711997968395E-2</c:v>
                </c:pt>
                <c:pt idx="4">
                  <c:v>1.183774252737857E-2</c:v>
                </c:pt>
                <c:pt idx="5">
                  <c:v>1.6840816956777305E-2</c:v>
                </c:pt>
                <c:pt idx="6">
                  <c:v>2.9123489324049956E-3</c:v>
                </c:pt>
                <c:pt idx="7">
                  <c:v>2.7970068482376931E-3</c:v>
                </c:pt>
                <c:pt idx="8">
                  <c:v>-1.4631042781176995E-2</c:v>
                </c:pt>
                <c:pt idx="9">
                  <c:v>-4.6950326738434134E-3</c:v>
                </c:pt>
                <c:pt idx="10">
                  <c:v>-1.0533298179029593E-3</c:v>
                </c:pt>
                <c:pt idx="11">
                  <c:v>3.1216991914966297E-3</c:v>
                </c:pt>
                <c:pt idx="12">
                  <c:v>7.6974203684161413E-3</c:v>
                </c:pt>
                <c:pt idx="13">
                  <c:v>2.5494577621127945E-3</c:v>
                </c:pt>
                <c:pt idx="14">
                  <c:v>8.417031608403569E-3</c:v>
                </c:pt>
                <c:pt idx="15">
                  <c:v>1.7279854624766999E-2</c:v>
                </c:pt>
                <c:pt idx="16">
                  <c:v>2.7505536057626401E-2</c:v>
                </c:pt>
                <c:pt idx="17">
                  <c:v>2.4022505605335365E-2</c:v>
                </c:pt>
                <c:pt idx="18">
                  <c:v>2.590046008821556E-2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D-449C-9ACC-55223A33FDC3}"/>
            </c:ext>
          </c:extLst>
        </c:ser>
        <c:ser>
          <c:idx val="4"/>
          <c:order val="3"/>
          <c:tx>
            <c:strRef>
              <c:f>'איור 17 נתונים'!$E$1</c:f>
              <c:strCache>
                <c:ptCount val="1"/>
                <c:pt idx="0">
                  <c:v>סה"כ ריאלי</c:v>
                </c:pt>
              </c:strCache>
            </c:strRef>
          </c:tx>
          <c:spPr>
            <a:ln w="2222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2.5753144123472215E-3"/>
                  <c:y val="2.37703905783082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BD-449C-9ACC-55223A33F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17 נתונים'!$A$2:$A$237</c:f>
              <c:numCache>
                <c:formatCode>m/d/yyyy</c:formatCode>
                <c:ptCount val="236"/>
                <c:pt idx="0">
                  <c:v>45443</c:v>
                </c:pt>
                <c:pt idx="1">
                  <c:v>45473</c:v>
                </c:pt>
                <c:pt idx="2">
                  <c:v>45504</c:v>
                </c:pt>
                <c:pt idx="3">
                  <c:v>45535</c:v>
                </c:pt>
                <c:pt idx="4">
                  <c:v>45565</c:v>
                </c:pt>
                <c:pt idx="5">
                  <c:v>45596</c:v>
                </c:pt>
                <c:pt idx="6">
                  <c:v>45626</c:v>
                </c:pt>
                <c:pt idx="7">
                  <c:v>45657</c:v>
                </c:pt>
                <c:pt idx="8">
                  <c:v>45688</c:v>
                </c:pt>
                <c:pt idx="9">
                  <c:v>45716</c:v>
                </c:pt>
                <c:pt idx="10">
                  <c:v>45747</c:v>
                </c:pt>
                <c:pt idx="11">
                  <c:v>45777</c:v>
                </c:pt>
                <c:pt idx="12">
                  <c:v>45808</c:v>
                </c:pt>
                <c:pt idx="13">
                  <c:v>45838</c:v>
                </c:pt>
                <c:pt idx="14">
                  <c:v>45869</c:v>
                </c:pt>
                <c:pt idx="15">
                  <c:v>45900</c:v>
                </c:pt>
                <c:pt idx="16">
                  <c:v>45930</c:v>
                </c:pt>
                <c:pt idx="17">
                  <c:v>45961</c:v>
                </c:pt>
                <c:pt idx="18">
                  <c:v>45991</c:v>
                </c:pt>
                <c:pt idx="19">
                  <c:v>46022</c:v>
                </c:pt>
              </c:numCache>
            </c:numRef>
          </c:cat>
          <c:val>
            <c:numRef>
              <c:f>'איור 17 נתונים'!$E$2:$E$237</c:f>
              <c:numCache>
                <c:formatCode>0.0%</c:formatCode>
                <c:ptCount val="236"/>
                <c:pt idx="0">
                  <c:v>1.7666537854790887E-2</c:v>
                </c:pt>
                <c:pt idx="1">
                  <c:v>2.3804342953220869E-2</c:v>
                </c:pt>
                <c:pt idx="2">
                  <c:v>2.4907148717516092E-2</c:v>
                </c:pt>
                <c:pt idx="3">
                  <c:v>1.6080455294180895E-2</c:v>
                </c:pt>
                <c:pt idx="4">
                  <c:v>6.9149492494806619E-3</c:v>
                </c:pt>
                <c:pt idx="5">
                  <c:v>4.9055830860331717E-3</c:v>
                </c:pt>
                <c:pt idx="6">
                  <c:v>-3.6745677161433843E-3</c:v>
                </c:pt>
                <c:pt idx="7">
                  <c:v>-3.8253507203819259E-3</c:v>
                </c:pt>
                <c:pt idx="8">
                  <c:v>-1.5179560112268842E-2</c:v>
                </c:pt>
                <c:pt idx="9">
                  <c:v>-1.2670417574855097E-2</c:v>
                </c:pt>
                <c:pt idx="10">
                  <c:v>-1.1614322150743206E-2</c:v>
                </c:pt>
                <c:pt idx="11">
                  <c:v>-3.6730448512209968E-3</c:v>
                </c:pt>
                <c:pt idx="12">
                  <c:v>3.5163546729610751E-4</c:v>
                </c:pt>
                <c:pt idx="13">
                  <c:v>-5.0330936078483157E-3</c:v>
                </c:pt>
                <c:pt idx="14">
                  <c:v>-2.9078591855309366E-3</c:v>
                </c:pt>
                <c:pt idx="15">
                  <c:v>5.0735093736209436E-3</c:v>
                </c:pt>
                <c:pt idx="16">
                  <c:v>1.7599479554243791E-2</c:v>
                </c:pt>
                <c:pt idx="17">
                  <c:v>1.7626345010731681E-2</c:v>
                </c:pt>
                <c:pt idx="18">
                  <c:v>1.6749446040211557E-2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D-449C-9ACC-55223A33F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78983"/>
        <c:axId val="129585543"/>
      </c:lineChart>
      <c:dateAx>
        <c:axId val="129578983"/>
        <c:scaling>
          <c:orientation val="minMax"/>
          <c:min val="45413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85543"/>
        <c:crosses val="autoZero"/>
        <c:auto val="1"/>
        <c:lblOffset val="100"/>
        <c:baseTimeUnit val="months"/>
      </c:dateAx>
      <c:valAx>
        <c:axId val="129585543"/>
        <c:scaling>
          <c:orientation val="minMax"/>
          <c:max val="7.0000000000000007E-2"/>
          <c:min val="-2.0000000000000004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78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670372173412654"/>
          <c:w val="0.99887996240558141"/>
          <c:h val="3.5259208172362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איור 20א: מספר העובדים הלא ישראלים </a:t>
            </a:r>
            <a:endParaRPr lang="he-IL" sz="11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עובדים פלסטינים וזרים, לא כולל פלסטינים ללא היתר שמועסקים בישראל, מנוכה עונתיות, ינואר 2023 עד דצמבר  2025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2231110242099648"/>
          <c:y val="2.42279348852311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7968900470603906E-2"/>
          <c:y val="0.20860843326720568"/>
          <c:w val="0.88446242436722855"/>
          <c:h val="0.6708970803049209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val>
            <c:numRef>
              <c:f>'עובדים לא ישראלים'!$F$139:$F$174</c:f>
              <c:numCache>
                <c:formatCode>General</c:formatCode>
                <c:ptCount val="36"/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9B6F-414F-B766-F7BEFB2A8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615592"/>
        <c:axId val="1169616576"/>
      </c:areaChar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28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F-414F-B766-F7BEFB2A82A3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F-414F-B766-F7BEFB2A82A3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6F-414F-B766-F7BEFB2A82A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F-414F-B766-F7BEFB2A82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F-414F-B766-F7BEFB2A82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F-414F-B766-F7BEFB2A82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F-414F-B766-F7BEFB2A82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6F-414F-B766-F7BEFB2A82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6F-414F-B766-F7BEFB2A82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6F-414F-B766-F7BEFB2A82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6F-414F-B766-F7BEFB2A82A3}"/>
                </c:ext>
              </c:extLst>
            </c:dLbl>
            <c:dLbl>
              <c:idx val="8"/>
              <c:layout>
                <c:manualLayout>
                  <c:x val="-4.5404646683665742E-2"/>
                  <c:y val="-3.5992028055567053E-2"/>
                </c:manualLayout>
              </c:layout>
              <c:tx>
                <c:rich>
                  <a:bodyPr/>
                  <a:lstStyle/>
                  <a:p>
                    <a:fld id="{B3FED6DD-7EE5-450E-BDAD-EFB68717EE96}" type="VALUE">
                      <a:rPr lang="en-US" sz="1000"/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B6F-414F-B766-F7BEFB2A82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6F-414F-B766-F7BEFB2A82A3}"/>
                </c:ext>
              </c:extLst>
            </c:dLbl>
            <c:dLbl>
              <c:idx val="10"/>
              <c:layout>
                <c:manualLayout>
                  <c:x val="-4.2611111111111113E-2"/>
                  <c:y val="2.549759405074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B6F-414F-B766-F7BEFB2A82A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6F-414F-B766-F7BEFB2A82A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6F-414F-B766-F7BEFB2A82A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B6F-414F-B766-F7BEFB2A82A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B6F-414F-B766-F7BEFB2A82A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B6F-414F-B766-F7BEFB2A82A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6F-414F-B766-F7BEFB2A82A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B6F-414F-B766-F7BEFB2A82A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B6F-414F-B766-F7BEFB2A82A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B6F-414F-B766-F7BEFB2A82A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B6F-414F-B766-F7BEFB2A82A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B6F-414F-B766-F7BEFB2A82A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B6F-414F-B766-F7BEFB2A82A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B6F-414F-B766-F7BEFB2A82A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B6F-414F-B766-F7BEFB2A82A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B6F-414F-B766-F7BEFB2A82A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B6F-414F-B766-F7BEFB2A82A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B6F-414F-B766-F7BEFB2A82A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F-414F-B766-F7BEFB2A82A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F-414F-B766-F7BEFB2A82A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B6F-414F-B766-F7BEFB2A82A3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B6F-414F-B766-F7BEFB2A82A3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B6F-414F-B766-F7BEFB2A82A3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B6F-414F-B766-F7BEFB2A82A3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B6F-414F-B766-F7BEFB2A82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'עובדים לא ישראלים'!$C$139:$C$174</c:f>
              <c:numCache>
                <c:formatCode>m/d/yyyy</c:formatCode>
                <c:ptCount val="36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  <c:pt idx="33">
                  <c:v>45961</c:v>
                </c:pt>
                <c:pt idx="34">
                  <c:v>45991</c:v>
                </c:pt>
                <c:pt idx="35">
                  <c:v>46022</c:v>
                </c:pt>
              </c:numCache>
            </c:numRef>
          </c:cat>
          <c:val>
            <c:numRef>
              <c:f>'עובדים לא ישראלים'!$E$139:$E$174</c:f>
              <c:numCache>
                <c:formatCode>_(* #,##0.00_);_(* \(#,##0.00\);_(* "-"??_);_(@_)</c:formatCode>
                <c:ptCount val="36"/>
                <c:pt idx="0">
                  <c:v>266.30000000000018</c:v>
                </c:pt>
                <c:pt idx="1">
                  <c:v>271.30009765624982</c:v>
                </c:pt>
                <c:pt idx="2">
                  <c:v>264.30009765624982</c:v>
                </c:pt>
                <c:pt idx="3">
                  <c:v>274.20009765625036</c:v>
                </c:pt>
                <c:pt idx="4">
                  <c:v>279.10000000000036</c:v>
                </c:pt>
                <c:pt idx="5">
                  <c:v>273.60000000000036</c:v>
                </c:pt>
                <c:pt idx="6">
                  <c:v>266.19990234375018</c:v>
                </c:pt>
                <c:pt idx="7">
                  <c:v>270.19999999999982</c:v>
                </c:pt>
                <c:pt idx="8">
                  <c:v>269.80000000000018</c:v>
                </c:pt>
                <c:pt idx="9">
                  <c:v>203.20009765625036</c:v>
                </c:pt>
                <c:pt idx="10">
                  <c:v>144.00009765625009</c:v>
                </c:pt>
                <c:pt idx="11">
                  <c:v>147.60009765625</c:v>
                </c:pt>
                <c:pt idx="12">
                  <c:v>162.49990234375036</c:v>
                </c:pt>
                <c:pt idx="13">
                  <c:v>164.60000000000036</c:v>
                </c:pt>
                <c:pt idx="14">
                  <c:v>166.39999999999964</c:v>
                </c:pt>
                <c:pt idx="15">
                  <c:v>182.40009765625018</c:v>
                </c:pt>
                <c:pt idx="16">
                  <c:v>179.60000000000036</c:v>
                </c:pt>
                <c:pt idx="17">
                  <c:v>179.79995117188037</c:v>
                </c:pt>
                <c:pt idx="18">
                  <c:v>188.80000000000018</c:v>
                </c:pt>
                <c:pt idx="19">
                  <c:v>184.79990234374964</c:v>
                </c:pt>
                <c:pt idx="20">
                  <c:v>195.19999999999982</c:v>
                </c:pt>
                <c:pt idx="21">
                  <c:v>186.20009765625036</c:v>
                </c:pt>
                <c:pt idx="22">
                  <c:v>182.60009765625</c:v>
                </c:pt>
                <c:pt idx="23">
                  <c:v>199.10009765625</c:v>
                </c:pt>
                <c:pt idx="24">
                  <c:v>203.49980468749982</c:v>
                </c:pt>
                <c:pt idx="25">
                  <c:v>205.19980468749964</c:v>
                </c:pt>
                <c:pt idx="26">
                  <c:v>211.69990234375018</c:v>
                </c:pt>
                <c:pt idx="27">
                  <c:v>230.40019531249982</c:v>
                </c:pt>
                <c:pt idx="28">
                  <c:v>222.2001953125</c:v>
                </c:pt>
                <c:pt idx="29">
                  <c:v>212.69990234375018</c:v>
                </c:pt>
                <c:pt idx="30">
                  <c:v>226.30000000000018</c:v>
                </c:pt>
                <c:pt idx="31">
                  <c:v>227.10000000000036</c:v>
                </c:pt>
                <c:pt idx="32">
                  <c:v>232.30000000000018</c:v>
                </c:pt>
                <c:pt idx="33">
                  <c:v>229.30000000000018</c:v>
                </c:pt>
                <c:pt idx="34">
                  <c:v>222.10009765625</c:v>
                </c:pt>
                <c:pt idx="35">
                  <c:v>237.45355333807947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B6F-414F-B766-F7BEFB2A8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615592"/>
        <c:axId val="1169616576"/>
      </c:lineChart>
      <c:dateAx>
        <c:axId val="1169615592"/>
        <c:scaling>
          <c:orientation val="minMax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6576"/>
        <c:crosses val="autoZero"/>
        <c:auto val="1"/>
        <c:lblOffset val="100"/>
        <c:baseTimeUnit val="months"/>
        <c:majorUnit val="2"/>
        <c:majorTimeUnit val="months"/>
      </c:dateAx>
      <c:valAx>
        <c:axId val="1169616576"/>
        <c:scaling>
          <c:orientation val="minMax"/>
          <c:max val="300"/>
          <c:min val="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אלפי</a:t>
                </a:r>
              </a:p>
              <a:p>
                <a:pPr>
                  <a:defRPr/>
                </a:pPr>
                <a:r>
                  <a:rPr lang="he-IL" dirty="0" smtClean="0"/>
                  <a:t> </a:t>
                </a:r>
                <a:r>
                  <a:rPr lang="he-IL" dirty="0"/>
                  <a:t>עובדים </a:t>
                </a:r>
              </a:p>
            </c:rich>
          </c:tx>
          <c:layout>
            <c:manualLayout>
              <c:xMode val="edge"/>
              <c:yMode val="edge"/>
              <c:x val="2.5579302250508269E-3"/>
              <c:y val="0.11518017475781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55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איור 20ב: ענף הבנייה: משרות שכיר ומועסקים</a:t>
            </a:r>
            <a:endParaRPr lang="he-IL" sz="11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אלפים, ללא ניכוי עונתיות ספטמבר 2023 עד נובמבר 2025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5081536625069603E-2"/>
          <c:y val="0.17091263862719336"/>
          <c:w val="0.91092552982331276"/>
          <c:h val="0.68271662372911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'ענף הבנייה- משרות שכיר ומועסקים'!$L$6</c:f>
              <c:strCache>
                <c:ptCount val="1"/>
                <c:pt idx="0">
                  <c:v>ישראלים - מועסקים בפועל</c:v>
                </c:pt>
              </c:strCache>
            </c:strRef>
          </c:tx>
          <c:spPr>
            <a:solidFill>
              <a:srgbClr val="008DA3"/>
            </a:solidFill>
            <a:ln w="19050">
              <a:noFill/>
            </a:ln>
            <a:effectLst/>
          </c:spPr>
          <c:invertIfNegative val="0"/>
          <c:cat>
            <c:numRef>
              <c:f>'ענף הבנייה- משרות שכיר ומועסקים'!$K$9:$K$35</c:f>
              <c:numCache>
                <c:formatCode>m/d/yyyy</c:formatCode>
                <c:ptCount val="27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  <c:pt idx="24">
                  <c:v>45930</c:v>
                </c:pt>
                <c:pt idx="25">
                  <c:v>45961</c:v>
                </c:pt>
                <c:pt idx="26">
                  <c:v>45991</c:v>
                </c:pt>
              </c:numCache>
            </c:numRef>
          </c:cat>
          <c:val>
            <c:numRef>
              <c:f>'ענף הבנייה- משרות שכיר ומועסקים'!$L$9:$L$35</c:f>
              <c:numCache>
                <c:formatCode>0</c:formatCode>
                <c:ptCount val="27"/>
                <c:pt idx="0">
                  <c:v>202.890568</c:v>
                </c:pt>
                <c:pt idx="1">
                  <c:v>120.09231</c:v>
                </c:pt>
                <c:pt idx="2">
                  <c:v>159.12950499999999</c:v>
                </c:pt>
                <c:pt idx="3">
                  <c:v>178.62153799999999</c:v>
                </c:pt>
                <c:pt idx="4">
                  <c:v>191.896029</c:v>
                </c:pt>
                <c:pt idx="5">
                  <c:v>205.972993</c:v>
                </c:pt>
                <c:pt idx="6">
                  <c:v>214.697855</c:v>
                </c:pt>
                <c:pt idx="7">
                  <c:v>196.65933200000001</c:v>
                </c:pt>
                <c:pt idx="8">
                  <c:v>221.40468000000001</c:v>
                </c:pt>
                <c:pt idx="9">
                  <c:v>221.77113900000001</c:v>
                </c:pt>
                <c:pt idx="10">
                  <c:v>220.77953299999999</c:v>
                </c:pt>
                <c:pt idx="11">
                  <c:v>222.82601299999999</c:v>
                </c:pt>
                <c:pt idx="12">
                  <c:v>231.16922199999999</c:v>
                </c:pt>
                <c:pt idx="13">
                  <c:v>209.31502399999999</c:v>
                </c:pt>
                <c:pt idx="14">
                  <c:v>229.931939</c:v>
                </c:pt>
                <c:pt idx="15">
                  <c:v>243.204318</c:v>
                </c:pt>
                <c:pt idx="16">
                  <c:v>250.60711600000002</c:v>
                </c:pt>
                <c:pt idx="17">
                  <c:v>241.27326399999998</c:v>
                </c:pt>
                <c:pt idx="18">
                  <c:v>239.42159700000002</c:v>
                </c:pt>
                <c:pt idx="19">
                  <c:v>202.49472500000002</c:v>
                </c:pt>
                <c:pt idx="20">
                  <c:v>224.55137999999999</c:v>
                </c:pt>
                <c:pt idx="21">
                  <c:v>210.30348999999998</c:v>
                </c:pt>
                <c:pt idx="22">
                  <c:v>238.81122400000001</c:v>
                </c:pt>
                <c:pt idx="23">
                  <c:v>243.03009299999997</c:v>
                </c:pt>
                <c:pt idx="24">
                  <c:v>259.34050200000001</c:v>
                </c:pt>
                <c:pt idx="25">
                  <c:v>249.83214099999998</c:v>
                </c:pt>
                <c:pt idx="26">
                  <c:v>273.92311899999999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8-4B43-BC0D-AE7A4D7D0D42}"/>
            </c:ext>
          </c:extLst>
        </c:ser>
        <c:ser>
          <c:idx val="2"/>
          <c:order val="1"/>
          <c:tx>
            <c:strRef>
              <c:f>'ענף הבנייה- משרות שכיר ומועסקים'!$O$6</c:f>
              <c:strCache>
                <c:ptCount val="1"/>
                <c:pt idx="0">
                  <c:v>משרות שכיר פלסטינים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/>
          </c:spPr>
          <c:invertIfNegative val="0"/>
          <c:cat>
            <c:numRef>
              <c:f>'ענף הבנייה- משרות שכיר ומועסקים'!$K$9:$K$35</c:f>
              <c:numCache>
                <c:formatCode>m/d/yyyy</c:formatCode>
                <c:ptCount val="27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  <c:pt idx="24">
                  <c:v>45930</c:v>
                </c:pt>
                <c:pt idx="25">
                  <c:v>45961</c:v>
                </c:pt>
                <c:pt idx="26">
                  <c:v>45991</c:v>
                </c:pt>
              </c:numCache>
            </c:numRef>
          </c:cat>
          <c:val>
            <c:numRef>
              <c:f>'ענף הבנייה- משרות שכיר ומועסקים'!$O$9:$O$36</c:f>
              <c:numCache>
                <c:formatCode>0</c:formatCode>
                <c:ptCount val="28"/>
                <c:pt idx="0">
                  <c:v>68.007000000000019</c:v>
                </c:pt>
                <c:pt idx="1">
                  <c:v>25.495000000000026</c:v>
                </c:pt>
                <c:pt idx="2">
                  <c:v>-4.2749999999999915</c:v>
                </c:pt>
                <c:pt idx="3">
                  <c:v>4.022999999999989</c:v>
                </c:pt>
                <c:pt idx="4">
                  <c:v>-5.2370000000000054</c:v>
                </c:pt>
                <c:pt idx="5">
                  <c:v>2.2230000000000025</c:v>
                </c:pt>
                <c:pt idx="6">
                  <c:v>2.2630000000000194</c:v>
                </c:pt>
                <c:pt idx="7">
                  <c:v>2.1650000000000063</c:v>
                </c:pt>
                <c:pt idx="8">
                  <c:v>2.3899999999999864</c:v>
                </c:pt>
                <c:pt idx="9">
                  <c:v>3.1750000000000043</c:v>
                </c:pt>
                <c:pt idx="10">
                  <c:v>3.3159999999999954</c:v>
                </c:pt>
                <c:pt idx="11">
                  <c:v>3.7409999999999783</c:v>
                </c:pt>
                <c:pt idx="12">
                  <c:v>3.8229999999999862</c:v>
                </c:pt>
                <c:pt idx="13">
                  <c:v>3.4070000000000036</c:v>
                </c:pt>
                <c:pt idx="14">
                  <c:v>3.6760000000000375</c:v>
                </c:pt>
                <c:pt idx="15">
                  <c:v>3.8729999999999762</c:v>
                </c:pt>
                <c:pt idx="16">
                  <c:v>4.7060000000000031</c:v>
                </c:pt>
                <c:pt idx="17">
                  <c:v>4.7630000000000123</c:v>
                </c:pt>
                <c:pt idx="18">
                  <c:v>4.6279999999999859</c:v>
                </c:pt>
                <c:pt idx="19">
                  <c:v>4.7690000000000268</c:v>
                </c:pt>
                <c:pt idx="20">
                  <c:v>4.9179999999999708</c:v>
                </c:pt>
                <c:pt idx="21">
                  <c:v>4.8810000000000073</c:v>
                </c:pt>
                <c:pt idx="22">
                  <c:v>5.1610000000000014</c:v>
                </c:pt>
                <c:pt idx="23">
                  <c:v>5.1850000000000165</c:v>
                </c:pt>
                <c:pt idx="24">
                  <c:v>5.1220000000000141</c:v>
                </c:pt>
                <c:pt idx="25">
                  <c:v>5.0079999999999956</c:v>
                </c:pt>
                <c:pt idx="26">
                  <c:v>4.9860000000000042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8-4B43-BC0D-AE7A4D7D0D42}"/>
            </c:ext>
          </c:extLst>
        </c:ser>
        <c:ser>
          <c:idx val="1"/>
          <c:order val="2"/>
          <c:tx>
            <c:strRef>
              <c:f>'ענף הבנייה- משרות שכיר ומועסקים'!$N$6</c:f>
              <c:strCache>
                <c:ptCount val="1"/>
                <c:pt idx="0">
                  <c:v>משרות שכיר זרים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98409231812537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303</a:t>
                    </a:r>
                    <a:endParaRPr lang="en-US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13-4BF5-B5B7-97B96F80EDDF}"/>
                </c:ext>
              </c:extLst>
            </c:dLbl>
            <c:dLbl>
              <c:idx val="26"/>
              <c:layout>
                <c:manualLayout>
                  <c:x val="0"/>
                  <c:y val="-9.206295874039024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347</a:t>
                    </a:r>
                    <a:endParaRPr lang="en-US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13-4BF5-B5B7-97B96F80E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'ענף הבנייה- משרות שכיר ומועסקים'!$K$9:$K$35</c:f>
              <c:numCache>
                <c:formatCode>m/d/yyyy</c:formatCode>
                <c:ptCount val="27"/>
                <c:pt idx="0">
                  <c:v>45199</c:v>
                </c:pt>
                <c:pt idx="1">
                  <c:v>45230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  <c:pt idx="12">
                  <c:v>45565</c:v>
                </c:pt>
                <c:pt idx="13">
                  <c:v>45596</c:v>
                </c:pt>
                <c:pt idx="14">
                  <c:v>45626</c:v>
                </c:pt>
                <c:pt idx="15">
                  <c:v>45657</c:v>
                </c:pt>
                <c:pt idx="16">
                  <c:v>45688</c:v>
                </c:pt>
                <c:pt idx="17">
                  <c:v>45716</c:v>
                </c:pt>
                <c:pt idx="18">
                  <c:v>45747</c:v>
                </c:pt>
                <c:pt idx="19">
                  <c:v>45777</c:v>
                </c:pt>
                <c:pt idx="20">
                  <c:v>45808</c:v>
                </c:pt>
                <c:pt idx="21">
                  <c:v>45838</c:v>
                </c:pt>
                <c:pt idx="22">
                  <c:v>45869</c:v>
                </c:pt>
                <c:pt idx="23">
                  <c:v>45900</c:v>
                </c:pt>
                <c:pt idx="24">
                  <c:v>45930</c:v>
                </c:pt>
                <c:pt idx="25">
                  <c:v>45961</c:v>
                </c:pt>
                <c:pt idx="26">
                  <c:v>45991</c:v>
                </c:pt>
              </c:numCache>
            </c:numRef>
          </c:cat>
          <c:val>
            <c:numRef>
              <c:f>'ענף הבנייה- משרות שכיר ומועסקים'!$N$9:$N$35</c:f>
              <c:numCache>
                <c:formatCode>0</c:formatCode>
                <c:ptCount val="27"/>
                <c:pt idx="0">
                  <c:v>32.328200000000002</c:v>
                </c:pt>
                <c:pt idx="1">
                  <c:v>30.233409999999999</c:v>
                </c:pt>
                <c:pt idx="2">
                  <c:v>27.28125</c:v>
                </c:pt>
                <c:pt idx="3">
                  <c:v>28.87715</c:v>
                </c:pt>
                <c:pt idx="4" formatCode="#,##0\ \ ;\-#,##0\ \ ;@\ \ ">
                  <c:v>30.242000000000001</c:v>
                </c:pt>
                <c:pt idx="5" formatCode="#,##0\ \ ;\-#,##0\ \ ;@\ \ ">
                  <c:v>31.355</c:v>
                </c:pt>
                <c:pt idx="6" formatCode="#,##0\ \ ;\-#,##0\ \ ;@\ \ ">
                  <c:v>32.241</c:v>
                </c:pt>
                <c:pt idx="7" formatCode="#,##0\ \ ;\-#,##0\ \ ;@\ \ ">
                  <c:v>34.162999999999997</c:v>
                </c:pt>
                <c:pt idx="8" formatCode="#,##0\ \ ;\-#,##0\ \ ;@\ \ ">
                  <c:v>38.292000000000002</c:v>
                </c:pt>
                <c:pt idx="9" formatCode="#,##0\ \ ;\-#,##0\ \ ;@\ \ ">
                  <c:v>41.021999999999998</c:v>
                </c:pt>
                <c:pt idx="10" formatCode="#,##0\ \ ;\-#,##0\ \ ;@\ \ ">
                  <c:v>44.207000000000001</c:v>
                </c:pt>
                <c:pt idx="11" formatCode="#,##0\ \ ;\-#,##0\ \ ;@\ \ ">
                  <c:v>45.219000000000001</c:v>
                </c:pt>
                <c:pt idx="12" formatCode="#,##0\ \ ;\-#,##0\ \ ;@\ \ ">
                  <c:v>48.561</c:v>
                </c:pt>
                <c:pt idx="13" formatCode="#,##0\ \ ;\-#,##0\ \ ;@\ \ ">
                  <c:v>50.814</c:v>
                </c:pt>
                <c:pt idx="14" formatCode="#,##0\ \ ;\-#,##0\ \ ;@\ \ ">
                  <c:v>53.564</c:v>
                </c:pt>
                <c:pt idx="15" formatCode="#,##0\ \ ;\-#,##0\ \ ;@\ \ ">
                  <c:v>56.037999999999997</c:v>
                </c:pt>
                <c:pt idx="16" formatCode="#,##0\ \ ;\-#,##0\ \ ;@\ \ ">
                  <c:v>56.063000000000002</c:v>
                </c:pt>
                <c:pt idx="17" formatCode="#,##0\ \ ;\-#,##0\ \ ;@\ \ ">
                  <c:v>57.311</c:v>
                </c:pt>
                <c:pt idx="18" formatCode="#,##0\ \ ;\-#,##0\ \ ;@\ \ ">
                  <c:v>59.302999999999997</c:v>
                </c:pt>
                <c:pt idx="19" formatCode="#,##0\ \ ;\-#,##0\ \ ;@\ \ ">
                  <c:v>59.308</c:v>
                </c:pt>
                <c:pt idx="20" formatCode="#,##0\ \ ;\-#,##0\ \ ;@\ \ ">
                  <c:v>60.140999999999998</c:v>
                </c:pt>
                <c:pt idx="21" formatCode="#,##0\ \ ;\-#,##0\ \ ;@\ \ ">
                  <c:v>59.561</c:v>
                </c:pt>
                <c:pt idx="22" formatCode="#,##0\ \ ;\-#,##0\ \ ;@\ \ ">
                  <c:v>62.715000000000003</c:v>
                </c:pt>
                <c:pt idx="23" formatCode="#,##0\ \ ;\-#,##0\ \ ;@\ \ ">
                  <c:v>64.402000000000001</c:v>
                </c:pt>
                <c:pt idx="24" formatCode="#,##0\ \ ;\-#,##0\ \ ;@\ \ ">
                  <c:v>65.613</c:v>
                </c:pt>
                <c:pt idx="25" formatCode="#,##0\ \ ;\-#,##0\ \ ;@\ \ ">
                  <c:v>65.900999999999996</c:v>
                </c:pt>
                <c:pt idx="26" formatCode="#,##0\ \ ;\-#,##0\ \ ;@\ \ ">
                  <c:v>67.590999999999994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8-4B43-BC0D-AE7A4D7D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017504"/>
        <c:axId val="2113847936"/>
      </c:barChar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402432"/>
        <c:axId val="211679745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'ענף הבנייה- משרות שכיר ומועסקים'!$P$6</c15:sqref>
                        </c15:formulaRef>
                      </c:ext>
                    </c:extLst>
                    <c:strCache>
                      <c:ptCount val="1"/>
                      <c:pt idx="0">
                        <c:v>סהכ</c:v>
                      </c:pt>
                    </c:strCache>
                  </c:strRef>
                </c:tx>
                <c:spPr>
                  <a:noFill/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3.8645667158866406E-3"/>
                        <c:y val="-0.3243853638972846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64A8-4B43-BC0D-AE7A4D7D0D42}"/>
                      </c:ext>
                    </c:extLst>
                  </c:dLbl>
                  <c:dLbl>
                    <c:idx val="18"/>
                    <c:layout>
                      <c:manualLayout>
                        <c:x val="-3.8719152154225397E-3"/>
                        <c:y val="-0.3144532565199472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64A8-4B43-BC0D-AE7A4D7D0D42}"/>
                      </c:ext>
                    </c:extLst>
                  </c:dLbl>
                  <c:dLbl>
                    <c:idx val="19"/>
                    <c:layout>
                      <c:manualLayout>
                        <c:x val="-3.8719152154225397E-3"/>
                        <c:y val="-0.2733098397790195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64A8-4B43-BC0D-AE7A4D7D0D42}"/>
                      </c:ext>
                    </c:extLst>
                  </c:dLbl>
                  <c:dLbl>
                    <c:idx val="20"/>
                    <c:layout>
                      <c:manualLayout>
                        <c:x val="-5.8078728231338089E-3"/>
                        <c:y val="-0.326208518445926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64A8-4B43-BC0D-AE7A4D7D0D42}"/>
                      </c:ext>
                    </c:extLst>
                  </c:dLbl>
                  <c:dLbl>
                    <c:idx val="21"/>
                    <c:layout>
                      <c:manualLayout>
                        <c:x val="-3.8719152154225397E-3"/>
                        <c:y val="-0.296820363630978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64A8-4B43-BC0D-AE7A4D7D0D42}"/>
                      </c:ext>
                    </c:extLst>
                  </c:dLbl>
                  <c:dLbl>
                    <c:idx val="22"/>
                    <c:layout>
                      <c:manualLayout>
                        <c:x val="-3.8719152154225397E-3"/>
                        <c:y val="-0.33208614940891634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64A8-4B43-BC0D-AE7A4D7D0D42}"/>
                      </c:ext>
                    </c:extLst>
                  </c:dLbl>
                  <c:dLbl>
                    <c:idx val="23"/>
                    <c:layout>
                      <c:manualLayout>
                        <c:x val="7.7438304308449371E-3"/>
                        <c:y val="-0.35265785777938014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64A8-4B43-BC0D-AE7A4D7D0D42}"/>
                      </c:ext>
                    </c:extLst>
                  </c:dLbl>
                  <c:dLbl>
                    <c:idx val="24"/>
                    <c:layout>
                      <c:manualLayout>
                        <c:x val="2.9039364115668903E-2"/>
                        <c:y val="-0.358535488742369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64A8-4B43-BC0D-AE7A4D7D0D42}"/>
                      </c:ext>
                    </c:extLst>
                  </c:dLbl>
                  <c:dLbl>
                    <c:idx val="25"/>
                    <c:layout>
                      <c:manualLayout>
                        <c:x val="2.8499709522191247E-2"/>
                        <c:y val="-0.3229614960952992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64A8-4B43-BC0D-AE7A4D7D0D42}"/>
                      </c:ext>
                    </c:extLst>
                  </c:dLbl>
                  <c:dLbl>
                    <c:idx val="26"/>
                    <c:layout>
                      <c:manualLayout>
                        <c:x val="3.2884280217913162E-2"/>
                        <c:y val="-0.2851882216981882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64A8-4B43-BC0D-AE7A4D7D0D4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'ענף הבנייה- משרות שכיר ומועסקים'!$K$9:$K$35</c15:sqref>
                        </c15:formulaRef>
                      </c:ext>
                    </c:extLst>
                    <c:numCache>
                      <c:formatCode>m/d/yyyy</c:formatCode>
                      <c:ptCount val="27"/>
                      <c:pt idx="0">
                        <c:v>45199</c:v>
                      </c:pt>
                      <c:pt idx="1">
                        <c:v>45230</c:v>
                      </c:pt>
                      <c:pt idx="2">
                        <c:v>45260</c:v>
                      </c:pt>
                      <c:pt idx="3">
                        <c:v>45291</c:v>
                      </c:pt>
                      <c:pt idx="4">
                        <c:v>45322</c:v>
                      </c:pt>
                      <c:pt idx="5">
                        <c:v>45351</c:v>
                      </c:pt>
                      <c:pt idx="6">
                        <c:v>45382</c:v>
                      </c:pt>
                      <c:pt idx="7">
                        <c:v>45412</c:v>
                      </c:pt>
                      <c:pt idx="8">
                        <c:v>45443</c:v>
                      </c:pt>
                      <c:pt idx="9">
                        <c:v>45473</c:v>
                      </c:pt>
                      <c:pt idx="10">
                        <c:v>45504</c:v>
                      </c:pt>
                      <c:pt idx="11">
                        <c:v>45535</c:v>
                      </c:pt>
                      <c:pt idx="12">
                        <c:v>45565</c:v>
                      </c:pt>
                      <c:pt idx="13">
                        <c:v>45596</c:v>
                      </c:pt>
                      <c:pt idx="14">
                        <c:v>45626</c:v>
                      </c:pt>
                      <c:pt idx="15">
                        <c:v>45657</c:v>
                      </c:pt>
                      <c:pt idx="16">
                        <c:v>45688</c:v>
                      </c:pt>
                      <c:pt idx="17">
                        <c:v>45716</c:v>
                      </c:pt>
                      <c:pt idx="18">
                        <c:v>45747</c:v>
                      </c:pt>
                      <c:pt idx="19">
                        <c:v>45777</c:v>
                      </c:pt>
                      <c:pt idx="20">
                        <c:v>45808</c:v>
                      </c:pt>
                      <c:pt idx="21">
                        <c:v>45838</c:v>
                      </c:pt>
                      <c:pt idx="22">
                        <c:v>45869</c:v>
                      </c:pt>
                      <c:pt idx="23">
                        <c:v>45900</c:v>
                      </c:pt>
                      <c:pt idx="24">
                        <c:v>45930</c:v>
                      </c:pt>
                      <c:pt idx="25">
                        <c:v>45961</c:v>
                      </c:pt>
                      <c:pt idx="26">
                        <c:v>45991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'ענף הבנייה- משרות שכיר ומועסקים'!$P$9:$P$35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303.22576800000002</c:v>
                      </c:pt>
                      <c:pt idx="1">
                        <c:v>175.82072000000002</c:v>
                      </c:pt>
                      <c:pt idx="2">
                        <c:v>182.13575500000002</c:v>
                      </c:pt>
                      <c:pt idx="3">
                        <c:v>211.52168799999998</c:v>
                      </c:pt>
                      <c:pt idx="4">
                        <c:v>216.90102899999999</c:v>
                      </c:pt>
                      <c:pt idx="5">
                        <c:v>239.55099300000001</c:v>
                      </c:pt>
                      <c:pt idx="6">
                        <c:v>249.20185500000002</c:v>
                      </c:pt>
                      <c:pt idx="7">
                        <c:v>232.98733200000001</c:v>
                      </c:pt>
                      <c:pt idx="8">
                        <c:v>262.08668</c:v>
                      </c:pt>
                      <c:pt idx="9">
                        <c:v>265.96813900000001</c:v>
                      </c:pt>
                      <c:pt idx="10">
                        <c:v>268.30253299999998</c:v>
                      </c:pt>
                      <c:pt idx="11">
                        <c:v>271.78601299999997</c:v>
                      </c:pt>
                      <c:pt idx="12">
                        <c:v>283.55322200000001</c:v>
                      </c:pt>
                      <c:pt idx="13">
                        <c:v>263.536024</c:v>
                      </c:pt>
                      <c:pt idx="14">
                        <c:v>287.17193900000007</c:v>
                      </c:pt>
                      <c:pt idx="15">
                        <c:v>303.115318</c:v>
                      </c:pt>
                      <c:pt idx="16">
                        <c:v>311.37611600000002</c:v>
                      </c:pt>
                      <c:pt idx="17">
                        <c:v>303.347264</c:v>
                      </c:pt>
                      <c:pt idx="18">
                        <c:v>303.352597</c:v>
                      </c:pt>
                      <c:pt idx="19">
                        <c:v>266.57172500000001</c:v>
                      </c:pt>
                      <c:pt idx="20">
                        <c:v>289.61037999999996</c:v>
                      </c:pt>
                      <c:pt idx="21">
                        <c:v>274.74549000000002</c:v>
                      </c:pt>
                      <c:pt idx="22">
                        <c:v>306.68722400000001</c:v>
                      </c:pt>
                      <c:pt idx="23">
                        <c:v>312.61709299999995</c:v>
                      </c:pt>
                      <c:pt idx="24">
                        <c:v>330.07550200000003</c:v>
                      </c:pt>
                      <c:pt idx="25">
                        <c:v>320.74114099999997</c:v>
                      </c:pt>
                      <c:pt idx="26">
                        <c:v>346.50011899999998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64A8-4B43-BC0D-AE7A4D7D0D42}"/>
                  </c:ext>
                </c:extLst>
              </c15:ser>
            </c15:filteredBarSeries>
          </c:ext>
        </c:extLst>
      </c:barChart>
      <c:dateAx>
        <c:axId val="685017504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113847936"/>
        <c:crosses val="autoZero"/>
        <c:auto val="1"/>
        <c:lblOffset val="100"/>
        <c:baseTimeUnit val="months"/>
        <c:majorUnit val="2"/>
        <c:majorTimeUnit val="months"/>
      </c:dateAx>
      <c:valAx>
        <c:axId val="2113847936"/>
        <c:scaling>
          <c:orientation val="minMax"/>
          <c:max val="4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5017504"/>
        <c:crosses val="autoZero"/>
        <c:crossBetween val="between"/>
      </c:valAx>
      <c:valAx>
        <c:axId val="211679745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470402432"/>
        <c:crosses val="max"/>
        <c:crossBetween val="between"/>
      </c:valAx>
      <c:catAx>
        <c:axId val="4704024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16797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97013068819777E-3"/>
          <c:y val="0.95148022977819469"/>
          <c:w val="0.97701322491592757"/>
          <c:h val="4.8058957571625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מדד הבלתי סחירים</a:t>
            </a:r>
          </a:p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(64%)</a:t>
            </a:r>
            <a:endParaRPr lang="he-IL" sz="1200" b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45069352851420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(41.8%)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1.1610892908071584</c:v>
                </c:pt>
                <c:pt idx="4">
                  <c:v>1.1684890106957753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1.3932278460960825</c:v>
                </c:pt>
                <c:pt idx="11">
                  <c:v>1.1293434602216625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0.92154551361005477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1.0575958189623522</c:v>
                </c:pt>
                <c:pt idx="23">
                  <c:v>1.2121708712868045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0.78948713222229472</c:v>
                </c:pt>
                <c:pt idx="34">
                  <c:v>0.71576635677728728</c:v>
                </c:pt>
                <c:pt idx="35">
                  <c:v>0.83130403822201082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0.91572267081884584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0.60281778128467089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0.95032653490065311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0.84168277826802962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0.85764824048500299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0.82667621361954013</c:v>
                </c:pt>
                <c:pt idx="84">
                  <c:v>0.85168512807958618</c:v>
                </c:pt>
                <c:pt idx="85">
                  <c:v>0.7333614561452253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0.61331683130501202</c:v>
                </c:pt>
                <c:pt idx="89">
                  <c:v>0.53612506410368954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0.30367245250106456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>
                  <c:v>0.1636396219428097</c:v>
                </c:pt>
                <c:pt idx="99">
                  <c:v>0.20085226613112006</c:v>
                </c:pt>
                <c:pt idx="100">
                  <c:v>0.27670615774750063</c:v>
                </c:pt>
                <c:pt idx="101">
                  <c:v>0.39441364943155222</c:v>
                </c:pt>
                <c:pt idx="102">
                  <c:v>0.47515644517338418</c:v>
                </c:pt>
                <c:pt idx="103">
                  <c:v>0.71153057870337766</c:v>
                </c:pt>
                <c:pt idx="104">
                  <c:v>0.71324759335264831</c:v>
                </c:pt>
                <c:pt idx="105">
                  <c:v>0.7521294684245996</c:v>
                </c:pt>
                <c:pt idx="106">
                  <c:v>1.0272297482784405</c:v>
                </c:pt>
                <c:pt idx="107">
                  <c:v>1.3440791455784522</c:v>
                </c:pt>
                <c:pt idx="108">
                  <c:v>1.2636800992966311</c:v>
                </c:pt>
                <c:pt idx="109">
                  <c:v>1.2611602985004224</c:v>
                </c:pt>
                <c:pt idx="110">
                  <c:v>1.2928377329059013</c:v>
                </c:pt>
                <c:pt idx="111">
                  <c:v>1.3333360769922469</c:v>
                </c:pt>
                <c:pt idx="112">
                  <c:v>1.4524242750015373</c:v>
                </c:pt>
                <c:pt idx="113">
                  <c:v>1.6454298418802309</c:v>
                </c:pt>
                <c:pt idx="114">
                  <c:v>1.9901324268630316</c:v>
                </c:pt>
                <c:pt idx="115">
                  <c:v>2.0968493396175205</c:v>
                </c:pt>
                <c:pt idx="116">
                  <c:v>2.2068375191469065</c:v>
                </c:pt>
                <c:pt idx="117">
                  <c:v>2.4391362053729084</c:v>
                </c:pt>
                <c:pt idx="118">
                  <c:v>2.5477993603555649</c:v>
                </c:pt>
                <c:pt idx="119">
                  <c:v>2.4897452053274916</c:v>
                </c:pt>
                <c:pt idx="120">
                  <c:v>2.6739523662247304</c:v>
                </c:pt>
                <c:pt idx="121">
                  <c:v>2.7564452967268798</c:v>
                </c:pt>
                <c:pt idx="122">
                  <c:v>2.7133276046882755</c:v>
                </c:pt>
                <c:pt idx="123">
                  <c:v>2.9191708300569927</c:v>
                </c:pt>
                <c:pt idx="124">
                  <c:v>3.0415726253720323</c:v>
                </c:pt>
                <c:pt idx="125">
                  <c:v>2.7928445880371995</c:v>
                </c:pt>
                <c:pt idx="126">
                  <c:v>2.5469505616271122</c:v>
                </c:pt>
                <c:pt idx="127">
                  <c:v>2.5063322717148946</c:v>
                </c:pt>
                <c:pt idx="128">
                  <c:v>2.3469343014995321</c:v>
                </c:pt>
                <c:pt idx="129">
                  <c:v>1.9518595846435074</c:v>
                </c:pt>
                <c:pt idx="130">
                  <c:v>1.5611343142115974</c:v>
                </c:pt>
                <c:pt idx="131">
                  <c:v>1.4104919780884264</c:v>
                </c:pt>
                <c:pt idx="132">
                  <c:v>1.3243429891215774</c:v>
                </c:pt>
                <c:pt idx="133">
                  <c:v>1.0476469632246008</c:v>
                </c:pt>
                <c:pt idx="134">
                  <c:v>1.0416489844275225</c:v>
                </c:pt>
                <c:pt idx="135">
                  <c:v>1.0750992859569111</c:v>
                </c:pt>
                <c:pt idx="136">
                  <c:v>1.0318035308884996</c:v>
                </c:pt>
                <c:pt idx="137">
                  <c:v>1.183544651001335</c:v>
                </c:pt>
                <c:pt idx="138">
                  <c:v>1.2516290903148257</c:v>
                </c:pt>
                <c:pt idx="139">
                  <c:v>1.2434637560816406</c:v>
                </c:pt>
                <c:pt idx="140">
                  <c:v>1.2411503351400868</c:v>
                </c:pt>
                <c:pt idx="141">
                  <c:v>1.3967901587357334</c:v>
                </c:pt>
                <c:pt idx="142">
                  <c:v>1.6672747394884042</c:v>
                </c:pt>
                <c:pt idx="143">
                  <c:v>1.6626001374150801</c:v>
                </c:pt>
                <c:pt idx="144">
                  <c:v>1.6275457324111575</c:v>
                </c:pt>
                <c:pt idx="145">
                  <c:v>1.706632227987585</c:v>
                </c:pt>
                <c:pt idx="146">
                  <c:v>1.8462067957598851</c:v>
                </c:pt>
                <c:pt idx="147">
                  <c:v>1.8575222668880502</c:v>
                </c:pt>
                <c:pt idx="148">
                  <c:v>1.6545921039480842</c:v>
                </c:pt>
                <c:pt idx="149">
                  <c:v>1.664822770951456</c:v>
                </c:pt>
                <c:pt idx="150">
                  <c:v>1.7660929727381944</c:v>
                </c:pt>
                <c:pt idx="151">
                  <c:v>1.8207848545814538</c:v>
                </c:pt>
                <c:pt idx="152">
                  <c:v>1.7420959793162802</c:v>
                </c:pt>
                <c:pt idx="153">
                  <c:v>1.4948519564660372</c:v>
                </c:pt>
                <c:pt idx="154">
                  <c:v>1.3780174722208667</c:v>
                </c:pt>
                <c:pt idx="155">
                  <c:v>1.5487100200911013</c:v>
                </c:pt>
                <c:pt idx="156">
                  <c:v>1.5987647003442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9-42B5-A65D-839510798159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(3.2%)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-0.63919478425966014</c:v>
                </c:pt>
                <c:pt idx="9">
                  <c:v>-0.64539391455618711</c:v>
                </c:pt>
                <c:pt idx="10">
                  <c:v>-0.55642700217936081</c:v>
                </c:pt>
                <c:pt idx="11">
                  <c:v>-0.39361385328185078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-0.17275903420989944</c:v>
                </c:pt>
                <c:pt idx="17">
                  <c:v>-0.1997272417898083</c:v>
                </c:pt>
                <c:pt idx="18">
                  <c:v>-0.1997272417898083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-0.29385317669149819</c:v>
                </c:pt>
                <c:pt idx="30">
                  <c:v>-0.29385317669149819</c:v>
                </c:pt>
                <c:pt idx="31">
                  <c:v>-0.26507304541184468</c:v>
                </c:pt>
                <c:pt idx="32">
                  <c:v>-0.26460995629113687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-0.23313124159494852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-0.19232722628984897</c:v>
                </c:pt>
                <c:pt idx="43">
                  <c:v>-0.13754310728607244</c:v>
                </c:pt>
                <c:pt idx="44">
                  <c:v>-0.14260970062055356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-0.11355681355075638</c:v>
                </c:pt>
                <c:pt idx="49">
                  <c:v>-0.14633958280845488</c:v>
                </c:pt>
                <c:pt idx="50">
                  <c:v>-0.15799264980716404</c:v>
                </c:pt>
                <c:pt idx="51">
                  <c:v>-0.15357489424877585</c:v>
                </c:pt>
                <c:pt idx="52">
                  <c:v>-0.17279368132030798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-0.24977355807713364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-0.24612931355358075</c:v>
                </c:pt>
                <c:pt idx="61">
                  <c:v>-0.23405186063644109</c:v>
                </c:pt>
                <c:pt idx="62">
                  <c:v>-0.2307308206349071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-0.14348470929793725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-0.14630037816077152</c:v>
                </c:pt>
                <c:pt idx="84">
                  <c:v>-0.13507170997156176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-0.11007923141133637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-9.7638770327178839E-2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-9.7921517556323723E-2</c:v>
                </c:pt>
                <c:pt idx="98">
                  <c:v>-0.10659456996429023</c:v>
                </c:pt>
                <c:pt idx="99">
                  <c:v>-0.13786659355824468</c:v>
                </c:pt>
                <c:pt idx="100">
                  <c:v>-0.14071981327266708</c:v>
                </c:pt>
                <c:pt idx="101">
                  <c:v>-0.15226127070118067</c:v>
                </c:pt>
                <c:pt idx="102">
                  <c:v>-0.14071981327266708</c:v>
                </c:pt>
                <c:pt idx="103">
                  <c:v>-0.13714167128552451</c:v>
                </c:pt>
                <c:pt idx="104">
                  <c:v>-0.1458568465979844</c:v>
                </c:pt>
                <c:pt idx="105">
                  <c:v>-0.14290387396611792</c:v>
                </c:pt>
                <c:pt idx="106">
                  <c:v>-0.1221504980820793</c:v>
                </c:pt>
                <c:pt idx="107">
                  <c:v>-0.10404228592059793</c:v>
                </c:pt>
                <c:pt idx="108">
                  <c:v>-9.6690156582858636E-2</c:v>
                </c:pt>
                <c:pt idx="109">
                  <c:v>-8.5670922243143849E-2</c:v>
                </c:pt>
                <c:pt idx="110">
                  <c:v>-9.1768475058824767E-2</c:v>
                </c:pt>
                <c:pt idx="111">
                  <c:v>-8.9922948971125266E-2</c:v>
                </c:pt>
                <c:pt idx="112">
                  <c:v>-8.1015398214405038E-2</c:v>
                </c:pt>
                <c:pt idx="113">
                  <c:v>-7.8178552627712325E-2</c:v>
                </c:pt>
                <c:pt idx="114">
                  <c:v>-9.0017109127116385E-2</c:v>
                </c:pt>
                <c:pt idx="115">
                  <c:v>-9.9855304264029304E-2</c:v>
                </c:pt>
                <c:pt idx="116">
                  <c:v>-9.7034315870358739E-2</c:v>
                </c:pt>
                <c:pt idx="117">
                  <c:v>-0.10309896061225636</c:v>
                </c:pt>
                <c:pt idx="118">
                  <c:v>-0.10601909346630937</c:v>
                </c:pt>
                <c:pt idx="119">
                  <c:v>-0.10601909346630937</c:v>
                </c:pt>
                <c:pt idx="120">
                  <c:v>-0.11252571509696543</c:v>
                </c:pt>
                <c:pt idx="121">
                  <c:v>-0.11183221326124392</c:v>
                </c:pt>
                <c:pt idx="122">
                  <c:v>-8.9671151485488487E-2</c:v>
                </c:pt>
                <c:pt idx="123">
                  <c:v>-5.4886763743799437E-2</c:v>
                </c:pt>
                <c:pt idx="124">
                  <c:v>-6.9809113904536188E-2</c:v>
                </c:pt>
                <c:pt idx="125">
                  <c:v>-7.6818091583424813E-2</c:v>
                </c:pt>
                <c:pt idx="126">
                  <c:v>-0.11262157074141563</c:v>
                </c:pt>
                <c:pt idx="127">
                  <c:v>-8.1323654079707444E-2</c:v>
                </c:pt>
                <c:pt idx="128">
                  <c:v>-7.3768852782614219E-2</c:v>
                </c:pt>
                <c:pt idx="129">
                  <c:v>-6.5967544819155136E-2</c:v>
                </c:pt>
                <c:pt idx="130">
                  <c:v>-6.2288518904569046E-2</c:v>
                </c:pt>
                <c:pt idx="131">
                  <c:v>-8.0683648477497913E-2</c:v>
                </c:pt>
                <c:pt idx="132">
                  <c:v>-0.10248578167897937</c:v>
                </c:pt>
                <c:pt idx="133">
                  <c:v>-9.922608410712272E-2</c:v>
                </c:pt>
                <c:pt idx="134">
                  <c:v>-0.11002824965029796</c:v>
                </c:pt>
                <c:pt idx="135">
                  <c:v>-0.1065761644113541</c:v>
                </c:pt>
                <c:pt idx="136">
                  <c:v>-0.10679256271472751</c:v>
                </c:pt>
                <c:pt idx="137">
                  <c:v>-9.9731308567953134E-2</c:v>
                </c:pt>
                <c:pt idx="138">
                  <c:v>-5.9831169156917823E-2</c:v>
                </c:pt>
                <c:pt idx="139">
                  <c:v>-7.8772034367013202E-2</c:v>
                </c:pt>
                <c:pt idx="140">
                  <c:v>-8.2437832503140226E-2</c:v>
                </c:pt>
                <c:pt idx="141">
                  <c:v>-8.2437832503140226E-2</c:v>
                </c:pt>
                <c:pt idx="142">
                  <c:v>-8.609606449244378E-2</c:v>
                </c:pt>
                <c:pt idx="143">
                  <c:v>-6.3966284971316206E-2</c:v>
                </c:pt>
                <c:pt idx="144">
                  <c:v>-4.8419264689045921E-2</c:v>
                </c:pt>
                <c:pt idx="145">
                  <c:v>-1.6757075423587963E-2</c:v>
                </c:pt>
                <c:pt idx="146">
                  <c:v>-2.6034485349120663E-2</c:v>
                </c:pt>
                <c:pt idx="147">
                  <c:v>-3.2189751826612399E-2</c:v>
                </c:pt>
                <c:pt idx="148">
                  <c:v>-3.8242748288624756E-2</c:v>
                </c:pt>
                <c:pt idx="149">
                  <c:v>-2.5521852047721307E-2</c:v>
                </c:pt>
                <c:pt idx="150">
                  <c:v>-3.1702389418933899E-2</c:v>
                </c:pt>
                <c:pt idx="151">
                  <c:v>1.0983175618761538E-3</c:v>
                </c:pt>
                <c:pt idx="152">
                  <c:v>-1.7989853113007076E-2</c:v>
                </c:pt>
                <c:pt idx="153">
                  <c:v>4.2796793410234757E-3</c:v>
                </c:pt>
                <c:pt idx="154">
                  <c:v>-2.435257667130172E-2</c:v>
                </c:pt>
                <c:pt idx="155">
                  <c:v>-4.3551607893927549E-2</c:v>
                </c:pt>
                <c:pt idx="156">
                  <c:v>-5.0781811925729697E-2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9-42B5-A65D-839510798159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(4.2%)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0.30601716560540865</c:v>
                </c:pt>
                <c:pt idx="1">
                  <c:v>0.18914372821092143</c:v>
                </c:pt>
                <c:pt idx="2">
                  <c:v>0.1194125825675011</c:v>
                </c:pt>
                <c:pt idx="3">
                  <c:v>0.23282849541942832</c:v>
                </c:pt>
                <c:pt idx="4">
                  <c:v>5.0064670374252628E-2</c:v>
                </c:pt>
                <c:pt idx="5">
                  <c:v>0.34043809354527971</c:v>
                </c:pt>
                <c:pt idx="6">
                  <c:v>0.43637294966208884</c:v>
                </c:pt>
                <c:pt idx="7">
                  <c:v>-4.0320698085903842E-2</c:v>
                </c:pt>
                <c:pt idx="8">
                  <c:v>-0.16915830005064025</c:v>
                </c:pt>
                <c:pt idx="9">
                  <c:v>0.2005590360349109</c:v>
                </c:pt>
                <c:pt idx="10">
                  <c:v>0.38643703883061498</c:v>
                </c:pt>
                <c:pt idx="11">
                  <c:v>0.54704939657371399</c:v>
                </c:pt>
                <c:pt idx="12">
                  <c:v>0.26683187482791482</c:v>
                </c:pt>
                <c:pt idx="13">
                  <c:v>9.0015481617803844E-2</c:v>
                </c:pt>
                <c:pt idx="14">
                  <c:v>0.18534663914023364</c:v>
                </c:pt>
                <c:pt idx="15">
                  <c:v>-9.8465600131971559E-4</c:v>
                </c:pt>
                <c:pt idx="16">
                  <c:v>6.9857025228628935E-3</c:v>
                </c:pt>
                <c:pt idx="17">
                  <c:v>-0.10486898142975118</c:v>
                </c:pt>
                <c:pt idx="18">
                  <c:v>-0.16342691579058835</c:v>
                </c:pt>
                <c:pt idx="19">
                  <c:v>0.12668464035981847</c:v>
                </c:pt>
                <c:pt idx="20">
                  <c:v>-1.9697371242914943E-2</c:v>
                </c:pt>
                <c:pt idx="21">
                  <c:v>-0.21854875724886089</c:v>
                </c:pt>
                <c:pt idx="22">
                  <c:v>-0.15923232773643597</c:v>
                </c:pt>
                <c:pt idx="23">
                  <c:v>-0.42535273724071698</c:v>
                </c:pt>
                <c:pt idx="24">
                  <c:v>-0.48476267259945932</c:v>
                </c:pt>
                <c:pt idx="25">
                  <c:v>-0.33396513219566248</c:v>
                </c:pt>
                <c:pt idx="26">
                  <c:v>-0.37039450775901489</c:v>
                </c:pt>
                <c:pt idx="27">
                  <c:v>-4.1397332432286348E-3</c:v>
                </c:pt>
                <c:pt idx="28">
                  <c:v>0.17729409532195525</c:v>
                </c:pt>
                <c:pt idx="29">
                  <c:v>9.6572191762441209E-2</c:v>
                </c:pt>
                <c:pt idx="30">
                  <c:v>6.9297174674122081E-2</c:v>
                </c:pt>
                <c:pt idx="31">
                  <c:v>-0.1685070954003805</c:v>
                </c:pt>
                <c:pt idx="32">
                  <c:v>0.28450103237236107</c:v>
                </c:pt>
                <c:pt idx="33">
                  <c:v>0.46015388394852846</c:v>
                </c:pt>
                <c:pt idx="34">
                  <c:v>0.46767360021581633</c:v>
                </c:pt>
                <c:pt idx="35">
                  <c:v>0.43818005479177297</c:v>
                </c:pt>
                <c:pt idx="36">
                  <c:v>0.49110129368803979</c:v>
                </c:pt>
                <c:pt idx="37">
                  <c:v>0.37207133976981427</c:v>
                </c:pt>
                <c:pt idx="38">
                  <c:v>0.26999093199616675</c:v>
                </c:pt>
                <c:pt idx="39">
                  <c:v>-6.0532418088979703E-2</c:v>
                </c:pt>
                <c:pt idx="40">
                  <c:v>-5.8445825511642784E-2</c:v>
                </c:pt>
                <c:pt idx="41">
                  <c:v>-3.9859359081961761E-2</c:v>
                </c:pt>
                <c:pt idx="42">
                  <c:v>0.15369169644072195</c:v>
                </c:pt>
                <c:pt idx="43">
                  <c:v>0.25833057011182492</c:v>
                </c:pt>
                <c:pt idx="44">
                  <c:v>-0.13937037564060786</c:v>
                </c:pt>
                <c:pt idx="45">
                  <c:v>-0.24155172333124811</c:v>
                </c:pt>
                <c:pt idx="46">
                  <c:v>-0.34496216840608807</c:v>
                </c:pt>
                <c:pt idx="47">
                  <c:v>-8.6036315465823673E-2</c:v>
                </c:pt>
                <c:pt idx="48">
                  <c:v>-9.5217767698696262E-2</c:v>
                </c:pt>
                <c:pt idx="49">
                  <c:v>0.16442251818674997</c:v>
                </c:pt>
                <c:pt idx="50">
                  <c:v>0.33166571061885791</c:v>
                </c:pt>
                <c:pt idx="51">
                  <c:v>0.41373969956725898</c:v>
                </c:pt>
                <c:pt idx="52">
                  <c:v>0.28836358988597344</c:v>
                </c:pt>
                <c:pt idx="53">
                  <c:v>0.11009403287233893</c:v>
                </c:pt>
                <c:pt idx="54">
                  <c:v>-0.13535994188610181</c:v>
                </c:pt>
                <c:pt idx="55">
                  <c:v>-0.10284622856786615</c:v>
                </c:pt>
                <c:pt idx="56">
                  <c:v>0.1149435793483186</c:v>
                </c:pt>
                <c:pt idx="57">
                  <c:v>7.9407038743167374E-2</c:v>
                </c:pt>
                <c:pt idx="58">
                  <c:v>2.0415889084061174E-2</c:v>
                </c:pt>
                <c:pt idx="59">
                  <c:v>-0.17008482140154757</c:v>
                </c:pt>
                <c:pt idx="60">
                  <c:v>-0.17485421342693239</c:v>
                </c:pt>
                <c:pt idx="61">
                  <c:v>-0.25087064315843743</c:v>
                </c:pt>
                <c:pt idx="62">
                  <c:v>-0.3582727682203064</c:v>
                </c:pt>
                <c:pt idx="63">
                  <c:v>-0.29898636923738797</c:v>
                </c:pt>
                <c:pt idx="64">
                  <c:v>-4.6331411097862284E-2</c:v>
                </c:pt>
                <c:pt idx="65">
                  <c:v>0.38659078189388985</c:v>
                </c:pt>
                <c:pt idx="66">
                  <c:v>0.4811039555028685</c:v>
                </c:pt>
                <c:pt idx="67">
                  <c:v>0.31140564548738631</c:v>
                </c:pt>
                <c:pt idx="68">
                  <c:v>0.2528204584117873</c:v>
                </c:pt>
                <c:pt idx="69">
                  <c:v>0.21296939934846745</c:v>
                </c:pt>
                <c:pt idx="70">
                  <c:v>0.42103899491013125</c:v>
                </c:pt>
                <c:pt idx="71">
                  <c:v>0.57055549628800362</c:v>
                </c:pt>
                <c:pt idx="72">
                  <c:v>0.79602457034530316</c:v>
                </c:pt>
                <c:pt idx="73">
                  <c:v>0.81014111126572053</c:v>
                </c:pt>
                <c:pt idx="74">
                  <c:v>0.96600630005711496</c:v>
                </c:pt>
                <c:pt idx="75">
                  <c:v>0.78760193540280499</c:v>
                </c:pt>
                <c:pt idx="76">
                  <c:v>0.59187140429214491</c:v>
                </c:pt>
                <c:pt idx="77">
                  <c:v>-1.3287758902595131E-2</c:v>
                </c:pt>
                <c:pt idx="78">
                  <c:v>-0.28608908790284071</c:v>
                </c:pt>
                <c:pt idx="79">
                  <c:v>-3.7666052561014053E-2</c:v>
                </c:pt>
                <c:pt idx="80">
                  <c:v>1.568335340250555E-2</c:v>
                </c:pt>
                <c:pt idx="81">
                  <c:v>9.2450539932262599E-2</c:v>
                </c:pt>
                <c:pt idx="82">
                  <c:v>5.0678615712316565E-3</c:v>
                </c:pt>
                <c:pt idx="83">
                  <c:v>-0.12948337861485953</c:v>
                </c:pt>
                <c:pt idx="84">
                  <c:v>-0.15194434253520622</c:v>
                </c:pt>
                <c:pt idx="85">
                  <c:v>-0.19454537801389177</c:v>
                </c:pt>
                <c:pt idx="86">
                  <c:v>-0.19929253035750177</c:v>
                </c:pt>
                <c:pt idx="87">
                  <c:v>2.823306679583627E-2</c:v>
                </c:pt>
                <c:pt idx="88">
                  <c:v>-0.11168671901321872</c:v>
                </c:pt>
                <c:pt idx="89">
                  <c:v>4.234955070057355E-2</c:v>
                </c:pt>
                <c:pt idx="90">
                  <c:v>0.26675320005126762</c:v>
                </c:pt>
                <c:pt idx="91">
                  <c:v>0.10018419594100451</c:v>
                </c:pt>
                <c:pt idx="92">
                  <c:v>0.1015303022938753</c:v>
                </c:pt>
                <c:pt idx="93">
                  <c:v>0.13222372364253465</c:v>
                </c:pt>
                <c:pt idx="94">
                  <c:v>0.17654937076507124</c:v>
                </c:pt>
                <c:pt idx="95">
                  <c:v>0.2251809253405479</c:v>
                </c:pt>
                <c:pt idx="96">
                  <c:v>-2.3657531940786271E-2</c:v>
                </c:pt>
                <c:pt idx="97">
                  <c:v>-4.3844633268075535E-2</c:v>
                </c:pt>
                <c:pt idx="98">
                  <c:v>-0.10946718150283667</c:v>
                </c:pt>
                <c:pt idx="99">
                  <c:v>-0.19958782092989469</c:v>
                </c:pt>
                <c:pt idx="100">
                  <c:v>-5.1175128223402797E-2</c:v>
                </c:pt>
                <c:pt idx="101">
                  <c:v>0.14802377517891993</c:v>
                </c:pt>
                <c:pt idx="102">
                  <c:v>9.2234735224703782E-2</c:v>
                </c:pt>
                <c:pt idx="103">
                  <c:v>0.18702404429266659</c:v>
                </c:pt>
                <c:pt idx="104">
                  <c:v>0.23729028179245507</c:v>
                </c:pt>
                <c:pt idx="105">
                  <c:v>1.0081393746392565E-2</c:v>
                </c:pt>
                <c:pt idx="106">
                  <c:v>-0.11866912108580011</c:v>
                </c:pt>
                <c:pt idx="107">
                  <c:v>-0.11036998702726956</c:v>
                </c:pt>
                <c:pt idx="108">
                  <c:v>9.2553075238693744E-2</c:v>
                </c:pt>
                <c:pt idx="109">
                  <c:v>0.25915346928298216</c:v>
                </c:pt>
                <c:pt idx="110">
                  <c:v>0.23077154893931182</c:v>
                </c:pt>
                <c:pt idx="111">
                  <c:v>0.22248883395426086</c:v>
                </c:pt>
                <c:pt idx="112">
                  <c:v>0.25165235621227489</c:v>
                </c:pt>
                <c:pt idx="113">
                  <c:v>-0.10551516304717279</c:v>
                </c:pt>
                <c:pt idx="114">
                  <c:v>1.54363355126698E-2</c:v>
                </c:pt>
                <c:pt idx="115">
                  <c:v>-9.4305041145060081E-2</c:v>
                </c:pt>
                <c:pt idx="116">
                  <c:v>-0.15754839927738215</c:v>
                </c:pt>
                <c:pt idx="117">
                  <c:v>9.5077887184278564E-2</c:v>
                </c:pt>
                <c:pt idx="118">
                  <c:v>0.17100628089429237</c:v>
                </c:pt>
                <c:pt idx="119">
                  <c:v>0.15508705888627403</c:v>
                </c:pt>
                <c:pt idx="120">
                  <c:v>4.9679352981742898E-2</c:v>
                </c:pt>
                <c:pt idx="121">
                  <c:v>-1.21630300609364E-2</c:v>
                </c:pt>
                <c:pt idx="122">
                  <c:v>3.3478785966427428E-2</c:v>
                </c:pt>
                <c:pt idx="123">
                  <c:v>5.9118013817981638E-2</c:v>
                </c:pt>
                <c:pt idx="124">
                  <c:v>-7.5081551080493428E-2</c:v>
                </c:pt>
                <c:pt idx="125">
                  <c:v>0.22724767147898733</c:v>
                </c:pt>
                <c:pt idx="126">
                  <c:v>0.31237507727464636</c:v>
                </c:pt>
                <c:pt idx="127">
                  <c:v>0.30708173939996075</c:v>
                </c:pt>
                <c:pt idx="128">
                  <c:v>0.34698028889398735</c:v>
                </c:pt>
                <c:pt idx="129">
                  <c:v>0.34491867775714974</c:v>
                </c:pt>
                <c:pt idx="130">
                  <c:v>0.48943637114818045</c:v>
                </c:pt>
                <c:pt idx="131">
                  <c:v>0.67974304187152346</c:v>
                </c:pt>
                <c:pt idx="132">
                  <c:v>0.67670756282801658</c:v>
                </c:pt>
                <c:pt idx="133">
                  <c:v>0.68337374975201592</c:v>
                </c:pt>
                <c:pt idx="134">
                  <c:v>0.61364832681571579</c:v>
                </c:pt>
                <c:pt idx="135">
                  <c:v>0.35203783224404384</c:v>
                </c:pt>
                <c:pt idx="136">
                  <c:v>0.36791705612947212</c:v>
                </c:pt>
                <c:pt idx="137">
                  <c:v>0.45753753540619735</c:v>
                </c:pt>
                <c:pt idx="138">
                  <c:v>0.43558493281650862</c:v>
                </c:pt>
                <c:pt idx="139">
                  <c:v>0.79915349112746448</c:v>
                </c:pt>
                <c:pt idx="140">
                  <c:v>0.77917199052651587</c:v>
                </c:pt>
                <c:pt idx="141">
                  <c:v>0.6069083555973086</c:v>
                </c:pt>
                <c:pt idx="142">
                  <c:v>0.35915572753468022</c:v>
                </c:pt>
                <c:pt idx="143">
                  <c:v>7.3178328532960038E-2</c:v>
                </c:pt>
                <c:pt idx="144">
                  <c:v>9.0012810504254789E-2</c:v>
                </c:pt>
                <c:pt idx="145">
                  <c:v>-6.4803369745571437E-2</c:v>
                </c:pt>
                <c:pt idx="146">
                  <c:v>8.089344638528477E-2</c:v>
                </c:pt>
                <c:pt idx="147">
                  <c:v>0.1461512886028446</c:v>
                </c:pt>
                <c:pt idx="148">
                  <c:v>9.1861346283179005E-2</c:v>
                </c:pt>
                <c:pt idx="149">
                  <c:v>0.15947271893109963</c:v>
                </c:pt>
                <c:pt idx="150">
                  <c:v>-1.8539218120839088E-2</c:v>
                </c:pt>
                <c:pt idx="151">
                  <c:v>-0.28679028238835297</c:v>
                </c:pt>
                <c:pt idx="152">
                  <c:v>-0.41571163413833023</c:v>
                </c:pt>
                <c:pt idx="153">
                  <c:v>-0.25932485802380945</c:v>
                </c:pt>
                <c:pt idx="154">
                  <c:v>-0.15265273526746392</c:v>
                </c:pt>
                <c:pt idx="155">
                  <c:v>6.8824329020906905E-2</c:v>
                </c:pt>
                <c:pt idx="156">
                  <c:v>0.101513184003465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9-42B5-A65D-839510798159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(50.8%)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1.4316551636870574</c:v>
                </c:pt>
                <c:pt idx="13">
                  <c:v>1.4067973674771703</c:v>
                </c:pt>
                <c:pt idx="14">
                  <c:v>1.3135383936212905</c:v>
                </c:pt>
                <c:pt idx="15">
                  <c:v>1.380297077751983</c:v>
                </c:pt>
                <c:pt idx="16">
                  <c:v>1.241631678169145</c:v>
                </c:pt>
                <c:pt idx="17">
                  <c:v>0.81818771665617362</c:v>
                </c:pt>
                <c:pt idx="18">
                  <c:v>0.59041505965866081</c:v>
                </c:pt>
                <c:pt idx="19">
                  <c:v>0.58131562999396147</c:v>
                </c:pt>
                <c:pt idx="20">
                  <c:v>0.38395103444828366</c:v>
                </c:pt>
                <c:pt idx="21">
                  <c:v>0.31836363081879482</c:v>
                </c:pt>
                <c:pt idx="22">
                  <c:v>0.33886820729992168</c:v>
                </c:pt>
                <c:pt idx="23">
                  <c:v>0.24869846801552836</c:v>
                </c:pt>
                <c:pt idx="24">
                  <c:v>0.13328255108635989</c:v>
                </c:pt>
                <c:pt idx="25">
                  <c:v>-0.37330259808508748</c:v>
                </c:pt>
                <c:pt idx="26">
                  <c:v>-0.34094636794803607</c:v>
                </c:pt>
                <c:pt idx="27">
                  <c:v>-0.28434843139593224</c:v>
                </c:pt>
                <c:pt idx="28">
                  <c:v>-0.27034278694555258</c:v>
                </c:pt>
                <c:pt idx="29">
                  <c:v>-0.15736310163786393</c:v>
                </c:pt>
                <c:pt idx="30">
                  <c:v>-0.16488740967224694</c:v>
                </c:pt>
                <c:pt idx="31">
                  <c:v>-0.17929670150958543</c:v>
                </c:pt>
                <c:pt idx="32">
                  <c:v>-0.29078113574110931</c:v>
                </c:pt>
                <c:pt idx="33">
                  <c:v>-0.33550564193325211</c:v>
                </c:pt>
                <c:pt idx="34">
                  <c:v>-0.44015721634778449</c:v>
                </c:pt>
                <c:pt idx="35">
                  <c:v>-0.45699777423555282</c:v>
                </c:pt>
                <c:pt idx="36">
                  <c:v>-0.48323743913284306</c:v>
                </c:pt>
                <c:pt idx="37">
                  <c:v>-7.6577361495189344E-2</c:v>
                </c:pt>
                <c:pt idx="38">
                  <c:v>-0.19816982997796304</c:v>
                </c:pt>
                <c:pt idx="39">
                  <c:v>-0.1388738759619359</c:v>
                </c:pt>
                <c:pt idx="40">
                  <c:v>-0.18173716362606945</c:v>
                </c:pt>
                <c:pt idx="41">
                  <c:v>-0.21939610576285684</c:v>
                </c:pt>
                <c:pt idx="42">
                  <c:v>-4.8695581768050944E-3</c:v>
                </c:pt>
                <c:pt idx="43">
                  <c:v>-4.5156580965097781E-2</c:v>
                </c:pt>
                <c:pt idx="44">
                  <c:v>8.0116577778713866E-2</c:v>
                </c:pt>
                <c:pt idx="45">
                  <c:v>8.1266828068752822E-2</c:v>
                </c:pt>
                <c:pt idx="46">
                  <c:v>0.16488180025417129</c:v>
                </c:pt>
                <c:pt idx="47">
                  <c:v>0.24506773631995299</c:v>
                </c:pt>
                <c:pt idx="48">
                  <c:v>0.47163817457249352</c:v>
                </c:pt>
                <c:pt idx="49">
                  <c:v>0.6416564948314778</c:v>
                </c:pt>
                <c:pt idx="50">
                  <c:v>0.83461688236746445</c:v>
                </c:pt>
                <c:pt idx="51">
                  <c:v>0.77147800064739636</c:v>
                </c:pt>
                <c:pt idx="52">
                  <c:v>0.70493146276722529</c:v>
                </c:pt>
                <c:pt idx="53">
                  <c:v>0.46961473682575156</c:v>
                </c:pt>
                <c:pt idx="54">
                  <c:v>0.32637291285734849</c:v>
                </c:pt>
                <c:pt idx="55">
                  <c:v>0.47112156159659602</c:v>
                </c:pt>
                <c:pt idx="56">
                  <c:v>0.47890811581717579</c:v>
                </c:pt>
                <c:pt idx="57">
                  <c:v>0.49797477009635749</c:v>
                </c:pt>
                <c:pt idx="58">
                  <c:v>0.58687398806858548</c:v>
                </c:pt>
                <c:pt idx="59">
                  <c:v>0.57369472486668771</c:v>
                </c:pt>
                <c:pt idx="60">
                  <c:v>0.40481659977458906</c:v>
                </c:pt>
                <c:pt idx="61">
                  <c:v>0.37055695667575606</c:v>
                </c:pt>
                <c:pt idx="62">
                  <c:v>0.38684920158090808</c:v>
                </c:pt>
                <c:pt idx="63">
                  <c:v>0.24012132345916806</c:v>
                </c:pt>
                <c:pt idx="64">
                  <c:v>0.38598070163523257</c:v>
                </c:pt>
                <c:pt idx="65">
                  <c:v>0.60661573968141858</c:v>
                </c:pt>
                <c:pt idx="66">
                  <c:v>0.55718172937915544</c:v>
                </c:pt>
                <c:pt idx="67">
                  <c:v>0.53547304653457695</c:v>
                </c:pt>
                <c:pt idx="68">
                  <c:v>0.63184718748058866</c:v>
                </c:pt>
                <c:pt idx="69">
                  <c:v>0.7202214928190398</c:v>
                </c:pt>
                <c:pt idx="70">
                  <c:v>0.59622362719285404</c:v>
                </c:pt>
                <c:pt idx="71">
                  <c:v>0.50505810847331134</c:v>
                </c:pt>
                <c:pt idx="72">
                  <c:v>0.65565325196195945</c:v>
                </c:pt>
                <c:pt idx="73">
                  <c:v>0.7299277202414659</c:v>
                </c:pt>
                <c:pt idx="74">
                  <c:v>0.61183295081834899</c:v>
                </c:pt>
                <c:pt idx="75">
                  <c:v>0.72528946786126602</c:v>
                </c:pt>
                <c:pt idx="76">
                  <c:v>0.85149480582801651</c:v>
                </c:pt>
                <c:pt idx="77">
                  <c:v>0.8252228868953595</c:v>
                </c:pt>
                <c:pt idx="78">
                  <c:v>0.8833221885836311</c:v>
                </c:pt>
                <c:pt idx="79">
                  <c:v>0.92692333615289579</c:v>
                </c:pt>
                <c:pt idx="80">
                  <c:v>0.79494686563980954</c:v>
                </c:pt>
                <c:pt idx="81">
                  <c:v>0.64665949119089017</c:v>
                </c:pt>
                <c:pt idx="82">
                  <c:v>0.79209191469034879</c:v>
                </c:pt>
                <c:pt idx="83">
                  <c:v>0.83814867275609095</c:v>
                </c:pt>
                <c:pt idx="84">
                  <c:v>0.46398926632718174</c:v>
                </c:pt>
                <c:pt idx="85">
                  <c:v>0.43387284409560595</c:v>
                </c:pt>
                <c:pt idx="86">
                  <c:v>0.38908617924583483</c:v>
                </c:pt>
                <c:pt idx="87">
                  <c:v>0.30319953249659365</c:v>
                </c:pt>
                <c:pt idx="88">
                  <c:v>2.8213817805086874E-2</c:v>
                </c:pt>
                <c:pt idx="89">
                  <c:v>-4.2099294456135382E-2</c:v>
                </c:pt>
                <c:pt idx="90">
                  <c:v>-7.4874609323970498E-3</c:v>
                </c:pt>
                <c:pt idx="91">
                  <c:v>-7.4708930379379243E-2</c:v>
                </c:pt>
                <c:pt idx="92">
                  <c:v>-6.4202979385041603E-2</c:v>
                </c:pt>
                <c:pt idx="93">
                  <c:v>-3.3418393916420361E-2</c:v>
                </c:pt>
                <c:pt idx="94">
                  <c:v>-7.5805187315390654E-2</c:v>
                </c:pt>
                <c:pt idx="95">
                  <c:v>-1.5876535062340047E-2</c:v>
                </c:pt>
                <c:pt idx="96">
                  <c:v>0.10331962588316623</c:v>
                </c:pt>
                <c:pt idx="97">
                  <c:v>0.10433627044771623</c:v>
                </c:pt>
                <c:pt idx="98">
                  <c:v>0.27872002252431721</c:v>
                </c:pt>
                <c:pt idx="99">
                  <c:v>0.38090404695701929</c:v>
                </c:pt>
                <c:pt idx="100">
                  <c:v>0.70962164114856918</c:v>
                </c:pt>
                <c:pt idx="101">
                  <c:v>1.0194677310907085</c:v>
                </c:pt>
                <c:pt idx="102">
                  <c:v>1.228969907574579</c:v>
                </c:pt>
                <c:pt idx="103">
                  <c:v>1.2161354897894803</c:v>
                </c:pt>
                <c:pt idx="104">
                  <c:v>1.3419759624528809</c:v>
                </c:pt>
                <c:pt idx="105">
                  <c:v>1.5712195455951257</c:v>
                </c:pt>
                <c:pt idx="106">
                  <c:v>1.4522870869894389</c:v>
                </c:pt>
                <c:pt idx="107">
                  <c:v>1.5698971771694155</c:v>
                </c:pt>
                <c:pt idx="108">
                  <c:v>1.6054500474475339</c:v>
                </c:pt>
                <c:pt idx="109">
                  <c:v>1.8627545702597392</c:v>
                </c:pt>
                <c:pt idx="110">
                  <c:v>1.8902457793136118</c:v>
                </c:pt>
                <c:pt idx="111">
                  <c:v>2.0963918287246175</c:v>
                </c:pt>
                <c:pt idx="112">
                  <c:v>2.0970453001005929</c:v>
                </c:pt>
                <c:pt idx="113">
                  <c:v>2.1259014189946543</c:v>
                </c:pt>
                <c:pt idx="114">
                  <c:v>2.1858101068514144</c:v>
                </c:pt>
                <c:pt idx="115">
                  <c:v>2.5117346187915692</c:v>
                </c:pt>
                <c:pt idx="116">
                  <c:v>2.5725511671008343</c:v>
                </c:pt>
                <c:pt idx="117">
                  <c:v>2.3629206107550695</c:v>
                </c:pt>
                <c:pt idx="118">
                  <c:v>2.640328472916452</c:v>
                </c:pt>
                <c:pt idx="119">
                  <c:v>2.5589590886525437</c:v>
                </c:pt>
                <c:pt idx="120">
                  <c:v>2.776414482990492</c:v>
                </c:pt>
                <c:pt idx="121">
                  <c:v>2.7320172854953007</c:v>
                </c:pt>
                <c:pt idx="122">
                  <c:v>2.6223590567307857</c:v>
                </c:pt>
                <c:pt idx="123">
                  <c:v>2.4514626169688247</c:v>
                </c:pt>
                <c:pt idx="124">
                  <c:v>2.3754873957129976</c:v>
                </c:pt>
                <c:pt idx="125">
                  <c:v>2.3288951843672376</c:v>
                </c:pt>
                <c:pt idx="126">
                  <c:v>2.1374035777396574</c:v>
                </c:pt>
                <c:pt idx="127">
                  <c:v>1.8198452318648524</c:v>
                </c:pt>
                <c:pt idx="128">
                  <c:v>1.9026246837890946</c:v>
                </c:pt>
                <c:pt idx="129">
                  <c:v>1.8641806240184979</c:v>
                </c:pt>
                <c:pt idx="130">
                  <c:v>1.7306036617447911</c:v>
                </c:pt>
                <c:pt idx="131">
                  <c:v>1.5819258561175484</c:v>
                </c:pt>
                <c:pt idx="132">
                  <c:v>1.318325052429385</c:v>
                </c:pt>
                <c:pt idx="133">
                  <c:v>1.3962168272305062</c:v>
                </c:pt>
                <c:pt idx="134">
                  <c:v>1.4057462646070595</c:v>
                </c:pt>
                <c:pt idx="135">
                  <c:v>1.4901773994103993</c:v>
                </c:pt>
                <c:pt idx="136">
                  <c:v>1.5505594394967557</c:v>
                </c:pt>
                <c:pt idx="137">
                  <c:v>1.4973576595604206</c:v>
                </c:pt>
                <c:pt idx="138">
                  <c:v>1.7679638394255834</c:v>
                </c:pt>
                <c:pt idx="139">
                  <c:v>1.7939814342579079</c:v>
                </c:pt>
                <c:pt idx="140">
                  <c:v>1.8065002844365377</c:v>
                </c:pt>
                <c:pt idx="141">
                  <c:v>1.9538263335700985</c:v>
                </c:pt>
                <c:pt idx="142">
                  <c:v>1.7276871133693594</c:v>
                </c:pt>
                <c:pt idx="143">
                  <c:v>1.7971806630232763</c:v>
                </c:pt>
                <c:pt idx="144">
                  <c:v>2.3377632320736335</c:v>
                </c:pt>
                <c:pt idx="145">
                  <c:v>2.1320906409815747</c:v>
                </c:pt>
                <c:pt idx="146">
                  <c:v>2.2316760302039502</c:v>
                </c:pt>
                <c:pt idx="147">
                  <c:v>2.256669867935718</c:v>
                </c:pt>
                <c:pt idx="148">
                  <c:v>2.2233069323573611</c:v>
                </c:pt>
                <c:pt idx="149">
                  <c:v>2.3110017424651659</c:v>
                </c:pt>
                <c:pt idx="150">
                  <c:v>2.0286301774015789</c:v>
                </c:pt>
                <c:pt idx="151">
                  <c:v>2.0405276668450232</c:v>
                </c:pt>
                <c:pt idx="152">
                  <c:v>1.7603626840350572</c:v>
                </c:pt>
                <c:pt idx="153">
                  <c:v>1.7363163585167487</c:v>
                </c:pt>
                <c:pt idx="154">
                  <c:v>1.8381596901178989</c:v>
                </c:pt>
                <c:pt idx="155">
                  <c:v>1.7810733569819193</c:v>
                </c:pt>
                <c:pt idx="156">
                  <c:v>1.2882088884780647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79-42B5-A65D-839510798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6"/>
              <c:layout>
                <c:manualLayout>
                  <c:x val="0"/>
                  <c:y val="-4.916183846621657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2.9%</a:t>
                    </a:r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79-42B5-A65D-8395107981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2.3254902362823486</c:v>
                </c:pt>
                <c:pt idx="13" formatCode="0.0">
                  <c:v>2.3557524681091309</c:v>
                </c:pt>
                <c:pt idx="14" formatCode="0.0">
                  <c:v>2.4964320659637451</c:v>
                </c:pt>
                <c:pt idx="15" formatCode="0.0">
                  <c:v>2.0578272342681885</c:v>
                </c:pt>
                <c:pt idx="16" formatCode="0.0">
                  <c:v>1.9974038600921631</c:v>
                </c:pt>
                <c:pt idx="17" formatCode="0.0">
                  <c:v>1.4324476718902588</c:v>
                </c:pt>
                <c:pt idx="18" formatCode="0.0">
                  <c:v>1.0993480682373047</c:v>
                </c:pt>
                <c:pt idx="19" formatCode="0.0">
                  <c:v>1.1599314212799072</c:v>
                </c:pt>
                <c:pt idx="20" formatCode="0.0">
                  <c:v>0.84772318601608276</c:v>
                </c:pt>
                <c:pt idx="21" formatCode="0.0">
                  <c:v>0.62668997049331665</c:v>
                </c:pt>
                <c:pt idx="22" formatCode="0.0">
                  <c:v>0.89786136150360107</c:v>
                </c:pt>
                <c:pt idx="23" formatCode="0.0">
                  <c:v>0.703072190284729</c:v>
                </c:pt>
                <c:pt idx="24" formatCode="0.0">
                  <c:v>0.44870153069496155</c:v>
                </c:pt>
                <c:pt idx="25" formatCode="0.0">
                  <c:v>-1.6100890934467316E-2</c:v>
                </c:pt>
                <c:pt idx="26" formatCode="0.0">
                  <c:v>-0.11948833614587784</c:v>
                </c:pt>
                <c:pt idx="27" formatCode="0.0">
                  <c:v>0.21760736405849457</c:v>
                </c:pt>
                <c:pt idx="28" formatCode="0.0">
                  <c:v>0.41234573721885681</c:v>
                </c:pt>
                <c:pt idx="29" formatCode="0.0">
                  <c:v>0.49204143881797791</c:v>
                </c:pt>
                <c:pt idx="30" formatCode="0.0">
                  <c:v>0.50652492046356201</c:v>
                </c:pt>
                <c:pt idx="31" formatCode="0.0">
                  <c:v>0.36536455154418945</c:v>
                </c:pt>
                <c:pt idx="32" formatCode="0.0">
                  <c:v>0.74560362100601196</c:v>
                </c:pt>
                <c:pt idx="33" formatCode="0.0">
                  <c:v>0.61710917949676514</c:v>
                </c:pt>
                <c:pt idx="34" formatCode="0.0">
                  <c:v>0.44162565469741821</c:v>
                </c:pt>
                <c:pt idx="35" formatCode="0.0">
                  <c:v>0.50578486919403076</c:v>
                </c:pt>
                <c:pt idx="36" formatCode="0.0">
                  <c:v>0.70049190521240234</c:v>
                </c:pt>
                <c:pt idx="37" formatCode="0.0">
                  <c:v>1.0997190475463867</c:v>
                </c:pt>
                <c:pt idx="38" formatCode="0.0">
                  <c:v>0.78623992204666138</c:v>
                </c:pt>
                <c:pt idx="39" formatCode="0.0">
                  <c:v>0.6300697922706604</c:v>
                </c:pt>
                <c:pt idx="40" formatCode="0.0">
                  <c:v>0.47179171442985535</c:v>
                </c:pt>
                <c:pt idx="41" formatCode="0.0">
                  <c:v>0.33534038066864014</c:v>
                </c:pt>
                <c:pt idx="42" formatCode="0.0">
                  <c:v>0.82041710615158081</c:v>
                </c:pt>
                <c:pt idx="43" formatCode="0.0">
                  <c:v>0.82179164886474609</c:v>
                </c:pt>
                <c:pt idx="44" formatCode="0.0">
                  <c:v>0.54357773065567017</c:v>
                </c:pt>
                <c:pt idx="45" formatCode="0.0">
                  <c:v>0.49662518501281738</c:v>
                </c:pt>
                <c:pt idx="46" formatCode="0.0">
                  <c:v>0.43927252292633057</c:v>
                </c:pt>
                <c:pt idx="47" formatCode="0.0">
                  <c:v>0.5891374945640564</c:v>
                </c:pt>
                <c:pt idx="48" formatCode="0.0">
                  <c:v>0.83850157260894775</c:v>
                </c:pt>
                <c:pt idx="49" formatCode="0.0">
                  <c:v>1.3161853551864624</c:v>
                </c:pt>
                <c:pt idx="50" formatCode="0.0">
                  <c:v>1.8277231454849243</c:v>
                </c:pt>
                <c:pt idx="51" formatCode="0.0">
                  <c:v>1.7341233491897583</c:v>
                </c:pt>
                <c:pt idx="52" formatCode="0.0">
                  <c:v>1.4041965007781982</c:v>
                </c:pt>
                <c:pt idx="53" formatCode="0.0">
                  <c:v>1.0274121761322021</c:v>
                </c:pt>
                <c:pt idx="54" formatCode="0.0">
                  <c:v>0.51844680309295654</c:v>
                </c:pt>
                <c:pt idx="55" formatCode="0.0">
                  <c:v>0.72131955623626709</c:v>
                </c:pt>
                <c:pt idx="56" formatCode="0.0">
                  <c:v>1.0690211057662964</c:v>
                </c:pt>
                <c:pt idx="57" formatCode="0.0">
                  <c:v>1.1791760921478271</c:v>
                </c:pt>
                <c:pt idx="58" formatCode="0.0">
                  <c:v>1.2004681825637817</c:v>
                </c:pt>
                <c:pt idx="59" formatCode="0.0">
                  <c:v>1.1053059101104736</c:v>
                </c:pt>
                <c:pt idx="60" formatCode="0.0">
                  <c:v>0.88748514652252197</c:v>
                </c:pt>
                <c:pt idx="61" formatCode="0.0">
                  <c:v>0.55155742168426514</c:v>
                </c:pt>
                <c:pt idx="62" formatCode="0.0">
                  <c:v>0.49737215042114258</c:v>
                </c:pt>
                <c:pt idx="63" formatCode="0.0">
                  <c:v>0.5659867525100708</c:v>
                </c:pt>
                <c:pt idx="64" formatCode="0.0">
                  <c:v>1.1071152687072754</c:v>
                </c:pt>
                <c:pt idx="65" formatCode="0.0">
                  <c:v>1.8590173721313477</c:v>
                </c:pt>
                <c:pt idx="66" formatCode="0.0">
                  <c:v>1.5548241138458252</c:v>
                </c:pt>
                <c:pt idx="67" formatCode="0.0">
                  <c:v>1.3273372650146484</c:v>
                </c:pt>
                <c:pt idx="68" formatCode="0.0">
                  <c:v>1.438850998878479</c:v>
                </c:pt>
                <c:pt idx="69" formatCode="0.0">
                  <c:v>1.6400741338729858</c:v>
                </c:pt>
                <c:pt idx="70" formatCode="0.0">
                  <c:v>1.6946125030517578</c:v>
                </c:pt>
                <c:pt idx="71" formatCode="0.0">
                  <c:v>1.6788303852081299</c:v>
                </c:pt>
                <c:pt idx="72">
                  <c:v>2.1172730538</c:v>
                </c:pt>
                <c:pt idx="73">
                  <c:v>2.4503418992000001</c:v>
                </c:pt>
                <c:pt idx="74">
                  <c:v>2.4534023418999999</c:v>
                </c:pt>
                <c:pt idx="75">
                  <c:v>2.2236083348000002</c:v>
                </c:pt>
                <c:pt idx="76">
                  <c:v>2.1442319063999999</c:v>
                </c:pt>
                <c:pt idx="77">
                  <c:v>1.3808449249999999</c:v>
                </c:pt>
                <c:pt idx="78">
                  <c:v>1.3220787072</c:v>
                </c:pt>
                <c:pt idx="79">
                  <c:v>1.6324175059999999</c:v>
                </c:pt>
                <c:pt idx="80">
                  <c:v>1.4033535846</c:v>
                </c:pt>
                <c:pt idx="81">
                  <c:v>1.1294215941000001</c:v>
                </c:pt>
                <c:pt idx="82">
                  <c:v>1.2561603634</c:v>
                </c:pt>
                <c:pt idx="83">
                  <c:v>1.3890411296</c:v>
                </c:pt>
                <c:pt idx="84">
                  <c:v>1.0286583418999999</c:v>
                </c:pt>
                <c:pt idx="85">
                  <c:v>0.83622472039999995</c:v>
                </c:pt>
                <c:pt idx="86">
                  <c:v>0.82919640640000003</c:v>
                </c:pt>
                <c:pt idx="87">
                  <c:v>0.94302980700000005</c:v>
                </c:pt>
                <c:pt idx="88">
                  <c:v>0.42309370769999999</c:v>
                </c:pt>
                <c:pt idx="89">
                  <c:v>0.4331760409</c:v>
                </c:pt>
                <c:pt idx="90">
                  <c:v>0.60692370250000005</c:v>
                </c:pt>
                <c:pt idx="91">
                  <c:v>0.1736311656</c:v>
                </c:pt>
                <c:pt idx="92">
                  <c:v>0.22970204650000001</c:v>
                </c:pt>
                <c:pt idx="93">
                  <c:v>0.30483901190000001</c:v>
                </c:pt>
                <c:pt idx="94">
                  <c:v>0.1441375305</c:v>
                </c:pt>
                <c:pt idx="95">
                  <c:v>1.78978526E-2</c:v>
                </c:pt>
                <c:pt idx="96">
                  <c:v>0.16822535</c:v>
                </c:pt>
                <c:pt idx="97">
                  <c:v>0.23528107109999999</c:v>
                </c:pt>
                <c:pt idx="98">
                  <c:v>0.226297893</c:v>
                </c:pt>
                <c:pt idx="99">
                  <c:v>0.24430189860000001</c:v>
                </c:pt>
                <c:pt idx="100">
                  <c:v>0.79443285740000003</c:v>
                </c:pt>
                <c:pt idx="101">
                  <c:v>1.4096438849999999</c:v>
                </c:pt>
                <c:pt idx="102">
                  <c:v>1.6556412747</c:v>
                </c:pt>
                <c:pt idx="103">
                  <c:v>1.9775484415</c:v>
                </c:pt>
                <c:pt idx="104">
                  <c:v>2.146656991</c:v>
                </c:pt>
                <c:pt idx="105">
                  <c:v>2.1905265338</c:v>
                </c:pt>
                <c:pt idx="106">
                  <c:v>2.2386972160999998</c:v>
                </c:pt>
                <c:pt idx="107">
                  <c:v>2.6995640498000002</c:v>
                </c:pt>
                <c:pt idx="108">
                  <c:v>2.8649930654000002</c:v>
                </c:pt>
                <c:pt idx="109">
                  <c:v>3.2973974157999999</c:v>
                </c:pt>
                <c:pt idx="110">
                  <c:v>3.3220865861000002</c:v>
                </c:pt>
                <c:pt idx="111">
                  <c:v>3.5622937907000001</c:v>
                </c:pt>
                <c:pt idx="112">
                  <c:v>3.7201065331000001</c:v>
                </c:pt>
                <c:pt idx="113">
                  <c:v>3.5876375452000002</c:v>
                </c:pt>
                <c:pt idx="114">
                  <c:v>4.1013617600999996</c:v>
                </c:pt>
                <c:pt idx="115">
                  <c:v>4.4144236130000003</c:v>
                </c:pt>
                <c:pt idx="116">
                  <c:v>4.5248059711000002</c:v>
                </c:pt>
                <c:pt idx="117">
                  <c:v>4.7940357427000002</c:v>
                </c:pt>
                <c:pt idx="118">
                  <c:v>5.2531150207000001</c:v>
                </c:pt>
                <c:pt idx="119">
                  <c:v>5.0977722594000001</c:v>
                </c:pt>
                <c:pt idx="120">
                  <c:v>5.3875204870999998</c:v>
                </c:pt>
                <c:pt idx="121">
                  <c:v>5.3644673388999999</c:v>
                </c:pt>
                <c:pt idx="122">
                  <c:v>5.2794942959000002</c:v>
                </c:pt>
                <c:pt idx="123">
                  <c:v>5.3748646970999996</c:v>
                </c:pt>
                <c:pt idx="124">
                  <c:v>5.2721693561</c:v>
                </c:pt>
                <c:pt idx="125">
                  <c:v>5.2721693522999997</c:v>
                </c:pt>
                <c:pt idx="126">
                  <c:v>4.8841076459000003</c:v>
                </c:pt>
                <c:pt idx="127">
                  <c:v>4.5519355889000002</c:v>
                </c:pt>
                <c:pt idx="128">
                  <c:v>4.5227704213999997</c:v>
                </c:pt>
                <c:pt idx="129">
                  <c:v>4.0949913416000001</c:v>
                </c:pt>
                <c:pt idx="130">
                  <c:v>3.7188858281999999</c:v>
                </c:pt>
                <c:pt idx="131">
                  <c:v>3.5914772276</c:v>
                </c:pt>
                <c:pt idx="132">
                  <c:v>3.2168898226999998</c:v>
                </c:pt>
                <c:pt idx="133">
                  <c:v>3.0280114561000002</c:v>
                </c:pt>
                <c:pt idx="134">
                  <c:v>2.9510153261999998</c:v>
                </c:pt>
                <c:pt idx="135">
                  <c:v>2.8107383532000001</c:v>
                </c:pt>
                <c:pt idx="136">
                  <c:v>2.8434874637999998</c:v>
                </c:pt>
                <c:pt idx="137">
                  <c:v>3.0387085373999998</c:v>
                </c:pt>
                <c:pt idx="138">
                  <c:v>3.3953466934000001</c:v>
                </c:pt>
                <c:pt idx="139">
                  <c:v>3.7578266470999999</c:v>
                </c:pt>
                <c:pt idx="140">
                  <c:v>3.7443847776000001</c:v>
                </c:pt>
                <c:pt idx="141">
                  <c:v>3.8750870154000001</c:v>
                </c:pt>
                <c:pt idx="142">
                  <c:v>3.6680215159</c:v>
                </c:pt>
                <c:pt idx="143">
                  <c:v>3.4689928440000002</c:v>
                </c:pt>
                <c:pt idx="144">
                  <c:v>4.0069025102999998</c:v>
                </c:pt>
                <c:pt idx="145">
                  <c:v>3.7571624238000001</c:v>
                </c:pt>
                <c:pt idx="146">
                  <c:v>4.1327417869999996</c:v>
                </c:pt>
                <c:pt idx="147">
                  <c:v>4.2281536716000003</c:v>
                </c:pt>
                <c:pt idx="148">
                  <c:v>3.9315176343</c:v>
                </c:pt>
                <c:pt idx="149">
                  <c:v>4.1097753803000003</c:v>
                </c:pt>
                <c:pt idx="150">
                  <c:v>3.7444815426</c:v>
                </c:pt>
                <c:pt idx="151">
                  <c:v>3.5756205566000001</c:v>
                </c:pt>
                <c:pt idx="152">
                  <c:v>3.0687571761000001</c:v>
                </c:pt>
                <c:pt idx="153">
                  <c:v>2.9761231363</c:v>
                </c:pt>
                <c:pt idx="154">
                  <c:v>3.0391718503999998</c:v>
                </c:pt>
                <c:pt idx="155">
                  <c:v>3.3550560981999999</c:v>
                </c:pt>
                <c:pt idx="156">
                  <c:v>2.9377049609000001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79-42B5-A65D-839510798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6848"/>
        <c:crosses val="autoZero"/>
        <c:auto val="0"/>
        <c:lblOffset val="100"/>
        <c:baseTimeUnit val="months"/>
        <c:majorUnit val="4"/>
        <c:majorTimeUnit val="months"/>
      </c:dateAx>
      <c:valAx>
        <c:axId val="215406848"/>
        <c:scaling>
          <c:orientation val="minMax"/>
          <c:max val="8"/>
          <c:min val="-2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92098850862562343"/>
          <c:w val="1"/>
          <c:h val="7.6552421303038368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/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21: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יצוא הסחורות והשירותים
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מיליוני דולרים, מנוכה עונתיות, ינואר 2016 עד ינואר 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2026, יצוא השירותים עד נובמבר 2025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0121835993155587"/>
          <c:y val="1.925670674166386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7033439023304775"/>
          <c:w val="0.92210424988163531"/>
          <c:h val="0.6754103244358181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42"/>
              <c:layout>
                <c:manualLayout>
                  <c:x val="-7.7751796885474258E-3"/>
                  <c:y val="8.109941790286998E-3"/>
                </c:manualLayout>
              </c:layout>
              <c:tx>
                <c:rich>
                  <a:bodyPr/>
                  <a:lstStyle/>
                  <a:p>
                    <a:fld id="{329B14A7-E9FD-4C1D-A10B-4D84C4DC29C8}" type="VALUE">
                      <a:rPr lang="en-US" sz="110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BF-4F89-924E-D7DC1C9B6C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2802.6</c:v>
                </c:pt>
                <c:pt idx="1">
                  <c:v>2839.8</c:v>
                </c:pt>
                <c:pt idx="2">
                  <c:v>2842.7</c:v>
                </c:pt>
                <c:pt idx="3">
                  <c:v>2989.4</c:v>
                </c:pt>
                <c:pt idx="4">
                  <c:v>2978.7</c:v>
                </c:pt>
                <c:pt idx="5">
                  <c:v>2897.5</c:v>
                </c:pt>
                <c:pt idx="6">
                  <c:v>2741</c:v>
                </c:pt>
                <c:pt idx="7">
                  <c:v>2842.7</c:v>
                </c:pt>
                <c:pt idx="8">
                  <c:v>2965</c:v>
                </c:pt>
                <c:pt idx="9">
                  <c:v>2956.2</c:v>
                </c:pt>
                <c:pt idx="10">
                  <c:v>3067.7</c:v>
                </c:pt>
                <c:pt idx="11">
                  <c:v>3052.1</c:v>
                </c:pt>
                <c:pt idx="12">
                  <c:v>2808.5</c:v>
                </c:pt>
                <c:pt idx="13">
                  <c:v>3003.1</c:v>
                </c:pt>
                <c:pt idx="14">
                  <c:v>2876.9</c:v>
                </c:pt>
                <c:pt idx="15">
                  <c:v>2814.3</c:v>
                </c:pt>
                <c:pt idx="16">
                  <c:v>2941.5</c:v>
                </c:pt>
                <c:pt idx="17">
                  <c:v>2874</c:v>
                </c:pt>
                <c:pt idx="18">
                  <c:v>2948.4</c:v>
                </c:pt>
                <c:pt idx="19">
                  <c:v>3080.4</c:v>
                </c:pt>
                <c:pt idx="20">
                  <c:v>2888.7</c:v>
                </c:pt>
                <c:pt idx="21">
                  <c:v>2952.3</c:v>
                </c:pt>
                <c:pt idx="22">
                  <c:v>2888.7</c:v>
                </c:pt>
                <c:pt idx="23">
                  <c:v>3026.6</c:v>
                </c:pt>
                <c:pt idx="24">
                  <c:v>2990.8842508336202</c:v>
                </c:pt>
                <c:pt idx="25">
                  <c:v>2939.9181073009499</c:v>
                </c:pt>
                <c:pt idx="26">
                  <c:v>3009.8572894751201</c:v>
                </c:pt>
                <c:pt idx="27">
                  <c:v>2982.0764485128698</c:v>
                </c:pt>
                <c:pt idx="28">
                  <c:v>3104.6365646272302</c:v>
                </c:pt>
                <c:pt idx="29">
                  <c:v>3259.7377549367902</c:v>
                </c:pt>
                <c:pt idx="30">
                  <c:v>3067.1245285274499</c:v>
                </c:pt>
                <c:pt idx="31">
                  <c:v>3169.7005261669101</c:v>
                </c:pt>
                <c:pt idx="32">
                  <c:v>3299.19038726396</c:v>
                </c:pt>
                <c:pt idx="33">
                  <c:v>3207.5879817044902</c:v>
                </c:pt>
                <c:pt idx="34">
                  <c:v>3277.9456347106002</c:v>
                </c:pt>
                <c:pt idx="35">
                  <c:v>3411.6056807363302</c:v>
                </c:pt>
                <c:pt idx="36">
                  <c:v>3319.7351724549799</c:v>
                </c:pt>
                <c:pt idx="37">
                  <c:v>3172.1960327833699</c:v>
                </c:pt>
                <c:pt idx="38">
                  <c:v>3521.7585962162002</c:v>
                </c:pt>
                <c:pt idx="39">
                  <c:v>3541.57347586792</c:v>
                </c:pt>
                <c:pt idx="40">
                  <c:v>3545.1681515155001</c:v>
                </c:pt>
                <c:pt idx="41">
                  <c:v>3792.9226631217598</c:v>
                </c:pt>
                <c:pt idx="42">
                  <c:v>3777.6590215209999</c:v>
                </c:pt>
                <c:pt idx="43">
                  <c:v>3644.4663623830502</c:v>
                </c:pt>
                <c:pt idx="44">
                  <c:v>3881.5578162082802</c:v>
                </c:pt>
                <c:pt idx="45">
                  <c:v>3691.2155692128799</c:v>
                </c:pt>
                <c:pt idx="46">
                  <c:v>3987.2133843357401</c:v>
                </c:pt>
                <c:pt idx="47">
                  <c:v>3935.6777977986299</c:v>
                </c:pt>
                <c:pt idx="48">
                  <c:v>4178.8647989244901</c:v>
                </c:pt>
                <c:pt idx="49">
                  <c:v>4046.16358813945</c:v>
                </c:pt>
                <c:pt idx="50">
                  <c:v>4084.2568406922001</c:v>
                </c:pt>
                <c:pt idx="51">
                  <c:v>4150.2583187636101</c:v>
                </c:pt>
                <c:pt idx="52">
                  <c:v>4107.6678558740005</c:v>
                </c:pt>
                <c:pt idx="53">
                  <c:v>3986.0283113789101</c:v>
                </c:pt>
                <c:pt idx="54">
                  <c:v>4062.74324371591</c:v>
                </c:pt>
                <c:pt idx="55">
                  <c:v>4249.3579308707203</c:v>
                </c:pt>
                <c:pt idx="56">
                  <c:v>3940.4755665914599</c:v>
                </c:pt>
                <c:pt idx="57">
                  <c:v>4140.3507889853399</c:v>
                </c:pt>
                <c:pt idx="58">
                  <c:v>4171.4622850174001</c:v>
                </c:pt>
                <c:pt idx="59">
                  <c:v>4023.10385282575</c:v>
                </c:pt>
                <c:pt idx="60">
                  <c:v>4115.4741905276096</c:v>
                </c:pt>
                <c:pt idx="61">
                  <c:v>4203.8780477954397</c:v>
                </c:pt>
                <c:pt idx="62">
                  <c:v>4263.7962161781197</c:v>
                </c:pt>
                <c:pt idx="63">
                  <c:v>4266.20336999757</c:v>
                </c:pt>
                <c:pt idx="64">
                  <c:v>4403.9600032427597</c:v>
                </c:pt>
                <c:pt idx="65">
                  <c:v>4544.9248966534096</c:v>
                </c:pt>
                <c:pt idx="66">
                  <c:v>4240.4959856373498</c:v>
                </c:pt>
                <c:pt idx="67">
                  <c:v>4451.9278732330004</c:v>
                </c:pt>
                <c:pt idx="68">
                  <c:v>4453.5769725139999</c:v>
                </c:pt>
                <c:pt idx="69">
                  <c:v>4572.20518721399</c:v>
                </c:pt>
                <c:pt idx="70">
                  <c:v>4439.4249459809998</c:v>
                </c:pt>
                <c:pt idx="71">
                  <c:v>4653.7865953312703</c:v>
                </c:pt>
                <c:pt idx="72">
                  <c:v>4332.3382205272201</c:v>
                </c:pt>
                <c:pt idx="73">
                  <c:v>4396.8302921366803</c:v>
                </c:pt>
                <c:pt idx="74">
                  <c:v>4109.1266081560198</c:v>
                </c:pt>
                <c:pt idx="75">
                  <c:v>3999.2824790946402</c:v>
                </c:pt>
                <c:pt idx="76">
                  <c:v>3991.1005247093799</c:v>
                </c:pt>
                <c:pt idx="77">
                  <c:v>4036.1724889390798</c:v>
                </c:pt>
                <c:pt idx="78">
                  <c:v>4174.4376577684498</c:v>
                </c:pt>
                <c:pt idx="79">
                  <c:v>4281.5093616588902</c:v>
                </c:pt>
                <c:pt idx="80">
                  <c:v>4361.5333587468203</c:v>
                </c:pt>
                <c:pt idx="81">
                  <c:v>4592.3157344292204</c:v>
                </c:pt>
                <c:pt idx="82">
                  <c:v>4808.3829135940696</c:v>
                </c:pt>
                <c:pt idx="83">
                  <c:v>4928.3708638664903</c:v>
                </c:pt>
                <c:pt idx="84">
                  <c:v>4881.1560277896797</c:v>
                </c:pt>
                <c:pt idx="85">
                  <c:v>5222.8413741309696</c:v>
                </c:pt>
                <c:pt idx="86">
                  <c:v>5228.4711852023302</c:v>
                </c:pt>
                <c:pt idx="87">
                  <c:v>5116.1824333431296</c:v>
                </c:pt>
                <c:pt idx="88">
                  <c:v>5540.2131038589896</c:v>
                </c:pt>
                <c:pt idx="89">
                  <c:v>5762.0394521570097</c:v>
                </c:pt>
                <c:pt idx="90">
                  <c:v>5655.2591264831199</c:v>
                </c:pt>
                <c:pt idx="91">
                  <c:v>5810.7129939904898</c:v>
                </c:pt>
                <c:pt idx="92">
                  <c:v>6230.8638567993403</c:v>
                </c:pt>
                <c:pt idx="93">
                  <c:v>6306.3519962969604</c:v>
                </c:pt>
                <c:pt idx="94">
                  <c:v>6444.1995670791002</c:v>
                </c:pt>
                <c:pt idx="95">
                  <c:v>6540.5841149670096</c:v>
                </c:pt>
                <c:pt idx="96">
                  <c:v>6609.3808683690204</c:v>
                </c:pt>
                <c:pt idx="97">
                  <c:v>6663.9956378099696</c:v>
                </c:pt>
                <c:pt idx="98">
                  <c:v>6876.4318842737403</c:v>
                </c:pt>
                <c:pt idx="99">
                  <c:v>7174.0667107136596</c:v>
                </c:pt>
                <c:pt idx="100">
                  <c:v>6996.3668674925902</c:v>
                </c:pt>
                <c:pt idx="101">
                  <c:v>6860.2876277425803</c:v>
                </c:pt>
                <c:pt idx="102">
                  <c:v>6965.3166585558502</c:v>
                </c:pt>
                <c:pt idx="103">
                  <c:v>6900.2833637940503</c:v>
                </c:pt>
                <c:pt idx="104">
                  <c:v>6852.3716419277498</c:v>
                </c:pt>
                <c:pt idx="105">
                  <c:v>6788.6275749382503</c:v>
                </c:pt>
                <c:pt idx="106">
                  <c:v>6856.7850894876001</c:v>
                </c:pt>
                <c:pt idx="107">
                  <c:v>6582.87190360349</c:v>
                </c:pt>
                <c:pt idx="108">
                  <c:v>6737.23035030962</c:v>
                </c:pt>
                <c:pt idx="109">
                  <c:v>6640.3355940648999</c:v>
                </c:pt>
                <c:pt idx="110">
                  <c:v>6644.9372472618998</c:v>
                </c:pt>
                <c:pt idx="111">
                  <c:v>6675.9335454849197</c:v>
                </c:pt>
                <c:pt idx="112">
                  <c:v>6743.6857259927701</c:v>
                </c:pt>
                <c:pt idx="113">
                  <c:v>6822.9877941328496</c:v>
                </c:pt>
                <c:pt idx="114">
                  <c:v>6457.69435393197</c:v>
                </c:pt>
                <c:pt idx="115">
                  <c:v>6898.1385697112</c:v>
                </c:pt>
                <c:pt idx="116">
                  <c:v>6712.81779707853</c:v>
                </c:pt>
                <c:pt idx="117">
                  <c:v>6313.9417528219601</c:v>
                </c:pt>
                <c:pt idx="118">
                  <c:v>6195.6506912342602</c:v>
                </c:pt>
                <c:pt idx="119">
                  <c:v>6021.5368274204302</c:v>
                </c:pt>
                <c:pt idx="120">
                  <c:v>6310.0681281281204</c:v>
                </c:pt>
                <c:pt idx="121">
                  <c:v>6606.1170241240698</c:v>
                </c:pt>
                <c:pt idx="122">
                  <c:v>6467.4012359776298</c:v>
                </c:pt>
                <c:pt idx="123">
                  <c:v>6598.3627501732999</c:v>
                </c:pt>
                <c:pt idx="124">
                  <c:v>6661.6839302028102</c:v>
                </c:pt>
                <c:pt idx="125">
                  <c:v>6620.2580866854996</c:v>
                </c:pt>
                <c:pt idx="126">
                  <c:v>7062.7390322948204</c:v>
                </c:pt>
                <c:pt idx="127">
                  <c:v>6933.0446024316198</c:v>
                </c:pt>
                <c:pt idx="128">
                  <c:v>6974.9255164940396</c:v>
                </c:pt>
                <c:pt idx="129">
                  <c:v>6986.42278170401</c:v>
                </c:pt>
                <c:pt idx="130">
                  <c:v>6941.2090155798096</c:v>
                </c:pt>
                <c:pt idx="131">
                  <c:v>7374.00191199458</c:v>
                </c:pt>
                <c:pt idx="132">
                  <c:v>7229.8319060804397</c:v>
                </c:pt>
                <c:pt idx="133">
                  <c:v>7227.2373330793398</c:v>
                </c:pt>
                <c:pt idx="134">
                  <c:v>7474.9906242520601</c:v>
                </c:pt>
                <c:pt idx="135">
                  <c:v>7381.9301539832304</c:v>
                </c:pt>
                <c:pt idx="136">
                  <c:v>6797.87440279367</c:v>
                </c:pt>
                <c:pt idx="137">
                  <c:v>7100.2410483965596</c:v>
                </c:pt>
                <c:pt idx="138">
                  <c:v>7725.3897809448299</c:v>
                </c:pt>
                <c:pt idx="139">
                  <c:v>7038.4376018336097</c:v>
                </c:pt>
                <c:pt idx="140">
                  <c:v>7649.5818149551196</c:v>
                </c:pt>
                <c:pt idx="141">
                  <c:v>8145.4456216134804</c:v>
                </c:pt>
                <c:pt idx="142">
                  <c:v>7995.4378658348096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BF-4F89-924E-D7DC1C9B6C19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4"/>
              <c:layout>
                <c:manualLayout>
                  <c:x val="-4.5511251695781437E-4"/>
                  <c:y val="-2.8410045603209391E-2"/>
                </c:manualLayout>
              </c:layout>
              <c:tx>
                <c:rich>
                  <a:bodyPr/>
                  <a:lstStyle/>
                  <a:p>
                    <a:fld id="{62D1CE72-0E0F-446E-90C8-98B48EC6169D}" type="VALUE">
                      <a:rPr lang="en-US" sz="110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BF-4F89-924E-D7DC1C9B6C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3978.1</c:v>
                </c:pt>
                <c:pt idx="1">
                  <c:v>4136.7</c:v>
                </c:pt>
                <c:pt idx="2">
                  <c:v>4012.1</c:v>
                </c:pt>
                <c:pt idx="3">
                  <c:v>3908.6</c:v>
                </c:pt>
                <c:pt idx="4">
                  <c:v>4041.2</c:v>
                </c:pt>
                <c:pt idx="5">
                  <c:v>4173.8999999999996</c:v>
                </c:pt>
                <c:pt idx="6">
                  <c:v>4167.5</c:v>
                </c:pt>
                <c:pt idx="7">
                  <c:v>3658</c:v>
                </c:pt>
                <c:pt idx="8">
                  <c:v>4121.7</c:v>
                </c:pt>
                <c:pt idx="9">
                  <c:v>4059</c:v>
                </c:pt>
                <c:pt idx="10">
                  <c:v>3778.2</c:v>
                </c:pt>
                <c:pt idx="11">
                  <c:v>3760.3</c:v>
                </c:pt>
                <c:pt idx="12">
                  <c:v>3761.9</c:v>
                </c:pt>
                <c:pt idx="13">
                  <c:v>4012.2</c:v>
                </c:pt>
                <c:pt idx="14">
                  <c:v>3842.5</c:v>
                </c:pt>
                <c:pt idx="15">
                  <c:v>3748.5</c:v>
                </c:pt>
                <c:pt idx="16">
                  <c:v>3994.1</c:v>
                </c:pt>
                <c:pt idx="17">
                  <c:v>3781.7</c:v>
                </c:pt>
                <c:pt idx="18">
                  <c:v>3997.1</c:v>
                </c:pt>
                <c:pt idx="19">
                  <c:v>3700.4</c:v>
                </c:pt>
                <c:pt idx="20">
                  <c:v>3760.2</c:v>
                </c:pt>
                <c:pt idx="21">
                  <c:v>3988.7</c:v>
                </c:pt>
                <c:pt idx="22">
                  <c:v>3957.8</c:v>
                </c:pt>
                <c:pt idx="23">
                  <c:v>3772.2</c:v>
                </c:pt>
                <c:pt idx="24">
                  <c:v>3755.6</c:v>
                </c:pt>
                <c:pt idx="25">
                  <c:v>3519.3</c:v>
                </c:pt>
                <c:pt idx="26">
                  <c:v>3463.2</c:v>
                </c:pt>
                <c:pt idx="27">
                  <c:v>3635.7</c:v>
                </c:pt>
                <c:pt idx="28">
                  <c:v>3644.7</c:v>
                </c:pt>
                <c:pt idx="29">
                  <c:v>3902.1</c:v>
                </c:pt>
                <c:pt idx="30">
                  <c:v>3958.4</c:v>
                </c:pt>
                <c:pt idx="31">
                  <c:v>3450.6</c:v>
                </c:pt>
                <c:pt idx="32">
                  <c:v>3906.8</c:v>
                </c:pt>
                <c:pt idx="33">
                  <c:v>3666.7</c:v>
                </c:pt>
                <c:pt idx="34">
                  <c:v>3735.8</c:v>
                </c:pt>
                <c:pt idx="35">
                  <c:v>4066.5</c:v>
                </c:pt>
                <c:pt idx="36">
                  <c:v>3863.8</c:v>
                </c:pt>
                <c:pt idx="37">
                  <c:v>3451</c:v>
                </c:pt>
                <c:pt idx="38">
                  <c:v>3889.8</c:v>
                </c:pt>
                <c:pt idx="39">
                  <c:v>3780.1</c:v>
                </c:pt>
                <c:pt idx="40">
                  <c:v>4088.6</c:v>
                </c:pt>
                <c:pt idx="41">
                  <c:v>3675.1</c:v>
                </c:pt>
                <c:pt idx="42">
                  <c:v>3745.1</c:v>
                </c:pt>
                <c:pt idx="43">
                  <c:v>3947.6</c:v>
                </c:pt>
                <c:pt idx="44">
                  <c:v>3588.6</c:v>
                </c:pt>
                <c:pt idx="45">
                  <c:v>3905.9</c:v>
                </c:pt>
                <c:pt idx="46">
                  <c:v>3972.9</c:v>
                </c:pt>
                <c:pt idx="47">
                  <c:v>3888.6</c:v>
                </c:pt>
                <c:pt idx="48">
                  <c:v>4067.3</c:v>
                </c:pt>
                <c:pt idx="49">
                  <c:v>3989.1</c:v>
                </c:pt>
                <c:pt idx="50">
                  <c:v>4231</c:v>
                </c:pt>
                <c:pt idx="51">
                  <c:v>4121.8</c:v>
                </c:pt>
                <c:pt idx="52">
                  <c:v>3668.7</c:v>
                </c:pt>
                <c:pt idx="53">
                  <c:v>3966.6</c:v>
                </c:pt>
                <c:pt idx="54">
                  <c:v>3815.8</c:v>
                </c:pt>
                <c:pt idx="55">
                  <c:v>4217.2</c:v>
                </c:pt>
                <c:pt idx="56">
                  <c:v>3809.4</c:v>
                </c:pt>
                <c:pt idx="57">
                  <c:v>3729.7</c:v>
                </c:pt>
                <c:pt idx="58">
                  <c:v>3653.6</c:v>
                </c:pt>
                <c:pt idx="59">
                  <c:v>3789.4</c:v>
                </c:pt>
                <c:pt idx="60">
                  <c:v>3775</c:v>
                </c:pt>
                <c:pt idx="61">
                  <c:v>4228.3</c:v>
                </c:pt>
                <c:pt idx="62">
                  <c:v>4668.8</c:v>
                </c:pt>
                <c:pt idx="63">
                  <c:v>3658.4</c:v>
                </c:pt>
                <c:pt idx="64">
                  <c:v>3579.3</c:v>
                </c:pt>
                <c:pt idx="65">
                  <c:v>3915.6</c:v>
                </c:pt>
                <c:pt idx="66">
                  <c:v>3891.6</c:v>
                </c:pt>
                <c:pt idx="67">
                  <c:v>3819.9</c:v>
                </c:pt>
                <c:pt idx="68">
                  <c:v>3683.6</c:v>
                </c:pt>
                <c:pt idx="69">
                  <c:v>3585.5</c:v>
                </c:pt>
                <c:pt idx="70">
                  <c:v>3831</c:v>
                </c:pt>
                <c:pt idx="71">
                  <c:v>3596.9</c:v>
                </c:pt>
                <c:pt idx="72">
                  <c:v>3889.9</c:v>
                </c:pt>
                <c:pt idx="73">
                  <c:v>4124.7</c:v>
                </c:pt>
                <c:pt idx="74">
                  <c:v>3221.6</c:v>
                </c:pt>
                <c:pt idx="75">
                  <c:v>3236.1</c:v>
                </c:pt>
                <c:pt idx="76">
                  <c:v>3811.3</c:v>
                </c:pt>
                <c:pt idx="77">
                  <c:v>3657.1</c:v>
                </c:pt>
                <c:pt idx="78">
                  <c:v>3280.1</c:v>
                </c:pt>
                <c:pt idx="79">
                  <c:v>3388</c:v>
                </c:pt>
                <c:pt idx="80">
                  <c:v>3747.2</c:v>
                </c:pt>
                <c:pt idx="81">
                  <c:v>4123.6000000000004</c:v>
                </c:pt>
                <c:pt idx="82">
                  <c:v>3906.6</c:v>
                </c:pt>
                <c:pt idx="83">
                  <c:v>3841.8</c:v>
                </c:pt>
                <c:pt idx="84">
                  <c:v>3898.2</c:v>
                </c:pt>
                <c:pt idx="85">
                  <c:v>3831.4</c:v>
                </c:pt>
                <c:pt idx="86">
                  <c:v>3834.9</c:v>
                </c:pt>
                <c:pt idx="87">
                  <c:v>3989.2</c:v>
                </c:pt>
                <c:pt idx="88">
                  <c:v>3894.7</c:v>
                </c:pt>
                <c:pt idx="89">
                  <c:v>4053.4</c:v>
                </c:pt>
                <c:pt idx="90">
                  <c:v>4296.3999999999996</c:v>
                </c:pt>
                <c:pt idx="91">
                  <c:v>4287.8</c:v>
                </c:pt>
                <c:pt idx="92">
                  <c:v>4245.8999999999996</c:v>
                </c:pt>
                <c:pt idx="93">
                  <c:v>4425.7</c:v>
                </c:pt>
                <c:pt idx="94">
                  <c:v>4606.8</c:v>
                </c:pt>
                <c:pt idx="95">
                  <c:v>4646</c:v>
                </c:pt>
                <c:pt idx="96">
                  <c:v>4791.8</c:v>
                </c:pt>
                <c:pt idx="97">
                  <c:v>4829.3</c:v>
                </c:pt>
                <c:pt idx="98">
                  <c:v>5076.2</c:v>
                </c:pt>
                <c:pt idx="99">
                  <c:v>5416.7</c:v>
                </c:pt>
                <c:pt idx="100">
                  <c:v>5032.5</c:v>
                </c:pt>
                <c:pt idx="101">
                  <c:v>4971</c:v>
                </c:pt>
                <c:pt idx="102">
                  <c:v>4966.3999999999996</c:v>
                </c:pt>
                <c:pt idx="103">
                  <c:v>5289.2</c:v>
                </c:pt>
                <c:pt idx="104">
                  <c:v>5148.3999999999996</c:v>
                </c:pt>
                <c:pt idx="105">
                  <c:v>4947</c:v>
                </c:pt>
                <c:pt idx="106">
                  <c:v>5032.2</c:v>
                </c:pt>
                <c:pt idx="107">
                  <c:v>4790.3999999999996</c:v>
                </c:pt>
                <c:pt idx="108">
                  <c:v>4459.3</c:v>
                </c:pt>
                <c:pt idx="109">
                  <c:v>4486.8</c:v>
                </c:pt>
                <c:pt idx="110">
                  <c:v>4613.1000000000004</c:v>
                </c:pt>
                <c:pt idx="111">
                  <c:v>4636.3999999999996</c:v>
                </c:pt>
                <c:pt idx="112">
                  <c:v>4868.3999999999996</c:v>
                </c:pt>
                <c:pt idx="113">
                  <c:v>4754.6000000000004</c:v>
                </c:pt>
                <c:pt idx="114">
                  <c:v>4589.5</c:v>
                </c:pt>
                <c:pt idx="115">
                  <c:v>4330.8999999999996</c:v>
                </c:pt>
                <c:pt idx="116">
                  <c:v>4746.8999999999996</c:v>
                </c:pt>
                <c:pt idx="117">
                  <c:v>4177.8</c:v>
                </c:pt>
                <c:pt idx="118">
                  <c:v>4082.9</c:v>
                </c:pt>
                <c:pt idx="119">
                  <c:v>4318.1000000000004</c:v>
                </c:pt>
                <c:pt idx="120">
                  <c:v>4356.5</c:v>
                </c:pt>
                <c:pt idx="121">
                  <c:v>4389.6000000000004</c:v>
                </c:pt>
                <c:pt idx="122">
                  <c:v>4380.2</c:v>
                </c:pt>
                <c:pt idx="123">
                  <c:v>4452.1000000000004</c:v>
                </c:pt>
                <c:pt idx="124">
                  <c:v>4077.8</c:v>
                </c:pt>
                <c:pt idx="125">
                  <c:v>4312.7</c:v>
                </c:pt>
                <c:pt idx="126">
                  <c:v>4297.1000000000004</c:v>
                </c:pt>
                <c:pt idx="127">
                  <c:v>4821.8</c:v>
                </c:pt>
                <c:pt idx="128">
                  <c:v>4383.3</c:v>
                </c:pt>
                <c:pt idx="129">
                  <c:v>4628.5</c:v>
                </c:pt>
                <c:pt idx="130">
                  <c:v>4129.7</c:v>
                </c:pt>
                <c:pt idx="131">
                  <c:v>4525.1000000000004</c:v>
                </c:pt>
                <c:pt idx="132">
                  <c:v>4328.3999999999996</c:v>
                </c:pt>
                <c:pt idx="133">
                  <c:v>4472.1000000000004</c:v>
                </c:pt>
                <c:pt idx="134">
                  <c:v>4635.2</c:v>
                </c:pt>
                <c:pt idx="135">
                  <c:v>3996.6</c:v>
                </c:pt>
                <c:pt idx="136">
                  <c:v>4285.6000000000004</c:v>
                </c:pt>
                <c:pt idx="137">
                  <c:v>3802.3</c:v>
                </c:pt>
                <c:pt idx="138">
                  <c:v>4752.3999999999996</c:v>
                </c:pt>
                <c:pt idx="139">
                  <c:v>4414</c:v>
                </c:pt>
                <c:pt idx="140">
                  <c:v>4468.8</c:v>
                </c:pt>
                <c:pt idx="141">
                  <c:v>4656.8999999999996</c:v>
                </c:pt>
                <c:pt idx="142">
                  <c:v>4683.3</c:v>
                </c:pt>
                <c:pt idx="143">
                  <c:v>4768</c:v>
                </c:pt>
                <c:pt idx="144">
                  <c:v>4764.6000000000004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F-4F89-924E-D7DC1C9B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6053"/>
          <c:min val="42400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  <a:r>
                  <a:rPr lang="he-IL" sz="1200" b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he-IL" sz="1200" b="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  <a:endParaRPr lang="he-IL" sz="1200" b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4.741459823163291E-3"/>
              <c:y val="6.4850470337024166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8.304809501905977E-2"/>
          <c:y val="0.94432837207958298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22: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יבוא הסחורות לישראל: מוצרי צריכה, נכסי השקעה (ללא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או"מ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), חומרי גלם (ללא יהלומים וחומרי אנרגיה)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ינואר 2019 עד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ינואר 2026</a:t>
            </a:r>
          </a:p>
        </c:rich>
      </c:tx>
      <c:layout>
        <c:manualLayout>
          <c:xMode val="edge"/>
          <c:yMode val="edge"/>
          <c:x val="0.1100928772641205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2043153835881257"/>
          <c:w val="0.91288682271723842"/>
          <c:h val="0.61681085656806733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37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7C-49ED-956F-1FD3194F4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1153.5</c:v>
                </c:pt>
                <c:pt idx="229">
                  <c:v>1113.2</c:v>
                </c:pt>
                <c:pt idx="230">
                  <c:v>1070.9000000000001</c:v>
                </c:pt>
                <c:pt idx="231">
                  <c:v>1091</c:v>
                </c:pt>
                <c:pt idx="232">
                  <c:v>1052.8</c:v>
                </c:pt>
                <c:pt idx="233">
                  <c:v>1096.4000000000001</c:v>
                </c:pt>
                <c:pt idx="234">
                  <c:v>1092.9000000000001</c:v>
                </c:pt>
                <c:pt idx="235">
                  <c:v>1089.8</c:v>
                </c:pt>
                <c:pt idx="236">
                  <c:v>1084.0999999999999</c:v>
                </c:pt>
                <c:pt idx="237">
                  <c:v>1088.7</c:v>
                </c:pt>
                <c:pt idx="238">
                  <c:v>1027.5</c:v>
                </c:pt>
                <c:pt idx="239">
                  <c:v>1060.9000000000001</c:v>
                </c:pt>
                <c:pt idx="240">
                  <c:v>1013.8</c:v>
                </c:pt>
                <c:pt idx="241">
                  <c:v>970.7</c:v>
                </c:pt>
                <c:pt idx="242">
                  <c:v>1066.5999999999999</c:v>
                </c:pt>
                <c:pt idx="243">
                  <c:v>994.9</c:v>
                </c:pt>
                <c:pt idx="244">
                  <c:v>979.8</c:v>
                </c:pt>
                <c:pt idx="245">
                  <c:v>1038.2</c:v>
                </c:pt>
                <c:pt idx="246">
                  <c:v>1047.4000000000001</c:v>
                </c:pt>
                <c:pt idx="247">
                  <c:v>1122.3</c:v>
                </c:pt>
                <c:pt idx="248">
                  <c:v>1035.7</c:v>
                </c:pt>
                <c:pt idx="249">
                  <c:v>1093.0999999999999</c:v>
                </c:pt>
                <c:pt idx="250">
                  <c:v>1077.8</c:v>
                </c:pt>
                <c:pt idx="251">
                  <c:v>994.3</c:v>
                </c:pt>
                <c:pt idx="252">
                  <c:v>1167.3</c:v>
                </c:pt>
                <c:pt idx="253">
                  <c:v>1173.5</c:v>
                </c:pt>
                <c:pt idx="254">
                  <c:v>1185.2</c:v>
                </c:pt>
                <c:pt idx="255">
                  <c:v>1194.5</c:v>
                </c:pt>
                <c:pt idx="256">
                  <c:v>1252.5999999999999</c:v>
                </c:pt>
                <c:pt idx="257">
                  <c:v>1140.5999999999999</c:v>
                </c:pt>
                <c:pt idx="258">
                  <c:v>1136.2</c:v>
                </c:pt>
                <c:pt idx="259">
                  <c:v>1166.2</c:v>
                </c:pt>
                <c:pt idx="260">
                  <c:v>1254.3</c:v>
                </c:pt>
                <c:pt idx="261">
                  <c:v>1152.9000000000001</c:v>
                </c:pt>
                <c:pt idx="262">
                  <c:v>1214.4000000000001</c:v>
                </c:pt>
                <c:pt idx="263">
                  <c:v>1174.5</c:v>
                </c:pt>
                <c:pt idx="264">
                  <c:v>1109.3</c:v>
                </c:pt>
                <c:pt idx="265">
                  <c:v>1132.4000000000001</c:v>
                </c:pt>
                <c:pt idx="266">
                  <c:v>1158.0999999999999</c:v>
                </c:pt>
                <c:pt idx="267">
                  <c:v>1201.8</c:v>
                </c:pt>
                <c:pt idx="268">
                  <c:v>1284.4000000000001</c:v>
                </c:pt>
                <c:pt idx="269">
                  <c:v>1262.3</c:v>
                </c:pt>
                <c:pt idx="270">
                  <c:v>1273.2</c:v>
                </c:pt>
                <c:pt idx="271">
                  <c:v>1296.5999999999999</c:v>
                </c:pt>
                <c:pt idx="272">
                  <c:v>1262.9000000000001</c:v>
                </c:pt>
                <c:pt idx="273">
                  <c:v>1293.5</c:v>
                </c:pt>
                <c:pt idx="274">
                  <c:v>1424.7</c:v>
                </c:pt>
                <c:pt idx="275">
                  <c:v>1208.8</c:v>
                </c:pt>
                <c:pt idx="276">
                  <c:v>1405.4</c:v>
                </c:pt>
                <c:pt idx="277">
                  <c:v>1458.8</c:v>
                </c:pt>
                <c:pt idx="278">
                  <c:v>1372.4</c:v>
                </c:pt>
                <c:pt idx="279">
                  <c:v>1386.1</c:v>
                </c:pt>
                <c:pt idx="280">
                  <c:v>1379.5</c:v>
                </c:pt>
                <c:pt idx="281">
                  <c:v>1414.5</c:v>
                </c:pt>
                <c:pt idx="282">
                  <c:v>1430.6</c:v>
                </c:pt>
                <c:pt idx="283">
                  <c:v>1452.1</c:v>
                </c:pt>
                <c:pt idx="284">
                  <c:v>1348.4</c:v>
                </c:pt>
                <c:pt idx="285">
                  <c:v>1420.6</c:v>
                </c:pt>
                <c:pt idx="286">
                  <c:v>1345.7</c:v>
                </c:pt>
                <c:pt idx="287">
                  <c:v>1295.4000000000001</c:v>
                </c:pt>
                <c:pt idx="288">
                  <c:v>1411.8</c:v>
                </c:pt>
                <c:pt idx="289">
                  <c:v>1459.3</c:v>
                </c:pt>
                <c:pt idx="290">
                  <c:v>1684.7</c:v>
                </c:pt>
                <c:pt idx="291">
                  <c:v>1430.8</c:v>
                </c:pt>
                <c:pt idx="292">
                  <c:v>1328.7</c:v>
                </c:pt>
                <c:pt idx="293">
                  <c:v>1442.7</c:v>
                </c:pt>
                <c:pt idx="294">
                  <c:v>1402.8</c:v>
                </c:pt>
                <c:pt idx="295">
                  <c:v>1359.2</c:v>
                </c:pt>
                <c:pt idx="296">
                  <c:v>1410.4</c:v>
                </c:pt>
                <c:pt idx="297">
                  <c:v>1507.3</c:v>
                </c:pt>
                <c:pt idx="298">
                  <c:v>1428.6</c:v>
                </c:pt>
                <c:pt idx="299">
                  <c:v>1458.6</c:v>
                </c:pt>
                <c:pt idx="300">
                  <c:v>1500</c:v>
                </c:pt>
                <c:pt idx="301">
                  <c:v>1382.2</c:v>
                </c:pt>
                <c:pt idx="302">
                  <c:v>1337.2</c:v>
                </c:pt>
                <c:pt idx="303">
                  <c:v>1171.5999999999999</c:v>
                </c:pt>
                <c:pt idx="304">
                  <c:v>1222</c:v>
                </c:pt>
                <c:pt idx="305">
                  <c:v>1423</c:v>
                </c:pt>
                <c:pt idx="306">
                  <c:v>1515</c:v>
                </c:pt>
                <c:pt idx="307">
                  <c:v>1549.2</c:v>
                </c:pt>
                <c:pt idx="308">
                  <c:v>1620.6</c:v>
                </c:pt>
                <c:pt idx="309">
                  <c:v>1593.9</c:v>
                </c:pt>
                <c:pt idx="310">
                  <c:v>1715.5</c:v>
                </c:pt>
                <c:pt idx="311">
                  <c:v>1816.6</c:v>
                </c:pt>
                <c:pt idx="312">
                  <c:v>1752.4</c:v>
                </c:pt>
                <c:pt idx="313">
                  <c:v>1794.7</c:v>
                </c:pt>
                <c:pt idx="314">
                  <c:v>1927.8</c:v>
                </c:pt>
                <c:pt idx="315">
                  <c:v>1950.7</c:v>
                </c:pt>
                <c:pt idx="316">
                  <c:v>1950.7</c:v>
                </c:pt>
                <c:pt idx="317">
                  <c:v>2014</c:v>
                </c:pt>
                <c:pt idx="318">
                  <c:v>1990.6</c:v>
                </c:pt>
                <c:pt idx="319">
                  <c:v>2073</c:v>
                </c:pt>
                <c:pt idx="320">
                  <c:v>2169</c:v>
                </c:pt>
                <c:pt idx="321">
                  <c:v>2035.6</c:v>
                </c:pt>
                <c:pt idx="322">
                  <c:v>2131.1999999999998</c:v>
                </c:pt>
                <c:pt idx="323">
                  <c:v>2067.1999999999998</c:v>
                </c:pt>
                <c:pt idx="324">
                  <c:v>2287.1</c:v>
                </c:pt>
                <c:pt idx="325">
                  <c:v>2174.5</c:v>
                </c:pt>
                <c:pt idx="326">
                  <c:v>2016.8</c:v>
                </c:pt>
                <c:pt idx="327">
                  <c:v>2374.3000000000002</c:v>
                </c:pt>
                <c:pt idx="328">
                  <c:v>2142.1</c:v>
                </c:pt>
                <c:pt idx="329">
                  <c:v>2134.4</c:v>
                </c:pt>
                <c:pt idx="330">
                  <c:v>2090.1</c:v>
                </c:pt>
                <c:pt idx="331">
                  <c:v>2094.9</c:v>
                </c:pt>
                <c:pt idx="332">
                  <c:v>2033.8</c:v>
                </c:pt>
                <c:pt idx="333">
                  <c:v>2241.5</c:v>
                </c:pt>
                <c:pt idx="334">
                  <c:v>2117.8000000000002</c:v>
                </c:pt>
                <c:pt idx="335">
                  <c:v>2033.9</c:v>
                </c:pt>
                <c:pt idx="336">
                  <c:v>1997.9</c:v>
                </c:pt>
                <c:pt idx="337">
                  <c:v>2052.8000000000002</c:v>
                </c:pt>
                <c:pt idx="338">
                  <c:v>1884.1</c:v>
                </c:pt>
                <c:pt idx="339">
                  <c:v>2012.9</c:v>
                </c:pt>
                <c:pt idx="340">
                  <c:v>1935</c:v>
                </c:pt>
                <c:pt idx="341">
                  <c:v>1952.6</c:v>
                </c:pt>
                <c:pt idx="342">
                  <c:v>1917.1</c:v>
                </c:pt>
                <c:pt idx="343">
                  <c:v>1857.6</c:v>
                </c:pt>
                <c:pt idx="344">
                  <c:v>1791.2</c:v>
                </c:pt>
                <c:pt idx="345">
                  <c:v>1692.9</c:v>
                </c:pt>
                <c:pt idx="346">
                  <c:v>1645.6</c:v>
                </c:pt>
                <c:pt idx="347">
                  <c:v>1660</c:v>
                </c:pt>
                <c:pt idx="348">
                  <c:v>1799.7</c:v>
                </c:pt>
                <c:pt idx="349">
                  <c:v>1891</c:v>
                </c:pt>
                <c:pt idx="350">
                  <c:v>2092.1999999999998</c:v>
                </c:pt>
                <c:pt idx="351">
                  <c:v>1832.3</c:v>
                </c:pt>
                <c:pt idx="352">
                  <c:v>2096.5</c:v>
                </c:pt>
                <c:pt idx="353">
                  <c:v>2064.1999999999998</c:v>
                </c:pt>
                <c:pt idx="354">
                  <c:v>2059.6999999999998</c:v>
                </c:pt>
                <c:pt idx="355">
                  <c:v>2027.7</c:v>
                </c:pt>
                <c:pt idx="356">
                  <c:v>2160.6999999999998</c:v>
                </c:pt>
                <c:pt idx="357">
                  <c:v>2110.9</c:v>
                </c:pt>
                <c:pt idx="358">
                  <c:v>2283.8000000000002</c:v>
                </c:pt>
                <c:pt idx="359">
                  <c:v>2215</c:v>
                </c:pt>
                <c:pt idx="360">
                  <c:v>2076.3000000000002</c:v>
                </c:pt>
                <c:pt idx="361">
                  <c:v>2040.3</c:v>
                </c:pt>
                <c:pt idx="362">
                  <c:v>2176.8000000000002</c:v>
                </c:pt>
                <c:pt idx="363">
                  <c:v>2229.1999999999998</c:v>
                </c:pt>
                <c:pt idx="364">
                  <c:v>2152.1999999999998</c:v>
                </c:pt>
                <c:pt idx="365">
                  <c:v>1863.6</c:v>
                </c:pt>
                <c:pt idx="366">
                  <c:v>2521.6999999999998</c:v>
                </c:pt>
                <c:pt idx="367">
                  <c:v>2272.6999999999998</c:v>
                </c:pt>
                <c:pt idx="368">
                  <c:v>2377.8000000000002</c:v>
                </c:pt>
                <c:pt idx="369">
                  <c:v>2402.5</c:v>
                </c:pt>
                <c:pt idx="370">
                  <c:v>2464</c:v>
                </c:pt>
                <c:pt idx="371">
                  <c:v>2292.1999999999998</c:v>
                </c:pt>
                <c:pt idx="372">
                  <c:v>2520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C-49ED-956F-1FD3194F47BE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37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7C-49ED-956F-1FD3194F4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950.5</c:v>
                </c:pt>
                <c:pt idx="229">
                  <c:v>859.3</c:v>
                </c:pt>
                <c:pt idx="230">
                  <c:v>788.6</c:v>
                </c:pt>
                <c:pt idx="231">
                  <c:v>794.8</c:v>
                </c:pt>
                <c:pt idx="232">
                  <c:v>765.4</c:v>
                </c:pt>
                <c:pt idx="233">
                  <c:v>732.1</c:v>
                </c:pt>
                <c:pt idx="234">
                  <c:v>711.6</c:v>
                </c:pt>
                <c:pt idx="235">
                  <c:v>748.7</c:v>
                </c:pt>
                <c:pt idx="236">
                  <c:v>693.6</c:v>
                </c:pt>
                <c:pt idx="237">
                  <c:v>722.9</c:v>
                </c:pt>
                <c:pt idx="238">
                  <c:v>690.5</c:v>
                </c:pt>
                <c:pt idx="239">
                  <c:v>665.1</c:v>
                </c:pt>
                <c:pt idx="240">
                  <c:v>605.9</c:v>
                </c:pt>
                <c:pt idx="241">
                  <c:v>653.6</c:v>
                </c:pt>
                <c:pt idx="242">
                  <c:v>658</c:v>
                </c:pt>
                <c:pt idx="243">
                  <c:v>668.3</c:v>
                </c:pt>
                <c:pt idx="244">
                  <c:v>687.3</c:v>
                </c:pt>
                <c:pt idx="245">
                  <c:v>729.6</c:v>
                </c:pt>
                <c:pt idx="246">
                  <c:v>727</c:v>
                </c:pt>
                <c:pt idx="247">
                  <c:v>719.7</c:v>
                </c:pt>
                <c:pt idx="248">
                  <c:v>651.4</c:v>
                </c:pt>
                <c:pt idx="249">
                  <c:v>764.8</c:v>
                </c:pt>
                <c:pt idx="250">
                  <c:v>755.3</c:v>
                </c:pt>
                <c:pt idx="251">
                  <c:v>637.79999999999995</c:v>
                </c:pt>
                <c:pt idx="252">
                  <c:v>842.1</c:v>
                </c:pt>
                <c:pt idx="253">
                  <c:v>810.4</c:v>
                </c:pt>
                <c:pt idx="254">
                  <c:v>860.9</c:v>
                </c:pt>
                <c:pt idx="255">
                  <c:v>848.2</c:v>
                </c:pt>
                <c:pt idx="256">
                  <c:v>967</c:v>
                </c:pt>
                <c:pt idx="257">
                  <c:v>887.1</c:v>
                </c:pt>
                <c:pt idx="258">
                  <c:v>856</c:v>
                </c:pt>
                <c:pt idx="259">
                  <c:v>962</c:v>
                </c:pt>
                <c:pt idx="260">
                  <c:v>1331.8</c:v>
                </c:pt>
                <c:pt idx="261">
                  <c:v>939.4</c:v>
                </c:pt>
                <c:pt idx="262">
                  <c:v>979.7</c:v>
                </c:pt>
                <c:pt idx="263">
                  <c:v>950.5</c:v>
                </c:pt>
                <c:pt idx="264">
                  <c:v>828.8</c:v>
                </c:pt>
                <c:pt idx="265">
                  <c:v>881.1</c:v>
                </c:pt>
                <c:pt idx="266">
                  <c:v>897</c:v>
                </c:pt>
                <c:pt idx="267">
                  <c:v>904.4</c:v>
                </c:pt>
                <c:pt idx="268">
                  <c:v>931.9</c:v>
                </c:pt>
                <c:pt idx="269">
                  <c:v>908.8</c:v>
                </c:pt>
                <c:pt idx="270">
                  <c:v>1052.5999999999999</c:v>
                </c:pt>
                <c:pt idx="271">
                  <c:v>1053.2</c:v>
                </c:pt>
                <c:pt idx="272">
                  <c:v>1177.8</c:v>
                </c:pt>
                <c:pt idx="273">
                  <c:v>1076.8</c:v>
                </c:pt>
                <c:pt idx="274">
                  <c:v>1042.2</c:v>
                </c:pt>
                <c:pt idx="275">
                  <c:v>980</c:v>
                </c:pt>
                <c:pt idx="276">
                  <c:v>1134.9000000000001</c:v>
                </c:pt>
                <c:pt idx="277">
                  <c:v>1176.9000000000001</c:v>
                </c:pt>
                <c:pt idx="278">
                  <c:v>1141.8</c:v>
                </c:pt>
                <c:pt idx="279">
                  <c:v>1131</c:v>
                </c:pt>
                <c:pt idx="280">
                  <c:v>1055.7</c:v>
                </c:pt>
                <c:pt idx="281">
                  <c:v>1071.4000000000001</c:v>
                </c:pt>
                <c:pt idx="282">
                  <c:v>977.5</c:v>
                </c:pt>
                <c:pt idx="283">
                  <c:v>993.4</c:v>
                </c:pt>
                <c:pt idx="284">
                  <c:v>947.9</c:v>
                </c:pt>
                <c:pt idx="285">
                  <c:v>960.1</c:v>
                </c:pt>
                <c:pt idx="286">
                  <c:v>955.8</c:v>
                </c:pt>
                <c:pt idx="287">
                  <c:v>854.2</c:v>
                </c:pt>
                <c:pt idx="288">
                  <c:v>963.1</c:v>
                </c:pt>
                <c:pt idx="289">
                  <c:v>950.4</c:v>
                </c:pt>
                <c:pt idx="290">
                  <c:v>1281.7</c:v>
                </c:pt>
                <c:pt idx="291">
                  <c:v>956.1</c:v>
                </c:pt>
                <c:pt idx="292">
                  <c:v>910.8</c:v>
                </c:pt>
                <c:pt idx="293">
                  <c:v>900.6</c:v>
                </c:pt>
                <c:pt idx="294">
                  <c:v>898.4</c:v>
                </c:pt>
                <c:pt idx="295">
                  <c:v>875.2</c:v>
                </c:pt>
                <c:pt idx="296">
                  <c:v>841.3</c:v>
                </c:pt>
                <c:pt idx="297">
                  <c:v>932.6</c:v>
                </c:pt>
                <c:pt idx="298">
                  <c:v>869.6</c:v>
                </c:pt>
                <c:pt idx="299">
                  <c:v>847.6</c:v>
                </c:pt>
                <c:pt idx="300">
                  <c:v>912.1</c:v>
                </c:pt>
                <c:pt idx="301">
                  <c:v>816.1</c:v>
                </c:pt>
                <c:pt idx="302">
                  <c:v>871.4</c:v>
                </c:pt>
                <c:pt idx="303">
                  <c:v>639.79999999999995</c:v>
                </c:pt>
                <c:pt idx="304">
                  <c:v>650.5</c:v>
                </c:pt>
                <c:pt idx="305">
                  <c:v>832.6</c:v>
                </c:pt>
                <c:pt idx="306">
                  <c:v>909.2</c:v>
                </c:pt>
                <c:pt idx="307">
                  <c:v>911.5</c:v>
                </c:pt>
                <c:pt idx="308">
                  <c:v>917.8</c:v>
                </c:pt>
                <c:pt idx="309">
                  <c:v>947.9</c:v>
                </c:pt>
                <c:pt idx="310">
                  <c:v>1100</c:v>
                </c:pt>
                <c:pt idx="311">
                  <c:v>1174.8</c:v>
                </c:pt>
                <c:pt idx="312">
                  <c:v>1099.2</c:v>
                </c:pt>
                <c:pt idx="313">
                  <c:v>1194.7</c:v>
                </c:pt>
                <c:pt idx="314">
                  <c:v>1218.7</c:v>
                </c:pt>
                <c:pt idx="315">
                  <c:v>1187.8</c:v>
                </c:pt>
                <c:pt idx="316">
                  <c:v>1203.5</c:v>
                </c:pt>
                <c:pt idx="317">
                  <c:v>1271</c:v>
                </c:pt>
                <c:pt idx="318">
                  <c:v>1125.5999999999999</c:v>
                </c:pt>
                <c:pt idx="319">
                  <c:v>1177.3</c:v>
                </c:pt>
                <c:pt idx="320">
                  <c:v>1156.7</c:v>
                </c:pt>
                <c:pt idx="321">
                  <c:v>1129.3</c:v>
                </c:pt>
                <c:pt idx="322">
                  <c:v>1247.5999999999999</c:v>
                </c:pt>
                <c:pt idx="323">
                  <c:v>1101</c:v>
                </c:pt>
                <c:pt idx="324">
                  <c:v>1249.8</c:v>
                </c:pt>
                <c:pt idx="325">
                  <c:v>1166.4000000000001</c:v>
                </c:pt>
                <c:pt idx="326">
                  <c:v>1122.8</c:v>
                </c:pt>
                <c:pt idx="327">
                  <c:v>1455.1</c:v>
                </c:pt>
                <c:pt idx="328">
                  <c:v>1196.2</c:v>
                </c:pt>
                <c:pt idx="329">
                  <c:v>1158</c:v>
                </c:pt>
                <c:pt idx="330">
                  <c:v>1129.7</c:v>
                </c:pt>
                <c:pt idx="331">
                  <c:v>1163.5</c:v>
                </c:pt>
                <c:pt idx="332">
                  <c:v>1108.3</c:v>
                </c:pt>
                <c:pt idx="333">
                  <c:v>1302.5999999999999</c:v>
                </c:pt>
                <c:pt idx="334">
                  <c:v>1202.5999999999999</c:v>
                </c:pt>
                <c:pt idx="335">
                  <c:v>1139.0999999999999</c:v>
                </c:pt>
                <c:pt idx="336">
                  <c:v>1177.2</c:v>
                </c:pt>
                <c:pt idx="337">
                  <c:v>1301.9000000000001</c:v>
                </c:pt>
                <c:pt idx="338">
                  <c:v>1183.5</c:v>
                </c:pt>
                <c:pt idx="339">
                  <c:v>1298.4000000000001</c:v>
                </c:pt>
                <c:pt idx="340">
                  <c:v>1214.2</c:v>
                </c:pt>
                <c:pt idx="341">
                  <c:v>1257.3</c:v>
                </c:pt>
                <c:pt idx="342">
                  <c:v>1278.3</c:v>
                </c:pt>
                <c:pt idx="343">
                  <c:v>1244.7</c:v>
                </c:pt>
                <c:pt idx="344">
                  <c:v>1147.5999999999999</c:v>
                </c:pt>
                <c:pt idx="345">
                  <c:v>1160.5</c:v>
                </c:pt>
                <c:pt idx="346">
                  <c:v>1043.4000000000001</c:v>
                </c:pt>
                <c:pt idx="347">
                  <c:v>1088.5</c:v>
                </c:pt>
                <c:pt idx="348">
                  <c:v>1053.3</c:v>
                </c:pt>
                <c:pt idx="349">
                  <c:v>1069.2</c:v>
                </c:pt>
                <c:pt idx="350">
                  <c:v>1140.7</c:v>
                </c:pt>
                <c:pt idx="351">
                  <c:v>1039.0999999999999</c:v>
                </c:pt>
                <c:pt idx="352">
                  <c:v>1141.2</c:v>
                </c:pt>
                <c:pt idx="353">
                  <c:v>1185.9000000000001</c:v>
                </c:pt>
                <c:pt idx="354">
                  <c:v>1215.0999999999999</c:v>
                </c:pt>
                <c:pt idx="355">
                  <c:v>1174.5999999999999</c:v>
                </c:pt>
                <c:pt idx="356">
                  <c:v>1201.5999999999999</c:v>
                </c:pt>
                <c:pt idx="357">
                  <c:v>1264.4000000000001</c:v>
                </c:pt>
                <c:pt idx="358">
                  <c:v>1256</c:v>
                </c:pt>
                <c:pt idx="359">
                  <c:v>1333.9</c:v>
                </c:pt>
                <c:pt idx="360">
                  <c:v>1117.5999999999999</c:v>
                </c:pt>
                <c:pt idx="361">
                  <c:v>1105.7</c:v>
                </c:pt>
                <c:pt idx="362">
                  <c:v>1299.7</c:v>
                </c:pt>
                <c:pt idx="363">
                  <c:v>1320.6</c:v>
                </c:pt>
                <c:pt idx="364">
                  <c:v>1439.4</c:v>
                </c:pt>
                <c:pt idx="365">
                  <c:v>1193.2</c:v>
                </c:pt>
                <c:pt idx="366">
                  <c:v>1524.7</c:v>
                </c:pt>
                <c:pt idx="367">
                  <c:v>1300.2</c:v>
                </c:pt>
                <c:pt idx="368">
                  <c:v>1476.8</c:v>
                </c:pt>
                <c:pt idx="369">
                  <c:v>1473.5</c:v>
                </c:pt>
                <c:pt idx="370">
                  <c:v>1504.8</c:v>
                </c:pt>
                <c:pt idx="371">
                  <c:v>1277.5999999999999</c:v>
                </c:pt>
                <c:pt idx="372">
                  <c:v>1659.4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7C-49ED-956F-1FD3194F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2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7C-49ED-956F-1FD3194F4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2427.1</c:v>
                </c:pt>
                <c:pt idx="229">
                  <c:v>2380.4</c:v>
                </c:pt>
                <c:pt idx="230">
                  <c:v>2459.8000000000002</c:v>
                </c:pt>
                <c:pt idx="231">
                  <c:v>2414.1999999999998</c:v>
                </c:pt>
                <c:pt idx="232">
                  <c:v>2410.6</c:v>
                </c:pt>
                <c:pt idx="233">
                  <c:v>2434.1999999999998</c:v>
                </c:pt>
                <c:pt idx="234">
                  <c:v>2378.5</c:v>
                </c:pt>
                <c:pt idx="235">
                  <c:v>2235.9</c:v>
                </c:pt>
                <c:pt idx="236">
                  <c:v>2344.4</c:v>
                </c:pt>
                <c:pt idx="237">
                  <c:v>2316.8000000000002</c:v>
                </c:pt>
                <c:pt idx="238">
                  <c:v>2342.8000000000002</c:v>
                </c:pt>
                <c:pt idx="239">
                  <c:v>2411.6999999999998</c:v>
                </c:pt>
                <c:pt idx="240">
                  <c:v>2334.6</c:v>
                </c:pt>
                <c:pt idx="241">
                  <c:v>2165.8000000000002</c:v>
                </c:pt>
                <c:pt idx="242">
                  <c:v>2313.6999999999998</c:v>
                </c:pt>
                <c:pt idx="243">
                  <c:v>2193.1</c:v>
                </c:pt>
                <c:pt idx="244">
                  <c:v>2083.1</c:v>
                </c:pt>
                <c:pt idx="245">
                  <c:v>2250.6999999999998</c:v>
                </c:pt>
                <c:pt idx="246">
                  <c:v>2206.6</c:v>
                </c:pt>
                <c:pt idx="247">
                  <c:v>2297</c:v>
                </c:pt>
                <c:pt idx="248">
                  <c:v>2324.1</c:v>
                </c:pt>
                <c:pt idx="249">
                  <c:v>2315.1</c:v>
                </c:pt>
                <c:pt idx="250">
                  <c:v>2255.6</c:v>
                </c:pt>
                <c:pt idx="251">
                  <c:v>2294.6</c:v>
                </c:pt>
                <c:pt idx="252">
                  <c:v>2197.6</c:v>
                </c:pt>
                <c:pt idx="253">
                  <c:v>2404.4</c:v>
                </c:pt>
                <c:pt idx="254">
                  <c:v>2279.4</c:v>
                </c:pt>
                <c:pt idx="255">
                  <c:v>2124.1999999999998</c:v>
                </c:pt>
                <c:pt idx="256">
                  <c:v>2390.4</c:v>
                </c:pt>
                <c:pt idx="257">
                  <c:v>2268.9</c:v>
                </c:pt>
                <c:pt idx="258">
                  <c:v>2352.1999999999998</c:v>
                </c:pt>
                <c:pt idx="259">
                  <c:v>2349.4</c:v>
                </c:pt>
                <c:pt idx="260">
                  <c:v>2266.6</c:v>
                </c:pt>
                <c:pt idx="261">
                  <c:v>2192.6</c:v>
                </c:pt>
                <c:pt idx="262">
                  <c:v>2214.8000000000002</c:v>
                </c:pt>
                <c:pt idx="263">
                  <c:v>2049.6999999999998</c:v>
                </c:pt>
                <c:pt idx="264">
                  <c:v>2341.6999999999998</c:v>
                </c:pt>
                <c:pt idx="265">
                  <c:v>2197.6999999999998</c:v>
                </c:pt>
                <c:pt idx="266">
                  <c:v>2241.3000000000002</c:v>
                </c:pt>
                <c:pt idx="267">
                  <c:v>2283.5</c:v>
                </c:pt>
                <c:pt idx="268">
                  <c:v>2383.8000000000002</c:v>
                </c:pt>
                <c:pt idx="269">
                  <c:v>2284.9</c:v>
                </c:pt>
                <c:pt idx="270">
                  <c:v>2341.4</c:v>
                </c:pt>
                <c:pt idx="271">
                  <c:v>2383.9</c:v>
                </c:pt>
                <c:pt idx="272">
                  <c:v>2381.1</c:v>
                </c:pt>
                <c:pt idx="273">
                  <c:v>2430.6</c:v>
                </c:pt>
                <c:pt idx="274">
                  <c:v>2436.1</c:v>
                </c:pt>
                <c:pt idx="275">
                  <c:v>2615.1999999999998</c:v>
                </c:pt>
                <c:pt idx="276">
                  <c:v>2221.6</c:v>
                </c:pt>
                <c:pt idx="277">
                  <c:v>2629.4</c:v>
                </c:pt>
                <c:pt idx="278">
                  <c:v>2477.5</c:v>
                </c:pt>
                <c:pt idx="279">
                  <c:v>2537</c:v>
                </c:pt>
                <c:pt idx="280">
                  <c:v>2519.6999999999998</c:v>
                </c:pt>
                <c:pt idx="281">
                  <c:v>2509.1</c:v>
                </c:pt>
                <c:pt idx="282">
                  <c:v>2623.6</c:v>
                </c:pt>
                <c:pt idx="283">
                  <c:v>2507.5</c:v>
                </c:pt>
                <c:pt idx="284">
                  <c:v>2555.4</c:v>
                </c:pt>
                <c:pt idx="285">
                  <c:v>2621.8</c:v>
                </c:pt>
                <c:pt idx="286">
                  <c:v>2634.8</c:v>
                </c:pt>
                <c:pt idx="287">
                  <c:v>2578.1999999999998</c:v>
                </c:pt>
                <c:pt idx="288">
                  <c:v>2618.9</c:v>
                </c:pt>
                <c:pt idx="289">
                  <c:v>2659.1</c:v>
                </c:pt>
                <c:pt idx="290">
                  <c:v>2546.1999999999998</c:v>
                </c:pt>
                <c:pt idx="291">
                  <c:v>2743.8</c:v>
                </c:pt>
                <c:pt idx="292">
                  <c:v>2619.9</c:v>
                </c:pt>
                <c:pt idx="293">
                  <c:v>2614.8000000000002</c:v>
                </c:pt>
                <c:pt idx="294">
                  <c:v>2514.3000000000002</c:v>
                </c:pt>
                <c:pt idx="295">
                  <c:v>2611.4</c:v>
                </c:pt>
                <c:pt idx="296">
                  <c:v>2544.8000000000002</c:v>
                </c:pt>
                <c:pt idx="297">
                  <c:v>2763.4</c:v>
                </c:pt>
                <c:pt idx="298">
                  <c:v>2693.7</c:v>
                </c:pt>
                <c:pt idx="299">
                  <c:v>2509</c:v>
                </c:pt>
                <c:pt idx="300">
                  <c:v>2648.3</c:v>
                </c:pt>
                <c:pt idx="301">
                  <c:v>2515.6999999999998</c:v>
                </c:pt>
                <c:pt idx="302">
                  <c:v>2523.1999999999998</c:v>
                </c:pt>
                <c:pt idx="303">
                  <c:v>2737.9</c:v>
                </c:pt>
                <c:pt idx="304">
                  <c:v>2492</c:v>
                </c:pt>
                <c:pt idx="305">
                  <c:v>2509.9</c:v>
                </c:pt>
                <c:pt idx="306">
                  <c:v>2527.6999999999998</c:v>
                </c:pt>
                <c:pt idx="307">
                  <c:v>2522.4</c:v>
                </c:pt>
                <c:pt idx="308">
                  <c:v>2575.8000000000002</c:v>
                </c:pt>
                <c:pt idx="309">
                  <c:v>2601.4</c:v>
                </c:pt>
                <c:pt idx="310">
                  <c:v>2689.4</c:v>
                </c:pt>
                <c:pt idx="311">
                  <c:v>2811.2</c:v>
                </c:pt>
                <c:pt idx="312">
                  <c:v>2857.3</c:v>
                </c:pt>
                <c:pt idx="313">
                  <c:v>2870.4</c:v>
                </c:pt>
                <c:pt idx="314">
                  <c:v>2969.3</c:v>
                </c:pt>
                <c:pt idx="315">
                  <c:v>2949.5</c:v>
                </c:pt>
                <c:pt idx="316">
                  <c:v>3074.3</c:v>
                </c:pt>
                <c:pt idx="317">
                  <c:v>3241.9</c:v>
                </c:pt>
                <c:pt idx="318">
                  <c:v>3341.8</c:v>
                </c:pt>
                <c:pt idx="319">
                  <c:v>3537.9</c:v>
                </c:pt>
                <c:pt idx="320">
                  <c:v>3667</c:v>
                </c:pt>
                <c:pt idx="321">
                  <c:v>3635.3</c:v>
                </c:pt>
                <c:pt idx="322">
                  <c:v>3671.8</c:v>
                </c:pt>
                <c:pt idx="323">
                  <c:v>3716.1</c:v>
                </c:pt>
                <c:pt idx="324">
                  <c:v>3989.2</c:v>
                </c:pt>
                <c:pt idx="325">
                  <c:v>3924.9</c:v>
                </c:pt>
                <c:pt idx="326">
                  <c:v>3904.9</c:v>
                </c:pt>
                <c:pt idx="327">
                  <c:v>3882.5</c:v>
                </c:pt>
                <c:pt idx="328">
                  <c:v>3937.8</c:v>
                </c:pt>
                <c:pt idx="329">
                  <c:v>4161.8999999999996</c:v>
                </c:pt>
                <c:pt idx="330">
                  <c:v>3824</c:v>
                </c:pt>
                <c:pt idx="331">
                  <c:v>3778</c:v>
                </c:pt>
                <c:pt idx="332">
                  <c:v>3662.8</c:v>
                </c:pt>
                <c:pt idx="333">
                  <c:v>3643.1</c:v>
                </c:pt>
                <c:pt idx="334">
                  <c:v>3570.3</c:v>
                </c:pt>
                <c:pt idx="335">
                  <c:v>3621.9</c:v>
                </c:pt>
                <c:pt idx="336">
                  <c:v>3564</c:v>
                </c:pt>
                <c:pt idx="337">
                  <c:v>3375</c:v>
                </c:pt>
                <c:pt idx="338">
                  <c:v>3366.9</c:v>
                </c:pt>
                <c:pt idx="339">
                  <c:v>3365</c:v>
                </c:pt>
                <c:pt idx="340">
                  <c:v>3344.1</c:v>
                </c:pt>
                <c:pt idx="341">
                  <c:v>3234.5</c:v>
                </c:pt>
                <c:pt idx="342">
                  <c:v>3338.7</c:v>
                </c:pt>
                <c:pt idx="343">
                  <c:v>3193</c:v>
                </c:pt>
                <c:pt idx="344">
                  <c:v>3125.7</c:v>
                </c:pt>
                <c:pt idx="345">
                  <c:v>3015.9</c:v>
                </c:pt>
                <c:pt idx="346">
                  <c:v>2969.9</c:v>
                </c:pt>
                <c:pt idx="347">
                  <c:v>2894.3</c:v>
                </c:pt>
                <c:pt idx="348">
                  <c:v>2939.5</c:v>
                </c:pt>
                <c:pt idx="349">
                  <c:v>3223.7</c:v>
                </c:pt>
                <c:pt idx="350">
                  <c:v>3259.2</c:v>
                </c:pt>
                <c:pt idx="351">
                  <c:v>3126.5</c:v>
                </c:pt>
                <c:pt idx="352">
                  <c:v>3374.8</c:v>
                </c:pt>
                <c:pt idx="353">
                  <c:v>3226.9</c:v>
                </c:pt>
                <c:pt idx="354">
                  <c:v>3235.3</c:v>
                </c:pt>
                <c:pt idx="355">
                  <c:v>3186.9</c:v>
                </c:pt>
                <c:pt idx="356">
                  <c:v>3704</c:v>
                </c:pt>
                <c:pt idx="357">
                  <c:v>3488</c:v>
                </c:pt>
                <c:pt idx="358">
                  <c:v>3490.3</c:v>
                </c:pt>
                <c:pt idx="359">
                  <c:v>3556.7</c:v>
                </c:pt>
                <c:pt idx="360">
                  <c:v>3463.5</c:v>
                </c:pt>
                <c:pt idx="361">
                  <c:v>3360</c:v>
                </c:pt>
                <c:pt idx="362">
                  <c:v>3538.7</c:v>
                </c:pt>
                <c:pt idx="363">
                  <c:v>3653.4</c:v>
                </c:pt>
                <c:pt idx="364">
                  <c:v>3376</c:v>
                </c:pt>
                <c:pt idx="365">
                  <c:v>3195.7</c:v>
                </c:pt>
                <c:pt idx="366">
                  <c:v>3929.6</c:v>
                </c:pt>
                <c:pt idx="367">
                  <c:v>3629.3</c:v>
                </c:pt>
                <c:pt idx="368">
                  <c:v>3626.6</c:v>
                </c:pt>
                <c:pt idx="369">
                  <c:v>3620.1</c:v>
                </c:pt>
                <c:pt idx="370">
                  <c:v>3782.5</c:v>
                </c:pt>
                <c:pt idx="371">
                  <c:v>3818</c:v>
                </c:pt>
                <c:pt idx="372">
                  <c:v>3791.6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7C-49ED-956F-1FD3194F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ax val="46053"/>
          <c:min val="43496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4400"/>
        <c:crossesAt val="0"/>
        <c:auto val="0"/>
        <c:lblOffset val="100"/>
        <c:baseTimeUnit val="months"/>
        <c:majorUnit val="4"/>
        <c:majorTimeUnit val="months"/>
      </c:dateAx>
      <c:valAx>
        <c:axId val="234054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</a:p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he-IL" sz="11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</a:p>
            </c:rich>
          </c:tx>
          <c:layout>
            <c:manualLayout>
              <c:xMode val="edge"/>
              <c:yMode val="edge"/>
              <c:x val="1.278363694471077E-3"/>
              <c:y val="8.874043210966339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0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5121512126097575"/>
          <c:y val="0.95270557800314315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23: </a:t>
            </a: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בהזמנות לייצוא ולשוק המקומי, ענפים נבחרים
</a:t>
            </a:r>
            <a:r>
              <a:rPr lang="he-IL" sz="12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מקורי, חודשי, אחוז משיבים,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ינואר 2022 עד ינואר 2026</a:t>
            </a:r>
            <a:endParaRPr lang="en-US" sz="1200" b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141347473482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3066728992550452E-2"/>
          <c:y val="0.12736111111111112"/>
          <c:w val="0.91253096430154346"/>
          <c:h val="0.69718444285373415"/>
        </c:manualLayout>
      </c:layout>
      <c:areaChart>
        <c:grouping val="standard"/>
        <c:varyColors val="0"/>
        <c:ser>
          <c:idx val="4"/>
          <c:order val="4"/>
          <c:tx>
            <c:strRef>
              <c:f>'איור 12 נתונים'!$N$2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12 נתונים'!$N$3:$N$160</c:f>
              <c:numCache>
                <c:formatCode>General</c:formatCode>
                <c:ptCount val="158"/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A-4E36-9E52-DEBDA817C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85624"/>
        <c:axId val="852683328"/>
      </c:areaChart>
      <c:lineChart>
        <c:grouping val="standard"/>
        <c:varyColors val="0"/>
        <c:ser>
          <c:idx val="0"/>
          <c:order val="0"/>
          <c:tx>
            <c:strRef>
              <c:f>'איור 12 נתונים'!$J$2</c:f>
              <c:strCache>
                <c:ptCount val="1"/>
                <c:pt idx="0">
                  <c:v>תעשיה - הזמנות לשוק מקומי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8A-4E36-9E52-DEBDA817C0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12 נתונים'!$J$3:$J$160</c:f>
              <c:numCache>
                <c:formatCode>General</c:formatCode>
                <c:ptCount val="158"/>
                <c:pt idx="0">
                  <c:v>31.93</c:v>
                </c:pt>
                <c:pt idx="1">
                  <c:v>30.299999999999997</c:v>
                </c:pt>
                <c:pt idx="2">
                  <c:v>27.82</c:v>
                </c:pt>
                <c:pt idx="3">
                  <c:v>32.4</c:v>
                </c:pt>
                <c:pt idx="4">
                  <c:v>34.75</c:v>
                </c:pt>
                <c:pt idx="5">
                  <c:v>35.74</c:v>
                </c:pt>
                <c:pt idx="6">
                  <c:v>32.76</c:v>
                </c:pt>
                <c:pt idx="7">
                  <c:v>29.439999999999998</c:v>
                </c:pt>
                <c:pt idx="8">
                  <c:v>33.03</c:v>
                </c:pt>
                <c:pt idx="9">
                  <c:v>34.26</c:v>
                </c:pt>
                <c:pt idx="10">
                  <c:v>30.56</c:v>
                </c:pt>
                <c:pt idx="11">
                  <c:v>32.24</c:v>
                </c:pt>
                <c:pt idx="12">
                  <c:v>28.2</c:v>
                </c:pt>
                <c:pt idx="13">
                  <c:v>30.740000000000002</c:v>
                </c:pt>
                <c:pt idx="14">
                  <c:v>37.08</c:v>
                </c:pt>
                <c:pt idx="15">
                  <c:v>33.520000000000003</c:v>
                </c:pt>
                <c:pt idx="16">
                  <c:v>30.68</c:v>
                </c:pt>
                <c:pt idx="17">
                  <c:v>35.799999999999997</c:v>
                </c:pt>
                <c:pt idx="18">
                  <c:v>36.46</c:v>
                </c:pt>
                <c:pt idx="19">
                  <c:v>39.17</c:v>
                </c:pt>
                <c:pt idx="20">
                  <c:v>37.870000000000005</c:v>
                </c:pt>
                <c:pt idx="21">
                  <c:v>34.58</c:v>
                </c:pt>
                <c:pt idx="22">
                  <c:v>37.11</c:v>
                </c:pt>
                <c:pt idx="23">
                  <c:v>35.89</c:v>
                </c:pt>
                <c:pt idx="24">
                  <c:v>38.58</c:v>
                </c:pt>
                <c:pt idx="25">
                  <c:v>34.340000000000003</c:v>
                </c:pt>
                <c:pt idx="26">
                  <c:v>37.620000000000005</c:v>
                </c:pt>
                <c:pt idx="27">
                  <c:v>35.770000000000003</c:v>
                </c:pt>
                <c:pt idx="28">
                  <c:v>33.89</c:v>
                </c:pt>
                <c:pt idx="29">
                  <c:v>40.230000000000004</c:v>
                </c:pt>
                <c:pt idx="30">
                  <c:v>30.41</c:v>
                </c:pt>
                <c:pt idx="31">
                  <c:v>33.69</c:v>
                </c:pt>
                <c:pt idx="32">
                  <c:v>35.129999999999995</c:v>
                </c:pt>
                <c:pt idx="33">
                  <c:v>31.69</c:v>
                </c:pt>
                <c:pt idx="34">
                  <c:v>34.49</c:v>
                </c:pt>
                <c:pt idx="35">
                  <c:v>33.36</c:v>
                </c:pt>
                <c:pt idx="36">
                  <c:v>34.68</c:v>
                </c:pt>
                <c:pt idx="37">
                  <c:v>33.82</c:v>
                </c:pt>
                <c:pt idx="38">
                  <c:v>36.14</c:v>
                </c:pt>
                <c:pt idx="39">
                  <c:v>30.45</c:v>
                </c:pt>
                <c:pt idx="40">
                  <c:v>28.93</c:v>
                </c:pt>
                <c:pt idx="41">
                  <c:v>34.93</c:v>
                </c:pt>
                <c:pt idx="42">
                  <c:v>30.8</c:v>
                </c:pt>
                <c:pt idx="43">
                  <c:v>32.159999999999997</c:v>
                </c:pt>
                <c:pt idx="44">
                  <c:v>31.519999999999996</c:v>
                </c:pt>
                <c:pt idx="45">
                  <c:v>35.369999999999997</c:v>
                </c:pt>
                <c:pt idx="46">
                  <c:v>31.439999999999998</c:v>
                </c:pt>
                <c:pt idx="47">
                  <c:v>32.51</c:v>
                </c:pt>
                <c:pt idx="48">
                  <c:v>30.990000000000002</c:v>
                </c:pt>
                <c:pt idx="49">
                  <c:v>28.689999999999998</c:v>
                </c:pt>
                <c:pt idx="50">
                  <c:v>32.4</c:v>
                </c:pt>
                <c:pt idx="51">
                  <c:v>31.19</c:v>
                </c:pt>
                <c:pt idx="52">
                  <c:v>29.27</c:v>
                </c:pt>
                <c:pt idx="53">
                  <c:v>30.07</c:v>
                </c:pt>
                <c:pt idx="54">
                  <c:v>30.59</c:v>
                </c:pt>
                <c:pt idx="55">
                  <c:v>27.61</c:v>
                </c:pt>
                <c:pt idx="56">
                  <c:v>28.6</c:v>
                </c:pt>
                <c:pt idx="57">
                  <c:v>28.330000000000002</c:v>
                </c:pt>
                <c:pt idx="58">
                  <c:v>27.509999999999998</c:v>
                </c:pt>
                <c:pt idx="59">
                  <c:v>30.21</c:v>
                </c:pt>
                <c:pt idx="60">
                  <c:v>27.93</c:v>
                </c:pt>
                <c:pt idx="61">
                  <c:v>29.35</c:v>
                </c:pt>
                <c:pt idx="62">
                  <c:v>27.53</c:v>
                </c:pt>
                <c:pt idx="63">
                  <c:v>30.15</c:v>
                </c:pt>
                <c:pt idx="64">
                  <c:v>33.39</c:v>
                </c:pt>
                <c:pt idx="65">
                  <c:v>29.4</c:v>
                </c:pt>
                <c:pt idx="66">
                  <c:v>29.89</c:v>
                </c:pt>
                <c:pt idx="67">
                  <c:v>29.479999999999997</c:v>
                </c:pt>
                <c:pt idx="68">
                  <c:v>28.77</c:v>
                </c:pt>
                <c:pt idx="69">
                  <c:v>31.72</c:v>
                </c:pt>
                <c:pt idx="70">
                  <c:v>31.970000000000002</c:v>
                </c:pt>
                <c:pt idx="71">
                  <c:v>33.4</c:v>
                </c:pt>
                <c:pt idx="72">
                  <c:v>31.58</c:v>
                </c:pt>
                <c:pt idx="73">
                  <c:v>32.19</c:v>
                </c:pt>
                <c:pt idx="74">
                  <c:v>32.99</c:v>
                </c:pt>
                <c:pt idx="75">
                  <c:v>29.21</c:v>
                </c:pt>
                <c:pt idx="76">
                  <c:v>31.08</c:v>
                </c:pt>
                <c:pt idx="77">
                  <c:v>30.56</c:v>
                </c:pt>
                <c:pt idx="78">
                  <c:v>30.72</c:v>
                </c:pt>
                <c:pt idx="79">
                  <c:v>26.9</c:v>
                </c:pt>
                <c:pt idx="80">
                  <c:v>27.729999999999997</c:v>
                </c:pt>
                <c:pt idx="81">
                  <c:v>30.78</c:v>
                </c:pt>
                <c:pt idx="82">
                  <c:v>30.41</c:v>
                </c:pt>
                <c:pt idx="83">
                  <c:v>32.78</c:v>
                </c:pt>
                <c:pt idx="84">
                  <c:v>30.51</c:v>
                </c:pt>
                <c:pt idx="85">
                  <c:v>25.75</c:v>
                </c:pt>
                <c:pt idx="86">
                  <c:v>31.94</c:v>
                </c:pt>
                <c:pt idx="87">
                  <c:v>46.19</c:v>
                </c:pt>
                <c:pt idx="88">
                  <c:v>37.86</c:v>
                </c:pt>
                <c:pt idx="89">
                  <c:v>37.86</c:v>
                </c:pt>
                <c:pt idx="90">
                  <c:v>44.67</c:v>
                </c:pt>
                <c:pt idx="91">
                  <c:v>38.409999999999997</c:v>
                </c:pt>
                <c:pt idx="92">
                  <c:v>43.150000000000006</c:v>
                </c:pt>
                <c:pt idx="93">
                  <c:v>47.870000000000005</c:v>
                </c:pt>
                <c:pt idx="94">
                  <c:v>37.61</c:v>
                </c:pt>
                <c:pt idx="95">
                  <c:v>36.86</c:v>
                </c:pt>
                <c:pt idx="96">
                  <c:v>32.29</c:v>
                </c:pt>
                <c:pt idx="97">
                  <c:v>32.6</c:v>
                </c:pt>
                <c:pt idx="98">
                  <c:v>30.369999999999997</c:v>
                </c:pt>
                <c:pt idx="99">
                  <c:v>30.130000000000003</c:v>
                </c:pt>
                <c:pt idx="100">
                  <c:v>26.22</c:v>
                </c:pt>
                <c:pt idx="101">
                  <c:v>26.43</c:v>
                </c:pt>
                <c:pt idx="102">
                  <c:v>28.97</c:v>
                </c:pt>
                <c:pt idx="103">
                  <c:v>25.46</c:v>
                </c:pt>
                <c:pt idx="104">
                  <c:v>29.200000000000003</c:v>
                </c:pt>
                <c:pt idx="105">
                  <c:v>25.71</c:v>
                </c:pt>
                <c:pt idx="106">
                  <c:v>26.76</c:v>
                </c:pt>
                <c:pt idx="107">
                  <c:v>27.01</c:v>
                </c:pt>
                <c:pt idx="108">
                  <c:v>26.119999999999997</c:v>
                </c:pt>
                <c:pt idx="109">
                  <c:v>27.25</c:v>
                </c:pt>
                <c:pt idx="110">
                  <c:v>23.63</c:v>
                </c:pt>
                <c:pt idx="111">
                  <c:v>25.689999999999998</c:v>
                </c:pt>
                <c:pt idx="112">
                  <c:v>26.61</c:v>
                </c:pt>
                <c:pt idx="113">
                  <c:v>27.13</c:v>
                </c:pt>
                <c:pt idx="114">
                  <c:v>26.29</c:v>
                </c:pt>
                <c:pt idx="115">
                  <c:v>26.72</c:v>
                </c:pt>
                <c:pt idx="116">
                  <c:v>25.78</c:v>
                </c:pt>
                <c:pt idx="117">
                  <c:v>25.3</c:v>
                </c:pt>
                <c:pt idx="118">
                  <c:v>27.25</c:v>
                </c:pt>
                <c:pt idx="119">
                  <c:v>31.54</c:v>
                </c:pt>
                <c:pt idx="120">
                  <c:v>24.95</c:v>
                </c:pt>
                <c:pt idx="121">
                  <c:v>25.740000000000002</c:v>
                </c:pt>
                <c:pt idx="122">
                  <c:v>28.740000000000002</c:v>
                </c:pt>
                <c:pt idx="123">
                  <c:v>29.5</c:v>
                </c:pt>
                <c:pt idx="124">
                  <c:v>24.23</c:v>
                </c:pt>
                <c:pt idx="125">
                  <c:v>26.57</c:v>
                </c:pt>
                <c:pt idx="126">
                  <c:v>23.52</c:v>
                </c:pt>
                <c:pt idx="127">
                  <c:v>27.79</c:v>
                </c:pt>
                <c:pt idx="128">
                  <c:v>24.259999999999998</c:v>
                </c:pt>
                <c:pt idx="129">
                  <c:v>38.590000000000003</c:v>
                </c:pt>
                <c:pt idx="130">
                  <c:v>36.04</c:v>
                </c:pt>
                <c:pt idx="131">
                  <c:v>31.34</c:v>
                </c:pt>
                <c:pt idx="132">
                  <c:v>32.269999999999996</c:v>
                </c:pt>
                <c:pt idx="133">
                  <c:v>29.93</c:v>
                </c:pt>
                <c:pt idx="134">
                  <c:v>28.52</c:v>
                </c:pt>
                <c:pt idx="135">
                  <c:v>31.77</c:v>
                </c:pt>
                <c:pt idx="136">
                  <c:v>29.8</c:v>
                </c:pt>
                <c:pt idx="137">
                  <c:v>27.27</c:v>
                </c:pt>
                <c:pt idx="138">
                  <c:v>27.33</c:v>
                </c:pt>
                <c:pt idx="139">
                  <c:v>24.86</c:v>
                </c:pt>
                <c:pt idx="140">
                  <c:v>27.049999999999997</c:v>
                </c:pt>
                <c:pt idx="141">
                  <c:v>25.33</c:v>
                </c:pt>
                <c:pt idx="142">
                  <c:v>28.34</c:v>
                </c:pt>
                <c:pt idx="143">
                  <c:v>20.86</c:v>
                </c:pt>
                <c:pt idx="144">
                  <c:v>23.18</c:v>
                </c:pt>
                <c:pt idx="145">
                  <c:v>20.41</c:v>
                </c:pt>
                <c:pt idx="146">
                  <c:v>25.65</c:v>
                </c:pt>
                <c:pt idx="147">
                  <c:v>24.299999999999997</c:v>
                </c:pt>
                <c:pt idx="148">
                  <c:v>21.130000000000003</c:v>
                </c:pt>
                <c:pt idx="149">
                  <c:v>28.09</c:v>
                </c:pt>
                <c:pt idx="150">
                  <c:v>24.17</c:v>
                </c:pt>
                <c:pt idx="151">
                  <c:v>22.91</c:v>
                </c:pt>
                <c:pt idx="152">
                  <c:v>23.44</c:v>
                </c:pt>
                <c:pt idx="153">
                  <c:v>25.5</c:v>
                </c:pt>
                <c:pt idx="154">
                  <c:v>24.660000000000004</c:v>
                </c:pt>
                <c:pt idx="155">
                  <c:v>25.34</c:v>
                </c:pt>
                <c:pt idx="156">
                  <c:v>23.73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A-4E36-9E52-DEBDA817C0E4}"/>
            </c:ext>
          </c:extLst>
        </c:ser>
        <c:ser>
          <c:idx val="1"/>
          <c:order val="1"/>
          <c:tx>
            <c:strRef>
              <c:f>'איור 12 נתונים'!$K$2</c:f>
              <c:strCache>
                <c:ptCount val="1"/>
                <c:pt idx="0">
                  <c:v>תעשיה - הזמנות ליצוא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8A-4E36-9E52-DEBDA817C0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12 נתונים'!$K$3:$K$160</c:f>
              <c:numCache>
                <c:formatCode>General</c:formatCode>
                <c:ptCount val="158"/>
                <c:pt idx="0">
                  <c:v>33.729999999999997</c:v>
                </c:pt>
                <c:pt idx="1">
                  <c:v>38.739999999999995</c:v>
                </c:pt>
                <c:pt idx="2">
                  <c:v>39.099999999999994</c:v>
                </c:pt>
                <c:pt idx="3">
                  <c:v>39.629999999999995</c:v>
                </c:pt>
                <c:pt idx="4">
                  <c:v>40.72</c:v>
                </c:pt>
                <c:pt idx="5">
                  <c:v>43.12</c:v>
                </c:pt>
                <c:pt idx="6">
                  <c:v>38.400000000000006</c:v>
                </c:pt>
                <c:pt idx="7">
                  <c:v>38.590000000000003</c:v>
                </c:pt>
                <c:pt idx="8">
                  <c:v>43.7</c:v>
                </c:pt>
                <c:pt idx="9">
                  <c:v>41.59</c:v>
                </c:pt>
                <c:pt idx="10">
                  <c:v>44.55</c:v>
                </c:pt>
                <c:pt idx="11">
                  <c:v>46.370000000000005</c:v>
                </c:pt>
                <c:pt idx="12">
                  <c:v>34.99</c:v>
                </c:pt>
                <c:pt idx="13">
                  <c:v>40.659999999999997</c:v>
                </c:pt>
                <c:pt idx="14">
                  <c:v>40.150000000000006</c:v>
                </c:pt>
                <c:pt idx="15">
                  <c:v>47.35</c:v>
                </c:pt>
                <c:pt idx="16">
                  <c:v>40.58</c:v>
                </c:pt>
                <c:pt idx="17">
                  <c:v>43.67</c:v>
                </c:pt>
                <c:pt idx="18">
                  <c:v>44.43</c:v>
                </c:pt>
                <c:pt idx="19">
                  <c:v>40.89</c:v>
                </c:pt>
                <c:pt idx="20">
                  <c:v>34.400000000000006</c:v>
                </c:pt>
                <c:pt idx="21">
                  <c:v>44.230000000000004</c:v>
                </c:pt>
                <c:pt idx="22">
                  <c:v>37.700000000000003</c:v>
                </c:pt>
                <c:pt idx="23">
                  <c:v>39.379999999999995</c:v>
                </c:pt>
                <c:pt idx="24">
                  <c:v>46.949999999999996</c:v>
                </c:pt>
                <c:pt idx="25">
                  <c:v>48.66</c:v>
                </c:pt>
                <c:pt idx="26">
                  <c:v>48.81</c:v>
                </c:pt>
                <c:pt idx="27">
                  <c:v>48.05</c:v>
                </c:pt>
                <c:pt idx="28">
                  <c:v>45.63</c:v>
                </c:pt>
                <c:pt idx="29">
                  <c:v>48.94</c:v>
                </c:pt>
                <c:pt idx="30">
                  <c:v>46.31</c:v>
                </c:pt>
                <c:pt idx="31">
                  <c:v>42.53</c:v>
                </c:pt>
                <c:pt idx="32">
                  <c:v>47.2</c:v>
                </c:pt>
                <c:pt idx="33">
                  <c:v>41.49</c:v>
                </c:pt>
                <c:pt idx="34">
                  <c:v>43.230000000000004</c:v>
                </c:pt>
                <c:pt idx="35">
                  <c:v>45.25</c:v>
                </c:pt>
                <c:pt idx="36">
                  <c:v>44.81</c:v>
                </c:pt>
                <c:pt idx="37">
                  <c:v>37.880000000000003</c:v>
                </c:pt>
                <c:pt idx="38">
                  <c:v>47.59</c:v>
                </c:pt>
                <c:pt idx="39">
                  <c:v>39.6</c:v>
                </c:pt>
                <c:pt idx="40">
                  <c:v>48.75</c:v>
                </c:pt>
                <c:pt idx="41">
                  <c:v>40.519999999999996</c:v>
                </c:pt>
                <c:pt idx="42">
                  <c:v>41.08</c:v>
                </c:pt>
                <c:pt idx="43">
                  <c:v>39.159999999999997</c:v>
                </c:pt>
                <c:pt idx="44">
                  <c:v>45.93</c:v>
                </c:pt>
                <c:pt idx="45">
                  <c:v>36.159999999999997</c:v>
                </c:pt>
                <c:pt idx="46">
                  <c:v>33.56</c:v>
                </c:pt>
                <c:pt idx="47">
                  <c:v>41.39</c:v>
                </c:pt>
                <c:pt idx="48">
                  <c:v>33.53</c:v>
                </c:pt>
                <c:pt idx="49">
                  <c:v>32.61</c:v>
                </c:pt>
                <c:pt idx="50">
                  <c:v>39.869999999999997</c:v>
                </c:pt>
                <c:pt idx="51">
                  <c:v>30</c:v>
                </c:pt>
                <c:pt idx="52">
                  <c:v>36.549999999999997</c:v>
                </c:pt>
                <c:pt idx="53">
                  <c:v>38.089999999999996</c:v>
                </c:pt>
                <c:pt idx="54">
                  <c:v>35.870000000000005</c:v>
                </c:pt>
                <c:pt idx="55">
                  <c:v>30.33</c:v>
                </c:pt>
                <c:pt idx="56">
                  <c:v>30.07</c:v>
                </c:pt>
                <c:pt idx="57">
                  <c:v>34.67</c:v>
                </c:pt>
                <c:pt idx="58">
                  <c:v>28.42</c:v>
                </c:pt>
                <c:pt idx="59">
                  <c:v>29.840000000000003</c:v>
                </c:pt>
                <c:pt idx="60">
                  <c:v>30.339999999999996</c:v>
                </c:pt>
                <c:pt idx="61">
                  <c:v>33.32</c:v>
                </c:pt>
                <c:pt idx="62">
                  <c:v>33.040000000000006</c:v>
                </c:pt>
                <c:pt idx="63">
                  <c:v>30.4</c:v>
                </c:pt>
                <c:pt idx="64">
                  <c:v>34.339999999999996</c:v>
                </c:pt>
                <c:pt idx="65">
                  <c:v>27.71</c:v>
                </c:pt>
                <c:pt idx="66">
                  <c:v>31.31</c:v>
                </c:pt>
                <c:pt idx="67">
                  <c:v>31.080000000000002</c:v>
                </c:pt>
                <c:pt idx="68">
                  <c:v>35.86</c:v>
                </c:pt>
                <c:pt idx="69">
                  <c:v>27.810000000000002</c:v>
                </c:pt>
                <c:pt idx="70">
                  <c:v>31.95</c:v>
                </c:pt>
                <c:pt idx="71">
                  <c:v>34.18</c:v>
                </c:pt>
                <c:pt idx="72">
                  <c:v>31.560000000000002</c:v>
                </c:pt>
                <c:pt idx="73">
                  <c:v>29.53</c:v>
                </c:pt>
                <c:pt idx="74">
                  <c:v>32.08</c:v>
                </c:pt>
                <c:pt idx="75">
                  <c:v>33.270000000000003</c:v>
                </c:pt>
                <c:pt idx="76">
                  <c:v>32.57</c:v>
                </c:pt>
                <c:pt idx="77">
                  <c:v>30.93</c:v>
                </c:pt>
                <c:pt idx="78">
                  <c:v>30.470000000000002</c:v>
                </c:pt>
                <c:pt idx="79">
                  <c:v>30.05</c:v>
                </c:pt>
                <c:pt idx="80">
                  <c:v>29.22</c:v>
                </c:pt>
                <c:pt idx="81">
                  <c:v>29.14</c:v>
                </c:pt>
                <c:pt idx="82">
                  <c:v>32.369999999999997</c:v>
                </c:pt>
                <c:pt idx="83">
                  <c:v>32.43</c:v>
                </c:pt>
                <c:pt idx="84">
                  <c:v>29.28</c:v>
                </c:pt>
                <c:pt idx="85">
                  <c:v>29.62</c:v>
                </c:pt>
                <c:pt idx="86">
                  <c:v>34.15</c:v>
                </c:pt>
                <c:pt idx="87">
                  <c:v>49.370000000000005</c:v>
                </c:pt>
                <c:pt idx="88">
                  <c:v>45.8</c:v>
                </c:pt>
                <c:pt idx="89">
                  <c:v>45.230000000000004</c:v>
                </c:pt>
                <c:pt idx="90">
                  <c:v>50.45</c:v>
                </c:pt>
                <c:pt idx="91">
                  <c:v>45.17</c:v>
                </c:pt>
                <c:pt idx="92">
                  <c:v>45.67</c:v>
                </c:pt>
                <c:pt idx="93">
                  <c:v>46.790000000000006</c:v>
                </c:pt>
                <c:pt idx="94">
                  <c:v>38.56</c:v>
                </c:pt>
                <c:pt idx="95">
                  <c:v>38.230000000000004</c:v>
                </c:pt>
                <c:pt idx="96">
                  <c:v>31.18</c:v>
                </c:pt>
                <c:pt idx="97">
                  <c:v>37.340000000000003</c:v>
                </c:pt>
                <c:pt idx="98">
                  <c:v>29.810000000000002</c:v>
                </c:pt>
                <c:pt idx="99">
                  <c:v>30.919999999999998</c:v>
                </c:pt>
                <c:pt idx="100">
                  <c:v>28.619999999999997</c:v>
                </c:pt>
                <c:pt idx="101">
                  <c:v>31.700000000000003</c:v>
                </c:pt>
                <c:pt idx="102">
                  <c:v>29.69</c:v>
                </c:pt>
                <c:pt idx="103">
                  <c:v>33</c:v>
                </c:pt>
                <c:pt idx="104">
                  <c:v>30.25</c:v>
                </c:pt>
                <c:pt idx="105">
                  <c:v>28.169999999999998</c:v>
                </c:pt>
                <c:pt idx="106">
                  <c:v>29</c:v>
                </c:pt>
                <c:pt idx="107">
                  <c:v>30.22</c:v>
                </c:pt>
                <c:pt idx="108">
                  <c:v>29.15</c:v>
                </c:pt>
                <c:pt idx="109">
                  <c:v>27.07</c:v>
                </c:pt>
                <c:pt idx="110">
                  <c:v>28.78</c:v>
                </c:pt>
                <c:pt idx="111">
                  <c:v>25.66</c:v>
                </c:pt>
                <c:pt idx="112">
                  <c:v>28.58</c:v>
                </c:pt>
                <c:pt idx="113">
                  <c:v>28.28</c:v>
                </c:pt>
                <c:pt idx="114">
                  <c:v>30.21</c:v>
                </c:pt>
                <c:pt idx="115">
                  <c:v>30.189999999999998</c:v>
                </c:pt>
                <c:pt idx="116">
                  <c:v>32.9</c:v>
                </c:pt>
                <c:pt idx="117">
                  <c:v>28.55</c:v>
                </c:pt>
                <c:pt idx="118">
                  <c:v>28.2</c:v>
                </c:pt>
                <c:pt idx="119">
                  <c:v>35.620000000000005</c:v>
                </c:pt>
                <c:pt idx="120">
                  <c:v>29.93</c:v>
                </c:pt>
                <c:pt idx="121">
                  <c:v>29.43</c:v>
                </c:pt>
                <c:pt idx="122">
                  <c:v>27.240000000000002</c:v>
                </c:pt>
                <c:pt idx="123">
                  <c:v>30.49</c:v>
                </c:pt>
                <c:pt idx="124">
                  <c:v>30.5</c:v>
                </c:pt>
                <c:pt idx="125">
                  <c:v>29.979999999999997</c:v>
                </c:pt>
                <c:pt idx="126">
                  <c:v>26</c:v>
                </c:pt>
                <c:pt idx="127">
                  <c:v>27.02</c:v>
                </c:pt>
                <c:pt idx="128">
                  <c:v>26.6</c:v>
                </c:pt>
                <c:pt idx="129">
                  <c:v>34.909999999999997</c:v>
                </c:pt>
                <c:pt idx="130">
                  <c:v>29.35</c:v>
                </c:pt>
                <c:pt idx="131">
                  <c:v>26.1</c:v>
                </c:pt>
                <c:pt idx="132">
                  <c:v>33.130000000000003</c:v>
                </c:pt>
                <c:pt idx="133">
                  <c:v>28.169999999999998</c:v>
                </c:pt>
                <c:pt idx="134">
                  <c:v>29.39</c:v>
                </c:pt>
                <c:pt idx="135">
                  <c:v>30.25</c:v>
                </c:pt>
                <c:pt idx="136">
                  <c:v>31.96</c:v>
                </c:pt>
                <c:pt idx="137">
                  <c:v>35.489999999999995</c:v>
                </c:pt>
                <c:pt idx="138">
                  <c:v>28.9</c:v>
                </c:pt>
                <c:pt idx="139">
                  <c:v>32.33</c:v>
                </c:pt>
                <c:pt idx="140">
                  <c:v>29.89</c:v>
                </c:pt>
                <c:pt idx="141">
                  <c:v>30.439999999999998</c:v>
                </c:pt>
                <c:pt idx="142">
                  <c:v>27.52</c:v>
                </c:pt>
                <c:pt idx="143">
                  <c:v>25.84</c:v>
                </c:pt>
                <c:pt idx="144">
                  <c:v>22.009999999999998</c:v>
                </c:pt>
                <c:pt idx="145">
                  <c:v>20.22</c:v>
                </c:pt>
                <c:pt idx="146">
                  <c:v>27.590000000000003</c:v>
                </c:pt>
                <c:pt idx="147">
                  <c:v>22.65</c:v>
                </c:pt>
                <c:pt idx="148">
                  <c:v>23.18</c:v>
                </c:pt>
                <c:pt idx="149">
                  <c:v>24.770000000000003</c:v>
                </c:pt>
                <c:pt idx="150">
                  <c:v>24.990000000000002</c:v>
                </c:pt>
                <c:pt idx="151">
                  <c:v>26.18</c:v>
                </c:pt>
                <c:pt idx="152">
                  <c:v>26.37</c:v>
                </c:pt>
                <c:pt idx="153">
                  <c:v>28.009999999999998</c:v>
                </c:pt>
                <c:pt idx="154">
                  <c:v>28.27</c:v>
                </c:pt>
                <c:pt idx="155">
                  <c:v>28.57</c:v>
                </c:pt>
                <c:pt idx="156">
                  <c:v>29.669999999999998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A-4E36-9E52-DEBDA817C0E4}"/>
            </c:ext>
          </c:extLst>
        </c:ser>
        <c:ser>
          <c:idx val="2"/>
          <c:order val="2"/>
          <c:tx>
            <c:strRef>
              <c:f>'איור 12 נתונים'!$L$2</c:f>
              <c:strCache>
                <c:ptCount val="1"/>
                <c:pt idx="0">
                  <c:v>שירותים - הזמנות לשוק מקומי</c:v>
                </c:pt>
              </c:strCache>
            </c:strRef>
          </c:tx>
          <c:spPr>
            <a:ln w="22225" cap="rnd">
              <a:solidFill>
                <a:srgbClr val="D87585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98A-4E36-9E52-DEBDA817C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8758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12 נתונים'!$L$3:$L$160</c:f>
              <c:numCache>
                <c:formatCode>General</c:formatCode>
                <c:ptCount val="158"/>
                <c:pt idx="0">
                  <c:v>31.1</c:v>
                </c:pt>
                <c:pt idx="1">
                  <c:v>19.03</c:v>
                </c:pt>
                <c:pt idx="2">
                  <c:v>15.99</c:v>
                </c:pt>
                <c:pt idx="3">
                  <c:v>22.36</c:v>
                </c:pt>
                <c:pt idx="4">
                  <c:v>24.490000000000002</c:v>
                </c:pt>
                <c:pt idx="5">
                  <c:v>26.91</c:v>
                </c:pt>
                <c:pt idx="6">
                  <c:v>27.06</c:v>
                </c:pt>
                <c:pt idx="7">
                  <c:v>25.939999999999998</c:v>
                </c:pt>
                <c:pt idx="8">
                  <c:v>27.1</c:v>
                </c:pt>
                <c:pt idx="9">
                  <c:v>27.01</c:v>
                </c:pt>
                <c:pt idx="10">
                  <c:v>26.11</c:v>
                </c:pt>
                <c:pt idx="11">
                  <c:v>29.85</c:v>
                </c:pt>
                <c:pt idx="12">
                  <c:v>23.86</c:v>
                </c:pt>
                <c:pt idx="13">
                  <c:v>26.39</c:v>
                </c:pt>
                <c:pt idx="14">
                  <c:v>27.27</c:v>
                </c:pt>
                <c:pt idx="15">
                  <c:v>27.1</c:v>
                </c:pt>
                <c:pt idx="16">
                  <c:v>24.08</c:v>
                </c:pt>
                <c:pt idx="17">
                  <c:v>25.279999999999998</c:v>
                </c:pt>
                <c:pt idx="18">
                  <c:v>26.43</c:v>
                </c:pt>
                <c:pt idx="19">
                  <c:v>36.299999999999997</c:v>
                </c:pt>
                <c:pt idx="20">
                  <c:v>32.81</c:v>
                </c:pt>
                <c:pt idx="21">
                  <c:v>25.26</c:v>
                </c:pt>
                <c:pt idx="22">
                  <c:v>29.81</c:v>
                </c:pt>
                <c:pt idx="23">
                  <c:v>28.32</c:v>
                </c:pt>
                <c:pt idx="24">
                  <c:v>32.089999999999996</c:v>
                </c:pt>
                <c:pt idx="25">
                  <c:v>23.57</c:v>
                </c:pt>
                <c:pt idx="26">
                  <c:v>22.259999999999998</c:v>
                </c:pt>
                <c:pt idx="27">
                  <c:v>25.93</c:v>
                </c:pt>
                <c:pt idx="28">
                  <c:v>23.32</c:v>
                </c:pt>
                <c:pt idx="29">
                  <c:v>22.86</c:v>
                </c:pt>
                <c:pt idx="30">
                  <c:v>27.349999999999998</c:v>
                </c:pt>
                <c:pt idx="31">
                  <c:v>24.24</c:v>
                </c:pt>
                <c:pt idx="32">
                  <c:v>23.13</c:v>
                </c:pt>
                <c:pt idx="33">
                  <c:v>27.57</c:v>
                </c:pt>
                <c:pt idx="34">
                  <c:v>23.16</c:v>
                </c:pt>
                <c:pt idx="35">
                  <c:v>22.22</c:v>
                </c:pt>
                <c:pt idx="36">
                  <c:v>23.29</c:v>
                </c:pt>
                <c:pt idx="37">
                  <c:v>19.41</c:v>
                </c:pt>
                <c:pt idx="38">
                  <c:v>18.28</c:v>
                </c:pt>
                <c:pt idx="39">
                  <c:v>21.55</c:v>
                </c:pt>
                <c:pt idx="40">
                  <c:v>21.18</c:v>
                </c:pt>
                <c:pt idx="41">
                  <c:v>17.310000000000002</c:v>
                </c:pt>
                <c:pt idx="42">
                  <c:v>20.810000000000002</c:v>
                </c:pt>
                <c:pt idx="43">
                  <c:v>22.96</c:v>
                </c:pt>
                <c:pt idx="44">
                  <c:v>18.77</c:v>
                </c:pt>
                <c:pt idx="45">
                  <c:v>22.72</c:v>
                </c:pt>
                <c:pt idx="46">
                  <c:v>24.42</c:v>
                </c:pt>
                <c:pt idx="47">
                  <c:v>21.71</c:v>
                </c:pt>
                <c:pt idx="48">
                  <c:v>19.489999999999998</c:v>
                </c:pt>
                <c:pt idx="49">
                  <c:v>19.369999999999997</c:v>
                </c:pt>
                <c:pt idx="50">
                  <c:v>22.95</c:v>
                </c:pt>
                <c:pt idx="51">
                  <c:v>20.29</c:v>
                </c:pt>
                <c:pt idx="52">
                  <c:v>22.66</c:v>
                </c:pt>
                <c:pt idx="53">
                  <c:v>24.32</c:v>
                </c:pt>
                <c:pt idx="54">
                  <c:v>19.29</c:v>
                </c:pt>
                <c:pt idx="55">
                  <c:v>20.439999999999998</c:v>
                </c:pt>
                <c:pt idx="56">
                  <c:v>22.229999999999997</c:v>
                </c:pt>
                <c:pt idx="57">
                  <c:v>17.28</c:v>
                </c:pt>
                <c:pt idx="58">
                  <c:v>23.51</c:v>
                </c:pt>
                <c:pt idx="59">
                  <c:v>21.36</c:v>
                </c:pt>
                <c:pt idx="60">
                  <c:v>25.48</c:v>
                </c:pt>
                <c:pt idx="61">
                  <c:v>23.2</c:v>
                </c:pt>
                <c:pt idx="62">
                  <c:v>18.21</c:v>
                </c:pt>
                <c:pt idx="63">
                  <c:v>20.28</c:v>
                </c:pt>
                <c:pt idx="64">
                  <c:v>21.54</c:v>
                </c:pt>
                <c:pt idx="65">
                  <c:v>22.35</c:v>
                </c:pt>
                <c:pt idx="66">
                  <c:v>22.61</c:v>
                </c:pt>
                <c:pt idx="67">
                  <c:v>20.6</c:v>
                </c:pt>
                <c:pt idx="68">
                  <c:v>20.21</c:v>
                </c:pt>
                <c:pt idx="69">
                  <c:v>22.259999999999998</c:v>
                </c:pt>
                <c:pt idx="70">
                  <c:v>22.990000000000002</c:v>
                </c:pt>
                <c:pt idx="71">
                  <c:v>22.32</c:v>
                </c:pt>
                <c:pt idx="72">
                  <c:v>22.32</c:v>
                </c:pt>
                <c:pt idx="73">
                  <c:v>20.62</c:v>
                </c:pt>
                <c:pt idx="74">
                  <c:v>22.91</c:v>
                </c:pt>
                <c:pt idx="75">
                  <c:v>18.88</c:v>
                </c:pt>
                <c:pt idx="76">
                  <c:v>21.89</c:v>
                </c:pt>
                <c:pt idx="77">
                  <c:v>21.04</c:v>
                </c:pt>
                <c:pt idx="78">
                  <c:v>22.400000000000002</c:v>
                </c:pt>
                <c:pt idx="79">
                  <c:v>17.700000000000003</c:v>
                </c:pt>
                <c:pt idx="80">
                  <c:v>19.16</c:v>
                </c:pt>
                <c:pt idx="81">
                  <c:v>21.259999999999998</c:v>
                </c:pt>
                <c:pt idx="82">
                  <c:v>23.39</c:v>
                </c:pt>
                <c:pt idx="83">
                  <c:v>24.95</c:v>
                </c:pt>
                <c:pt idx="84">
                  <c:v>23.36</c:v>
                </c:pt>
                <c:pt idx="85">
                  <c:v>20.14</c:v>
                </c:pt>
                <c:pt idx="86">
                  <c:v>46.870000000000005</c:v>
                </c:pt>
                <c:pt idx="87">
                  <c:v>57.6</c:v>
                </c:pt>
                <c:pt idx="88">
                  <c:v>47.36</c:v>
                </c:pt>
                <c:pt idx="89">
                  <c:v>38.230000000000004</c:v>
                </c:pt>
                <c:pt idx="90">
                  <c:v>41.37</c:v>
                </c:pt>
                <c:pt idx="91">
                  <c:v>37.61</c:v>
                </c:pt>
                <c:pt idx="92">
                  <c:v>43.31</c:v>
                </c:pt>
                <c:pt idx="93">
                  <c:v>39.700000000000003</c:v>
                </c:pt>
                <c:pt idx="94">
                  <c:v>40.76</c:v>
                </c:pt>
                <c:pt idx="95">
                  <c:v>34.6</c:v>
                </c:pt>
                <c:pt idx="96">
                  <c:v>36.92</c:v>
                </c:pt>
                <c:pt idx="97">
                  <c:v>31.83</c:v>
                </c:pt>
                <c:pt idx="98">
                  <c:v>28.57</c:v>
                </c:pt>
                <c:pt idx="99">
                  <c:v>27.76</c:v>
                </c:pt>
                <c:pt idx="100">
                  <c:v>26.23</c:v>
                </c:pt>
                <c:pt idx="101">
                  <c:v>24.03</c:v>
                </c:pt>
                <c:pt idx="102">
                  <c:v>22.71</c:v>
                </c:pt>
                <c:pt idx="103">
                  <c:v>23.48</c:v>
                </c:pt>
                <c:pt idx="104">
                  <c:v>22.64</c:v>
                </c:pt>
                <c:pt idx="105">
                  <c:v>21.669999999999998</c:v>
                </c:pt>
                <c:pt idx="106">
                  <c:v>21.08</c:v>
                </c:pt>
                <c:pt idx="107">
                  <c:v>23.200000000000003</c:v>
                </c:pt>
                <c:pt idx="108">
                  <c:v>23.7</c:v>
                </c:pt>
                <c:pt idx="109">
                  <c:v>24.41</c:v>
                </c:pt>
                <c:pt idx="110">
                  <c:v>20.47</c:v>
                </c:pt>
                <c:pt idx="111">
                  <c:v>20.92</c:v>
                </c:pt>
                <c:pt idx="112">
                  <c:v>16.899999999999999</c:v>
                </c:pt>
                <c:pt idx="113">
                  <c:v>19.22</c:v>
                </c:pt>
                <c:pt idx="114">
                  <c:v>22.25</c:v>
                </c:pt>
                <c:pt idx="115">
                  <c:v>18.560000000000002</c:v>
                </c:pt>
                <c:pt idx="116">
                  <c:v>23.47</c:v>
                </c:pt>
                <c:pt idx="117">
                  <c:v>19.740000000000002</c:v>
                </c:pt>
                <c:pt idx="118">
                  <c:v>17.77</c:v>
                </c:pt>
                <c:pt idx="119">
                  <c:v>18.670000000000002</c:v>
                </c:pt>
                <c:pt idx="120">
                  <c:v>20.170000000000002</c:v>
                </c:pt>
                <c:pt idx="121">
                  <c:v>19.900000000000002</c:v>
                </c:pt>
                <c:pt idx="122">
                  <c:v>19.73</c:v>
                </c:pt>
                <c:pt idx="123">
                  <c:v>18.57</c:v>
                </c:pt>
                <c:pt idx="124">
                  <c:v>24.900000000000002</c:v>
                </c:pt>
                <c:pt idx="125">
                  <c:v>22.85</c:v>
                </c:pt>
                <c:pt idx="126">
                  <c:v>22.310000000000002</c:v>
                </c:pt>
                <c:pt idx="127">
                  <c:v>19.189999999999998</c:v>
                </c:pt>
                <c:pt idx="128">
                  <c:v>21.560000000000002</c:v>
                </c:pt>
                <c:pt idx="129">
                  <c:v>39.400000000000006</c:v>
                </c:pt>
                <c:pt idx="130">
                  <c:v>41.44</c:v>
                </c:pt>
                <c:pt idx="131">
                  <c:v>33.81</c:v>
                </c:pt>
                <c:pt idx="132">
                  <c:v>28.95</c:v>
                </c:pt>
                <c:pt idx="133">
                  <c:v>28.18</c:v>
                </c:pt>
                <c:pt idx="134">
                  <c:v>26.64</c:v>
                </c:pt>
                <c:pt idx="135">
                  <c:v>31.840000000000003</c:v>
                </c:pt>
                <c:pt idx="136">
                  <c:v>30.79</c:v>
                </c:pt>
                <c:pt idx="137">
                  <c:v>31.63</c:v>
                </c:pt>
                <c:pt idx="138">
                  <c:v>23.27</c:v>
                </c:pt>
                <c:pt idx="139">
                  <c:v>23.4</c:v>
                </c:pt>
                <c:pt idx="140">
                  <c:v>28.759999999999998</c:v>
                </c:pt>
                <c:pt idx="141">
                  <c:v>22.61</c:v>
                </c:pt>
                <c:pt idx="142">
                  <c:v>26.35</c:v>
                </c:pt>
                <c:pt idx="143">
                  <c:v>23.32</c:v>
                </c:pt>
                <c:pt idx="144">
                  <c:v>24.64</c:v>
                </c:pt>
                <c:pt idx="145">
                  <c:v>16.52</c:v>
                </c:pt>
                <c:pt idx="146">
                  <c:v>19.740000000000002</c:v>
                </c:pt>
                <c:pt idx="147">
                  <c:v>25.369999999999997</c:v>
                </c:pt>
                <c:pt idx="148">
                  <c:v>22.66</c:v>
                </c:pt>
                <c:pt idx="149">
                  <c:v>28.62</c:v>
                </c:pt>
                <c:pt idx="150">
                  <c:v>23.990000000000002</c:v>
                </c:pt>
                <c:pt idx="151">
                  <c:v>22.74</c:v>
                </c:pt>
                <c:pt idx="152">
                  <c:v>24.15</c:v>
                </c:pt>
                <c:pt idx="153">
                  <c:v>22.38</c:v>
                </c:pt>
                <c:pt idx="154">
                  <c:v>23.41</c:v>
                </c:pt>
                <c:pt idx="155">
                  <c:v>21.66</c:v>
                </c:pt>
                <c:pt idx="156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8A-4E36-9E52-DEBDA817C0E4}"/>
            </c:ext>
          </c:extLst>
        </c:ser>
        <c:ser>
          <c:idx val="3"/>
          <c:order val="3"/>
          <c:tx>
            <c:strRef>
              <c:f>'איור 12 נתונים'!$M$2</c:f>
              <c:strCache>
                <c:ptCount val="1"/>
                <c:pt idx="0">
                  <c:v>שירותים - הזמנות ליצוא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8A-4E36-9E52-DEBDA817C0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12 נתונים'!$M$3:$M$160</c:f>
              <c:numCache>
                <c:formatCode>General</c:formatCode>
                <c:ptCount val="158"/>
                <c:pt idx="0">
                  <c:v>37.03</c:v>
                </c:pt>
                <c:pt idx="1">
                  <c:v>31.18</c:v>
                </c:pt>
                <c:pt idx="2">
                  <c:v>27.84</c:v>
                </c:pt>
                <c:pt idx="3">
                  <c:v>39.61</c:v>
                </c:pt>
                <c:pt idx="4">
                  <c:v>33.44</c:v>
                </c:pt>
                <c:pt idx="5">
                  <c:v>22.22</c:v>
                </c:pt>
                <c:pt idx="6">
                  <c:v>34.200000000000003</c:v>
                </c:pt>
                <c:pt idx="7">
                  <c:v>28.419999999999998</c:v>
                </c:pt>
                <c:pt idx="8">
                  <c:v>32.770000000000003</c:v>
                </c:pt>
                <c:pt idx="9">
                  <c:v>24.21</c:v>
                </c:pt>
                <c:pt idx="10">
                  <c:v>32.840000000000003</c:v>
                </c:pt>
                <c:pt idx="11">
                  <c:v>29.580000000000002</c:v>
                </c:pt>
                <c:pt idx="12">
                  <c:v>29.07</c:v>
                </c:pt>
                <c:pt idx="13">
                  <c:v>38.42</c:v>
                </c:pt>
                <c:pt idx="14">
                  <c:v>31.85</c:v>
                </c:pt>
                <c:pt idx="15">
                  <c:v>33.53</c:v>
                </c:pt>
                <c:pt idx="16">
                  <c:v>31.01</c:v>
                </c:pt>
                <c:pt idx="17">
                  <c:v>27.72</c:v>
                </c:pt>
                <c:pt idx="18">
                  <c:v>28.049999999999997</c:v>
                </c:pt>
                <c:pt idx="19">
                  <c:v>44.96</c:v>
                </c:pt>
                <c:pt idx="20">
                  <c:v>25.58</c:v>
                </c:pt>
                <c:pt idx="21">
                  <c:v>33.15</c:v>
                </c:pt>
                <c:pt idx="22">
                  <c:v>34.44</c:v>
                </c:pt>
                <c:pt idx="23">
                  <c:v>26</c:v>
                </c:pt>
                <c:pt idx="24">
                  <c:v>18.420000000000002</c:v>
                </c:pt>
                <c:pt idx="25">
                  <c:v>25.57</c:v>
                </c:pt>
                <c:pt idx="26">
                  <c:v>25.05</c:v>
                </c:pt>
                <c:pt idx="27">
                  <c:v>21.59</c:v>
                </c:pt>
                <c:pt idx="28">
                  <c:v>19.79</c:v>
                </c:pt>
                <c:pt idx="29">
                  <c:v>24.45</c:v>
                </c:pt>
                <c:pt idx="30">
                  <c:v>18.869999999999997</c:v>
                </c:pt>
                <c:pt idx="31">
                  <c:v>23.25</c:v>
                </c:pt>
                <c:pt idx="32">
                  <c:v>36.78</c:v>
                </c:pt>
                <c:pt idx="33">
                  <c:v>45.370000000000005</c:v>
                </c:pt>
                <c:pt idx="34">
                  <c:v>19.46</c:v>
                </c:pt>
                <c:pt idx="35">
                  <c:v>21.77</c:v>
                </c:pt>
                <c:pt idx="36">
                  <c:v>28.060000000000002</c:v>
                </c:pt>
                <c:pt idx="37">
                  <c:v>16.78</c:v>
                </c:pt>
                <c:pt idx="38">
                  <c:v>29.22</c:v>
                </c:pt>
                <c:pt idx="39">
                  <c:v>21.15</c:v>
                </c:pt>
                <c:pt idx="40">
                  <c:v>30.07</c:v>
                </c:pt>
                <c:pt idx="41">
                  <c:v>27.73</c:v>
                </c:pt>
                <c:pt idx="42">
                  <c:v>22.68</c:v>
                </c:pt>
                <c:pt idx="43">
                  <c:v>25.509999999999998</c:v>
                </c:pt>
                <c:pt idx="44">
                  <c:v>27.380000000000003</c:v>
                </c:pt>
                <c:pt idx="45">
                  <c:v>28.91</c:v>
                </c:pt>
                <c:pt idx="46">
                  <c:v>27.209999999999997</c:v>
                </c:pt>
                <c:pt idx="47">
                  <c:v>32.11</c:v>
                </c:pt>
                <c:pt idx="48">
                  <c:v>20.34</c:v>
                </c:pt>
                <c:pt idx="49">
                  <c:v>21.24</c:v>
                </c:pt>
                <c:pt idx="50">
                  <c:v>23.73</c:v>
                </c:pt>
                <c:pt idx="51">
                  <c:v>22.64</c:v>
                </c:pt>
                <c:pt idx="52">
                  <c:v>26.95</c:v>
                </c:pt>
                <c:pt idx="53">
                  <c:v>23.18</c:v>
                </c:pt>
                <c:pt idx="54">
                  <c:v>22.36</c:v>
                </c:pt>
                <c:pt idx="55">
                  <c:v>23.67</c:v>
                </c:pt>
                <c:pt idx="56">
                  <c:v>24.46</c:v>
                </c:pt>
                <c:pt idx="57">
                  <c:v>21.25</c:v>
                </c:pt>
                <c:pt idx="58">
                  <c:v>32.450000000000003</c:v>
                </c:pt>
                <c:pt idx="59">
                  <c:v>34.340000000000003</c:v>
                </c:pt>
                <c:pt idx="60">
                  <c:v>25.59</c:v>
                </c:pt>
                <c:pt idx="61">
                  <c:v>31.86</c:v>
                </c:pt>
                <c:pt idx="62">
                  <c:v>25.17</c:v>
                </c:pt>
                <c:pt idx="63">
                  <c:v>24.020000000000003</c:v>
                </c:pt>
                <c:pt idx="64">
                  <c:v>22.259999999999998</c:v>
                </c:pt>
                <c:pt idx="65">
                  <c:v>24.52</c:v>
                </c:pt>
                <c:pt idx="66">
                  <c:v>26.78</c:v>
                </c:pt>
                <c:pt idx="67">
                  <c:v>23.21</c:v>
                </c:pt>
                <c:pt idx="68">
                  <c:v>27.34</c:v>
                </c:pt>
                <c:pt idx="69">
                  <c:v>26.08</c:v>
                </c:pt>
                <c:pt idx="70">
                  <c:v>24.03</c:v>
                </c:pt>
                <c:pt idx="71">
                  <c:v>25.25</c:v>
                </c:pt>
                <c:pt idx="72">
                  <c:v>25.509999999999998</c:v>
                </c:pt>
                <c:pt idx="73">
                  <c:v>29.32</c:v>
                </c:pt>
                <c:pt idx="74">
                  <c:v>21.74</c:v>
                </c:pt>
                <c:pt idx="75">
                  <c:v>21.83</c:v>
                </c:pt>
                <c:pt idx="76">
                  <c:v>14.59</c:v>
                </c:pt>
                <c:pt idx="77">
                  <c:v>26.51</c:v>
                </c:pt>
                <c:pt idx="78">
                  <c:v>20.72</c:v>
                </c:pt>
                <c:pt idx="79">
                  <c:v>26.41</c:v>
                </c:pt>
                <c:pt idx="80">
                  <c:v>29.869999999999997</c:v>
                </c:pt>
                <c:pt idx="81">
                  <c:v>26.270000000000003</c:v>
                </c:pt>
                <c:pt idx="82">
                  <c:v>29.95</c:v>
                </c:pt>
                <c:pt idx="83">
                  <c:v>22.74</c:v>
                </c:pt>
                <c:pt idx="84">
                  <c:v>39.340000000000003</c:v>
                </c:pt>
                <c:pt idx="85">
                  <c:v>22.1</c:v>
                </c:pt>
                <c:pt idx="86">
                  <c:v>33</c:v>
                </c:pt>
                <c:pt idx="87">
                  <c:v>38.9</c:v>
                </c:pt>
                <c:pt idx="88">
                  <c:v>42.18</c:v>
                </c:pt>
                <c:pt idx="89">
                  <c:v>37.68</c:v>
                </c:pt>
                <c:pt idx="90">
                  <c:v>26.46</c:v>
                </c:pt>
                <c:pt idx="91">
                  <c:v>37</c:v>
                </c:pt>
                <c:pt idx="92">
                  <c:v>40.31</c:v>
                </c:pt>
                <c:pt idx="93">
                  <c:v>33.4</c:v>
                </c:pt>
                <c:pt idx="94">
                  <c:v>38.11</c:v>
                </c:pt>
                <c:pt idx="95">
                  <c:v>35.909999999999997</c:v>
                </c:pt>
                <c:pt idx="96">
                  <c:v>34.58</c:v>
                </c:pt>
                <c:pt idx="97">
                  <c:v>27.66</c:v>
                </c:pt>
                <c:pt idx="98">
                  <c:v>32.14</c:v>
                </c:pt>
                <c:pt idx="99">
                  <c:v>33.18</c:v>
                </c:pt>
                <c:pt idx="100">
                  <c:v>31.090000000000003</c:v>
                </c:pt>
                <c:pt idx="101">
                  <c:v>30.64</c:v>
                </c:pt>
                <c:pt idx="102">
                  <c:v>23.53</c:v>
                </c:pt>
                <c:pt idx="103">
                  <c:v>26.229999999999997</c:v>
                </c:pt>
                <c:pt idx="104">
                  <c:v>25.79</c:v>
                </c:pt>
                <c:pt idx="105">
                  <c:v>23.43</c:v>
                </c:pt>
                <c:pt idx="106">
                  <c:v>26.41</c:v>
                </c:pt>
                <c:pt idx="107">
                  <c:v>28.97</c:v>
                </c:pt>
                <c:pt idx="108">
                  <c:v>34.379999999999995</c:v>
                </c:pt>
                <c:pt idx="109">
                  <c:v>32.56</c:v>
                </c:pt>
                <c:pt idx="110">
                  <c:v>27.26</c:v>
                </c:pt>
                <c:pt idx="111">
                  <c:v>29.87</c:v>
                </c:pt>
                <c:pt idx="112">
                  <c:v>20.53</c:v>
                </c:pt>
                <c:pt idx="113">
                  <c:v>18.39</c:v>
                </c:pt>
                <c:pt idx="114">
                  <c:v>22.58</c:v>
                </c:pt>
                <c:pt idx="115">
                  <c:v>27.240000000000002</c:v>
                </c:pt>
                <c:pt idx="116">
                  <c:v>32.71</c:v>
                </c:pt>
                <c:pt idx="117">
                  <c:v>20.91</c:v>
                </c:pt>
                <c:pt idx="118">
                  <c:v>18.380000000000003</c:v>
                </c:pt>
                <c:pt idx="119">
                  <c:v>19.05</c:v>
                </c:pt>
                <c:pt idx="120">
                  <c:v>30.66</c:v>
                </c:pt>
                <c:pt idx="121">
                  <c:v>22.35</c:v>
                </c:pt>
                <c:pt idx="122">
                  <c:v>22.15</c:v>
                </c:pt>
                <c:pt idx="123">
                  <c:v>34.22</c:v>
                </c:pt>
                <c:pt idx="124">
                  <c:v>35.74</c:v>
                </c:pt>
                <c:pt idx="125">
                  <c:v>25.43</c:v>
                </c:pt>
                <c:pt idx="126">
                  <c:v>18.87</c:v>
                </c:pt>
                <c:pt idx="127">
                  <c:v>30.29</c:v>
                </c:pt>
                <c:pt idx="128">
                  <c:v>33.880000000000003</c:v>
                </c:pt>
                <c:pt idx="129">
                  <c:v>29.66</c:v>
                </c:pt>
                <c:pt idx="130">
                  <c:v>64.05</c:v>
                </c:pt>
                <c:pt idx="131">
                  <c:v>45.92</c:v>
                </c:pt>
                <c:pt idx="132">
                  <c:v>33.379999999999995</c:v>
                </c:pt>
                <c:pt idx="133">
                  <c:v>27.189999999999998</c:v>
                </c:pt>
                <c:pt idx="134">
                  <c:v>32.769999999999996</c:v>
                </c:pt>
                <c:pt idx="135">
                  <c:v>42.54</c:v>
                </c:pt>
                <c:pt idx="136">
                  <c:v>52.069999999999993</c:v>
                </c:pt>
                <c:pt idx="137">
                  <c:v>45.870000000000005</c:v>
                </c:pt>
                <c:pt idx="138">
                  <c:v>29.73</c:v>
                </c:pt>
                <c:pt idx="139">
                  <c:v>32.840000000000003</c:v>
                </c:pt>
                <c:pt idx="140">
                  <c:v>35.260000000000005</c:v>
                </c:pt>
                <c:pt idx="141">
                  <c:v>36.58</c:v>
                </c:pt>
                <c:pt idx="142">
                  <c:v>26.87</c:v>
                </c:pt>
                <c:pt idx="143">
                  <c:v>26.97</c:v>
                </c:pt>
                <c:pt idx="144">
                  <c:v>30.99</c:v>
                </c:pt>
                <c:pt idx="145">
                  <c:v>21.79</c:v>
                </c:pt>
                <c:pt idx="146">
                  <c:v>25.3</c:v>
                </c:pt>
                <c:pt idx="147">
                  <c:v>31.89</c:v>
                </c:pt>
                <c:pt idx="148">
                  <c:v>27.23</c:v>
                </c:pt>
                <c:pt idx="149">
                  <c:v>30.589999999999996</c:v>
                </c:pt>
                <c:pt idx="150">
                  <c:v>27</c:v>
                </c:pt>
                <c:pt idx="151">
                  <c:v>22.95</c:v>
                </c:pt>
                <c:pt idx="152">
                  <c:v>23.380000000000003</c:v>
                </c:pt>
                <c:pt idx="153">
                  <c:v>28.199999999999996</c:v>
                </c:pt>
                <c:pt idx="154">
                  <c:v>18.45</c:v>
                </c:pt>
                <c:pt idx="155">
                  <c:v>33</c:v>
                </c:pt>
                <c:pt idx="156">
                  <c:v>15.27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8A-4E36-9E52-DEBDA817C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6023"/>
          <c:min val="4456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905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4"/>
        <c:majorTimeUnit val="months"/>
      </c:dateAx>
      <c:valAx>
        <c:axId val="852683328"/>
        <c:scaling>
          <c:orientation val="minMax"/>
          <c:max val="8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0470829068577279E-2"/>
              <c:y val="6.23482174446062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9155757719228019E-3"/>
          <c:y val="0.95692755259858464"/>
          <c:w val="0.99308442422807719"/>
          <c:h val="3.6973481763055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24: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בציוד וחומרי גלם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ינואר 2019 עד ינואר 2026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2252092632954248E-2"/>
          <c:y val="0.15835384639176922"/>
          <c:w val="0.93540153843937801"/>
          <c:h val="0.66229539489382017"/>
        </c:manualLayout>
      </c:layout>
      <c:areaChart>
        <c:grouping val="standard"/>
        <c:varyColors val="0"/>
        <c:ser>
          <c:idx val="3"/>
          <c:order val="3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val>
            <c:numRef>
              <c:f>'איור 39 נתונים'!$K$3:$K$220</c:f>
              <c:numCache>
                <c:formatCode>General</c:formatCode>
                <c:ptCount val="2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1-4585-9B49-3163E7F9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071400"/>
        <c:axId val="883065496"/>
      </c:areaChart>
      <c:lineChart>
        <c:grouping val="standard"/>
        <c:varyColors val="0"/>
        <c:ser>
          <c:idx val="0"/>
          <c:order val="0"/>
          <c:tx>
            <c:strRef>
              <c:f>'איור 39 נתונים'!$H$2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C1-4585-9B49-3163E7F9C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נתונים'!$A$3:$A$220</c:f>
              <c:numCache>
                <c:formatCode>m/d/yyyy</c:formatCode>
                <c:ptCount val="21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39 נתונים'!$H$3:$H$220</c:f>
              <c:numCache>
                <c:formatCode>General</c:formatCode>
                <c:ptCount val="218"/>
                <c:pt idx="0">
                  <c:v>8.06</c:v>
                </c:pt>
                <c:pt idx="1">
                  <c:v>9.15</c:v>
                </c:pt>
                <c:pt idx="2">
                  <c:v>5.8</c:v>
                </c:pt>
                <c:pt idx="3">
                  <c:v>6.32</c:v>
                </c:pt>
                <c:pt idx="4">
                  <c:v>7.01</c:v>
                </c:pt>
                <c:pt idx="5">
                  <c:v>11.11</c:v>
                </c:pt>
                <c:pt idx="6">
                  <c:v>9.49</c:v>
                </c:pt>
                <c:pt idx="7">
                  <c:v>6.8100000000000005</c:v>
                </c:pt>
                <c:pt idx="8">
                  <c:v>9.24</c:v>
                </c:pt>
                <c:pt idx="9">
                  <c:v>10.3</c:v>
                </c:pt>
                <c:pt idx="10">
                  <c:v>9.01</c:v>
                </c:pt>
                <c:pt idx="11">
                  <c:v>9.66</c:v>
                </c:pt>
                <c:pt idx="12">
                  <c:v>12.3</c:v>
                </c:pt>
                <c:pt idx="13">
                  <c:v>12.09</c:v>
                </c:pt>
                <c:pt idx="14">
                  <c:v>12.059999999999999</c:v>
                </c:pt>
                <c:pt idx="15">
                  <c:v>9.66</c:v>
                </c:pt>
                <c:pt idx="16">
                  <c:v>12.530000000000001</c:v>
                </c:pt>
                <c:pt idx="17">
                  <c:v>14.719999999999999</c:v>
                </c:pt>
                <c:pt idx="18">
                  <c:v>12.34</c:v>
                </c:pt>
                <c:pt idx="19">
                  <c:v>13.350000000000001</c:v>
                </c:pt>
                <c:pt idx="20">
                  <c:v>14.14</c:v>
                </c:pt>
                <c:pt idx="21">
                  <c:v>12.690000000000001</c:v>
                </c:pt>
                <c:pt idx="22">
                  <c:v>14.110000000000001</c:v>
                </c:pt>
                <c:pt idx="23">
                  <c:v>14.459999999999999</c:v>
                </c:pt>
                <c:pt idx="24">
                  <c:v>11.48</c:v>
                </c:pt>
                <c:pt idx="25">
                  <c:v>13.95</c:v>
                </c:pt>
                <c:pt idx="26">
                  <c:v>14.68</c:v>
                </c:pt>
                <c:pt idx="27">
                  <c:v>13.579999999999998</c:v>
                </c:pt>
                <c:pt idx="28">
                  <c:v>9.57</c:v>
                </c:pt>
                <c:pt idx="29">
                  <c:v>17.22</c:v>
                </c:pt>
                <c:pt idx="30">
                  <c:v>15.86</c:v>
                </c:pt>
                <c:pt idx="31">
                  <c:v>16.18</c:v>
                </c:pt>
                <c:pt idx="32">
                  <c:v>16.739999999999998</c:v>
                </c:pt>
                <c:pt idx="33">
                  <c:v>13.620000000000001</c:v>
                </c:pt>
                <c:pt idx="34">
                  <c:v>13.919999999999998</c:v>
                </c:pt>
                <c:pt idx="35">
                  <c:v>16.62</c:v>
                </c:pt>
                <c:pt idx="36">
                  <c:v>9.9499999999999993</c:v>
                </c:pt>
                <c:pt idx="37">
                  <c:v>11.66</c:v>
                </c:pt>
                <c:pt idx="38">
                  <c:v>16.62</c:v>
                </c:pt>
                <c:pt idx="39">
                  <c:v>10.370000000000001</c:v>
                </c:pt>
                <c:pt idx="40">
                  <c:v>9.2899999999999991</c:v>
                </c:pt>
                <c:pt idx="41">
                  <c:v>16.739999999999998</c:v>
                </c:pt>
                <c:pt idx="42">
                  <c:v>11.41</c:v>
                </c:pt>
                <c:pt idx="43">
                  <c:v>9.9499999999999993</c:v>
                </c:pt>
                <c:pt idx="44">
                  <c:v>13.870000000000001</c:v>
                </c:pt>
                <c:pt idx="45">
                  <c:v>9.83</c:v>
                </c:pt>
                <c:pt idx="46">
                  <c:v>11.18</c:v>
                </c:pt>
                <c:pt idx="47">
                  <c:v>13.47</c:v>
                </c:pt>
                <c:pt idx="48">
                  <c:v>13.52</c:v>
                </c:pt>
                <c:pt idx="49">
                  <c:v>10.91</c:v>
                </c:pt>
                <c:pt idx="50">
                  <c:v>14.6</c:v>
                </c:pt>
                <c:pt idx="51">
                  <c:v>12.92</c:v>
                </c:pt>
                <c:pt idx="52">
                  <c:v>12.61</c:v>
                </c:pt>
                <c:pt idx="53">
                  <c:v>11.6</c:v>
                </c:pt>
                <c:pt idx="54">
                  <c:v>11.58</c:v>
                </c:pt>
                <c:pt idx="55">
                  <c:v>9.9699999999999989</c:v>
                </c:pt>
                <c:pt idx="56">
                  <c:v>10.25</c:v>
                </c:pt>
                <c:pt idx="57">
                  <c:v>12.95</c:v>
                </c:pt>
                <c:pt idx="58">
                  <c:v>12.76</c:v>
                </c:pt>
                <c:pt idx="59">
                  <c:v>10.51</c:v>
                </c:pt>
                <c:pt idx="60">
                  <c:v>11.260000000000002</c:v>
                </c:pt>
                <c:pt idx="61">
                  <c:v>11.59</c:v>
                </c:pt>
                <c:pt idx="62">
                  <c:v>10.719999999999999</c:v>
                </c:pt>
                <c:pt idx="63">
                  <c:v>9.23</c:v>
                </c:pt>
                <c:pt idx="64">
                  <c:v>11.89</c:v>
                </c:pt>
                <c:pt idx="65">
                  <c:v>10.73</c:v>
                </c:pt>
                <c:pt idx="66">
                  <c:v>12.23</c:v>
                </c:pt>
                <c:pt idx="67">
                  <c:v>10.11</c:v>
                </c:pt>
                <c:pt idx="68">
                  <c:v>10.329999999999998</c:v>
                </c:pt>
                <c:pt idx="69">
                  <c:v>9</c:v>
                </c:pt>
                <c:pt idx="70">
                  <c:v>10.74</c:v>
                </c:pt>
                <c:pt idx="71">
                  <c:v>9.4600000000000009</c:v>
                </c:pt>
                <c:pt idx="72">
                  <c:v>10.530000000000001</c:v>
                </c:pt>
                <c:pt idx="73">
                  <c:v>11.23</c:v>
                </c:pt>
                <c:pt idx="74">
                  <c:v>10.73</c:v>
                </c:pt>
                <c:pt idx="75">
                  <c:v>10.67</c:v>
                </c:pt>
                <c:pt idx="76">
                  <c:v>10.51</c:v>
                </c:pt>
                <c:pt idx="77">
                  <c:v>10.79</c:v>
                </c:pt>
                <c:pt idx="78">
                  <c:v>10.530000000000001</c:v>
                </c:pt>
                <c:pt idx="79">
                  <c:v>10.38</c:v>
                </c:pt>
                <c:pt idx="80">
                  <c:v>9.7899999999999991</c:v>
                </c:pt>
                <c:pt idx="81">
                  <c:v>9.4599999999999991</c:v>
                </c:pt>
                <c:pt idx="82">
                  <c:v>9.629999999999999</c:v>
                </c:pt>
                <c:pt idx="83">
                  <c:v>13.89</c:v>
                </c:pt>
                <c:pt idx="84">
                  <c:v>11.920000000000002</c:v>
                </c:pt>
                <c:pt idx="85">
                  <c:v>13.99</c:v>
                </c:pt>
                <c:pt idx="86">
                  <c:v>24.18</c:v>
                </c:pt>
                <c:pt idx="87">
                  <c:v>20.85</c:v>
                </c:pt>
                <c:pt idx="88">
                  <c:v>16.89</c:v>
                </c:pt>
                <c:pt idx="89">
                  <c:v>12.3</c:v>
                </c:pt>
                <c:pt idx="90">
                  <c:v>14.06</c:v>
                </c:pt>
                <c:pt idx="91">
                  <c:v>15.05</c:v>
                </c:pt>
                <c:pt idx="92">
                  <c:v>14.33</c:v>
                </c:pt>
                <c:pt idx="93">
                  <c:v>18.71</c:v>
                </c:pt>
                <c:pt idx="94">
                  <c:v>16.28</c:v>
                </c:pt>
                <c:pt idx="95">
                  <c:v>17.43</c:v>
                </c:pt>
                <c:pt idx="96">
                  <c:v>15.1</c:v>
                </c:pt>
                <c:pt idx="97">
                  <c:v>21.919999999999998</c:v>
                </c:pt>
                <c:pt idx="98">
                  <c:v>20.79</c:v>
                </c:pt>
                <c:pt idx="99">
                  <c:v>27.090000000000003</c:v>
                </c:pt>
                <c:pt idx="100">
                  <c:v>25.950000000000003</c:v>
                </c:pt>
                <c:pt idx="101">
                  <c:v>26.380000000000003</c:v>
                </c:pt>
                <c:pt idx="102">
                  <c:v>30.78</c:v>
                </c:pt>
                <c:pt idx="103">
                  <c:v>29.950000000000003</c:v>
                </c:pt>
                <c:pt idx="104">
                  <c:v>26.63</c:v>
                </c:pt>
                <c:pt idx="105">
                  <c:v>34.879999999999995</c:v>
                </c:pt>
                <c:pt idx="106">
                  <c:v>36.1</c:v>
                </c:pt>
                <c:pt idx="107">
                  <c:v>35.9</c:v>
                </c:pt>
                <c:pt idx="108">
                  <c:v>36.130000000000003</c:v>
                </c:pt>
                <c:pt idx="109">
                  <c:v>32.65</c:v>
                </c:pt>
                <c:pt idx="110">
                  <c:v>37.76</c:v>
                </c:pt>
                <c:pt idx="111">
                  <c:v>35.769999999999996</c:v>
                </c:pt>
                <c:pt idx="112">
                  <c:v>39.33</c:v>
                </c:pt>
                <c:pt idx="113">
                  <c:v>35.79</c:v>
                </c:pt>
                <c:pt idx="114">
                  <c:v>33.799999999999997</c:v>
                </c:pt>
                <c:pt idx="115">
                  <c:v>27.240000000000002</c:v>
                </c:pt>
                <c:pt idx="116">
                  <c:v>27.4</c:v>
                </c:pt>
                <c:pt idx="117">
                  <c:v>27.23</c:v>
                </c:pt>
                <c:pt idx="118">
                  <c:v>25.71</c:v>
                </c:pt>
                <c:pt idx="119">
                  <c:v>26.12</c:v>
                </c:pt>
                <c:pt idx="120">
                  <c:v>21.25</c:v>
                </c:pt>
                <c:pt idx="121">
                  <c:v>23.1</c:v>
                </c:pt>
                <c:pt idx="122">
                  <c:v>16.560000000000002</c:v>
                </c:pt>
                <c:pt idx="123">
                  <c:v>14.91</c:v>
                </c:pt>
                <c:pt idx="124">
                  <c:v>14.120000000000001</c:v>
                </c:pt>
                <c:pt idx="125">
                  <c:v>14.620000000000001</c:v>
                </c:pt>
                <c:pt idx="126">
                  <c:v>17.82</c:v>
                </c:pt>
                <c:pt idx="127">
                  <c:v>13.639999999999999</c:v>
                </c:pt>
                <c:pt idx="128">
                  <c:v>12.299999999999999</c:v>
                </c:pt>
                <c:pt idx="129">
                  <c:v>23.85</c:v>
                </c:pt>
                <c:pt idx="130">
                  <c:v>17.84</c:v>
                </c:pt>
                <c:pt idx="131">
                  <c:v>18.690000000000001</c:v>
                </c:pt>
                <c:pt idx="132">
                  <c:v>23.409999999999997</c:v>
                </c:pt>
                <c:pt idx="133">
                  <c:v>20.57</c:v>
                </c:pt>
                <c:pt idx="134">
                  <c:v>16.149999999999999</c:v>
                </c:pt>
                <c:pt idx="135">
                  <c:v>17.75</c:v>
                </c:pt>
                <c:pt idx="136">
                  <c:v>27</c:v>
                </c:pt>
                <c:pt idx="137">
                  <c:v>21.92</c:v>
                </c:pt>
                <c:pt idx="138">
                  <c:v>20.5</c:v>
                </c:pt>
                <c:pt idx="139">
                  <c:v>19.509999999999998</c:v>
                </c:pt>
                <c:pt idx="140">
                  <c:v>25.29</c:v>
                </c:pt>
                <c:pt idx="141">
                  <c:v>18.239999999999998</c:v>
                </c:pt>
                <c:pt idx="142">
                  <c:v>17.920000000000002</c:v>
                </c:pt>
                <c:pt idx="143">
                  <c:v>18.369999999999997</c:v>
                </c:pt>
                <c:pt idx="144">
                  <c:v>19.86</c:v>
                </c:pt>
                <c:pt idx="145">
                  <c:v>18.82</c:v>
                </c:pt>
                <c:pt idx="146">
                  <c:v>21.94</c:v>
                </c:pt>
                <c:pt idx="147">
                  <c:v>18.55</c:v>
                </c:pt>
                <c:pt idx="148">
                  <c:v>19.600000000000001</c:v>
                </c:pt>
                <c:pt idx="149">
                  <c:v>27.21</c:v>
                </c:pt>
                <c:pt idx="150">
                  <c:v>20.560000000000002</c:v>
                </c:pt>
                <c:pt idx="151">
                  <c:v>17.79</c:v>
                </c:pt>
                <c:pt idx="152">
                  <c:v>23.52</c:v>
                </c:pt>
                <c:pt idx="153">
                  <c:v>20.39</c:v>
                </c:pt>
                <c:pt idx="154">
                  <c:v>18.600000000000001</c:v>
                </c:pt>
                <c:pt idx="155">
                  <c:v>18.32</c:v>
                </c:pt>
                <c:pt idx="156">
                  <c:v>18.239999999999998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1-4585-9B49-3163E7F9C709}"/>
            </c:ext>
          </c:extLst>
        </c:ser>
        <c:ser>
          <c:idx val="1"/>
          <c:order val="1"/>
          <c:tx>
            <c:strRef>
              <c:f>'איור 39 נתונים'!$I$2</c:f>
              <c:strCache>
                <c:ptCount val="1"/>
                <c:pt idx="0">
                  <c:v>בינוי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>
                <c:manualLayout>
                  <c:x val="-1.1726472909631552E-3"/>
                  <c:y val="-6.898304863793784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11.7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C1-4585-9B49-3163E7F9C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נתונים'!$A$3:$A$220</c:f>
              <c:numCache>
                <c:formatCode>m/d/yyyy</c:formatCode>
                <c:ptCount val="21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39 נתונים'!$I$3:$I$220</c:f>
              <c:numCache>
                <c:formatCode>General</c:formatCode>
                <c:ptCount val="218"/>
                <c:pt idx="0">
                  <c:v>14.98</c:v>
                </c:pt>
                <c:pt idx="1">
                  <c:v>12.04</c:v>
                </c:pt>
                <c:pt idx="2">
                  <c:v>5.64</c:v>
                </c:pt>
                <c:pt idx="3">
                  <c:v>6.66</c:v>
                </c:pt>
                <c:pt idx="4">
                  <c:v>9.31</c:v>
                </c:pt>
                <c:pt idx="5">
                  <c:v>9.5500000000000007</c:v>
                </c:pt>
                <c:pt idx="6">
                  <c:v>10.14</c:v>
                </c:pt>
                <c:pt idx="7">
                  <c:v>9.89</c:v>
                </c:pt>
                <c:pt idx="8">
                  <c:v>8.44</c:v>
                </c:pt>
                <c:pt idx="9">
                  <c:v>9.18</c:v>
                </c:pt>
                <c:pt idx="10">
                  <c:v>8.67</c:v>
                </c:pt>
                <c:pt idx="11">
                  <c:v>6.4700000000000006</c:v>
                </c:pt>
                <c:pt idx="12">
                  <c:v>7.83</c:v>
                </c:pt>
                <c:pt idx="13">
                  <c:v>10.129999999999999</c:v>
                </c:pt>
                <c:pt idx="14">
                  <c:v>8.2899999999999991</c:v>
                </c:pt>
                <c:pt idx="15">
                  <c:v>6.01</c:v>
                </c:pt>
                <c:pt idx="16">
                  <c:v>6.97</c:v>
                </c:pt>
                <c:pt idx="17">
                  <c:v>10.379999999999999</c:v>
                </c:pt>
                <c:pt idx="18">
                  <c:v>9.65</c:v>
                </c:pt>
                <c:pt idx="19">
                  <c:v>7.129999999999999</c:v>
                </c:pt>
                <c:pt idx="20">
                  <c:v>8.83</c:v>
                </c:pt>
                <c:pt idx="21">
                  <c:v>8.76</c:v>
                </c:pt>
                <c:pt idx="22">
                  <c:v>6.31</c:v>
                </c:pt>
                <c:pt idx="23">
                  <c:v>9.24</c:v>
                </c:pt>
                <c:pt idx="24">
                  <c:v>8.93</c:v>
                </c:pt>
                <c:pt idx="25">
                  <c:v>8.07</c:v>
                </c:pt>
                <c:pt idx="26">
                  <c:v>9.68</c:v>
                </c:pt>
                <c:pt idx="27">
                  <c:v>9.36</c:v>
                </c:pt>
                <c:pt idx="28">
                  <c:v>9.5</c:v>
                </c:pt>
                <c:pt idx="29">
                  <c:v>11.18</c:v>
                </c:pt>
                <c:pt idx="30">
                  <c:v>9.33</c:v>
                </c:pt>
                <c:pt idx="31">
                  <c:v>8.15</c:v>
                </c:pt>
                <c:pt idx="32">
                  <c:v>3.9000000000000004</c:v>
                </c:pt>
                <c:pt idx="33">
                  <c:v>10.199999999999999</c:v>
                </c:pt>
                <c:pt idx="34">
                  <c:v>8.9500000000000011</c:v>
                </c:pt>
                <c:pt idx="35">
                  <c:v>18.399999999999999</c:v>
                </c:pt>
                <c:pt idx="36">
                  <c:v>7.16</c:v>
                </c:pt>
                <c:pt idx="37">
                  <c:v>9.379999999999999</c:v>
                </c:pt>
                <c:pt idx="38">
                  <c:v>6.02</c:v>
                </c:pt>
                <c:pt idx="39">
                  <c:v>9.379999999999999</c:v>
                </c:pt>
                <c:pt idx="40">
                  <c:v>8.99</c:v>
                </c:pt>
                <c:pt idx="41">
                  <c:v>12</c:v>
                </c:pt>
                <c:pt idx="42">
                  <c:v>7.99</c:v>
                </c:pt>
                <c:pt idx="43">
                  <c:v>6.7899999999999991</c:v>
                </c:pt>
                <c:pt idx="44">
                  <c:v>10.15</c:v>
                </c:pt>
                <c:pt idx="45">
                  <c:v>6.09</c:v>
                </c:pt>
                <c:pt idx="46">
                  <c:v>3.83</c:v>
                </c:pt>
                <c:pt idx="47">
                  <c:v>8.5500000000000007</c:v>
                </c:pt>
                <c:pt idx="48">
                  <c:v>4.6900000000000004</c:v>
                </c:pt>
                <c:pt idx="49">
                  <c:v>4.92</c:v>
                </c:pt>
                <c:pt idx="50">
                  <c:v>4.74</c:v>
                </c:pt>
                <c:pt idx="51">
                  <c:v>5.52</c:v>
                </c:pt>
                <c:pt idx="52">
                  <c:v>5.81</c:v>
                </c:pt>
                <c:pt idx="53">
                  <c:v>6.42</c:v>
                </c:pt>
                <c:pt idx="54">
                  <c:v>7.45</c:v>
                </c:pt>
                <c:pt idx="55">
                  <c:v>6.7899999999999991</c:v>
                </c:pt>
                <c:pt idx="56">
                  <c:v>5.15</c:v>
                </c:pt>
                <c:pt idx="57">
                  <c:v>6.6899999999999995</c:v>
                </c:pt>
                <c:pt idx="58">
                  <c:v>7.48</c:v>
                </c:pt>
                <c:pt idx="59">
                  <c:v>8.4699999999999989</c:v>
                </c:pt>
                <c:pt idx="60">
                  <c:v>6.5600000000000005</c:v>
                </c:pt>
                <c:pt idx="61">
                  <c:v>11.01</c:v>
                </c:pt>
                <c:pt idx="62">
                  <c:v>8.7199999999999989</c:v>
                </c:pt>
                <c:pt idx="63">
                  <c:v>7.0600000000000005</c:v>
                </c:pt>
                <c:pt idx="64">
                  <c:v>8.5300000000000011</c:v>
                </c:pt>
                <c:pt idx="65">
                  <c:v>7.33</c:v>
                </c:pt>
                <c:pt idx="66">
                  <c:v>6.99</c:v>
                </c:pt>
                <c:pt idx="67">
                  <c:v>7.33</c:v>
                </c:pt>
                <c:pt idx="68">
                  <c:v>10.23</c:v>
                </c:pt>
                <c:pt idx="69">
                  <c:v>8.4600000000000009</c:v>
                </c:pt>
                <c:pt idx="70">
                  <c:v>8.67</c:v>
                </c:pt>
                <c:pt idx="71">
                  <c:v>9.67</c:v>
                </c:pt>
                <c:pt idx="72">
                  <c:v>8.7099999999999991</c:v>
                </c:pt>
                <c:pt idx="73">
                  <c:v>13.35</c:v>
                </c:pt>
                <c:pt idx="74">
                  <c:v>8.98</c:v>
                </c:pt>
                <c:pt idx="75">
                  <c:v>7.96</c:v>
                </c:pt>
                <c:pt idx="76">
                  <c:v>7.21</c:v>
                </c:pt>
                <c:pt idx="77">
                  <c:v>7.9</c:v>
                </c:pt>
                <c:pt idx="78">
                  <c:v>6.46</c:v>
                </c:pt>
                <c:pt idx="79">
                  <c:v>4.5199999999999996</c:v>
                </c:pt>
                <c:pt idx="80">
                  <c:v>4.41</c:v>
                </c:pt>
                <c:pt idx="81">
                  <c:v>4.45</c:v>
                </c:pt>
                <c:pt idx="82">
                  <c:v>11.399999999999999</c:v>
                </c:pt>
                <c:pt idx="83">
                  <c:v>6.81</c:v>
                </c:pt>
                <c:pt idx="84">
                  <c:v>9.4</c:v>
                </c:pt>
                <c:pt idx="85">
                  <c:v>9.83</c:v>
                </c:pt>
                <c:pt idx="86">
                  <c:v>18.38</c:v>
                </c:pt>
                <c:pt idx="87">
                  <c:v>7.74</c:v>
                </c:pt>
                <c:pt idx="88">
                  <c:v>11.280000000000001</c:v>
                </c:pt>
                <c:pt idx="89">
                  <c:v>10.790000000000001</c:v>
                </c:pt>
                <c:pt idx="90">
                  <c:v>13.64</c:v>
                </c:pt>
                <c:pt idx="91">
                  <c:v>9.23</c:v>
                </c:pt>
                <c:pt idx="92">
                  <c:v>11.51</c:v>
                </c:pt>
                <c:pt idx="93">
                  <c:v>12.52</c:v>
                </c:pt>
                <c:pt idx="94">
                  <c:v>10.39</c:v>
                </c:pt>
                <c:pt idx="95">
                  <c:v>13.36</c:v>
                </c:pt>
                <c:pt idx="96">
                  <c:v>13.96</c:v>
                </c:pt>
                <c:pt idx="97">
                  <c:v>13.13</c:v>
                </c:pt>
                <c:pt idx="98">
                  <c:v>13.09</c:v>
                </c:pt>
                <c:pt idx="99">
                  <c:v>18.649999999999999</c:v>
                </c:pt>
                <c:pt idx="100">
                  <c:v>16.68</c:v>
                </c:pt>
                <c:pt idx="101">
                  <c:v>19.88</c:v>
                </c:pt>
                <c:pt idx="102">
                  <c:v>22.88</c:v>
                </c:pt>
                <c:pt idx="103">
                  <c:v>22.36</c:v>
                </c:pt>
                <c:pt idx="104">
                  <c:v>23.630000000000003</c:v>
                </c:pt>
                <c:pt idx="105">
                  <c:v>17.649999999999999</c:v>
                </c:pt>
                <c:pt idx="106">
                  <c:v>26</c:v>
                </c:pt>
                <c:pt idx="107">
                  <c:v>26.63</c:v>
                </c:pt>
                <c:pt idx="108">
                  <c:v>25.55</c:v>
                </c:pt>
                <c:pt idx="109">
                  <c:v>23.67</c:v>
                </c:pt>
                <c:pt idx="110">
                  <c:v>29.009999999999998</c:v>
                </c:pt>
                <c:pt idx="111">
                  <c:v>28.74</c:v>
                </c:pt>
                <c:pt idx="112">
                  <c:v>27.619999999999997</c:v>
                </c:pt>
                <c:pt idx="113">
                  <c:v>27.61</c:v>
                </c:pt>
                <c:pt idx="114">
                  <c:v>22.34</c:v>
                </c:pt>
                <c:pt idx="115">
                  <c:v>17.68</c:v>
                </c:pt>
                <c:pt idx="116">
                  <c:v>17.149999999999999</c:v>
                </c:pt>
                <c:pt idx="117">
                  <c:v>16.079999999999998</c:v>
                </c:pt>
                <c:pt idx="118">
                  <c:v>13.969999999999999</c:v>
                </c:pt>
                <c:pt idx="119">
                  <c:v>13.64</c:v>
                </c:pt>
                <c:pt idx="120">
                  <c:v>9.68</c:v>
                </c:pt>
                <c:pt idx="121">
                  <c:v>8.3000000000000007</c:v>
                </c:pt>
                <c:pt idx="122">
                  <c:v>14.219999999999999</c:v>
                </c:pt>
                <c:pt idx="123">
                  <c:v>14.57</c:v>
                </c:pt>
                <c:pt idx="124">
                  <c:v>12.219999999999999</c:v>
                </c:pt>
                <c:pt idx="125">
                  <c:v>8.7899999999999991</c:v>
                </c:pt>
                <c:pt idx="126">
                  <c:v>10.89</c:v>
                </c:pt>
                <c:pt idx="127">
                  <c:v>7.81</c:v>
                </c:pt>
                <c:pt idx="128">
                  <c:v>9.75</c:v>
                </c:pt>
                <c:pt idx="129">
                  <c:v>22.130000000000003</c:v>
                </c:pt>
                <c:pt idx="130">
                  <c:v>17.25</c:v>
                </c:pt>
                <c:pt idx="131">
                  <c:v>19.990000000000002</c:v>
                </c:pt>
                <c:pt idx="132">
                  <c:v>16.29</c:v>
                </c:pt>
                <c:pt idx="133">
                  <c:v>14.46</c:v>
                </c:pt>
                <c:pt idx="134">
                  <c:v>20.97</c:v>
                </c:pt>
                <c:pt idx="135">
                  <c:v>15.95</c:v>
                </c:pt>
                <c:pt idx="136">
                  <c:v>17.97</c:v>
                </c:pt>
                <c:pt idx="137">
                  <c:v>19.299999999999997</c:v>
                </c:pt>
                <c:pt idx="138">
                  <c:v>16.09</c:v>
                </c:pt>
                <c:pt idx="139">
                  <c:v>16.39</c:v>
                </c:pt>
                <c:pt idx="140">
                  <c:v>14.299999999999999</c:v>
                </c:pt>
                <c:pt idx="141">
                  <c:v>14.899999999999999</c:v>
                </c:pt>
                <c:pt idx="142">
                  <c:v>16.13</c:v>
                </c:pt>
                <c:pt idx="143">
                  <c:v>14.61</c:v>
                </c:pt>
                <c:pt idx="144">
                  <c:v>11.030000000000001</c:v>
                </c:pt>
                <c:pt idx="145">
                  <c:v>10.95</c:v>
                </c:pt>
                <c:pt idx="146">
                  <c:v>7.61</c:v>
                </c:pt>
                <c:pt idx="147">
                  <c:v>11.74</c:v>
                </c:pt>
                <c:pt idx="148">
                  <c:v>11.39</c:v>
                </c:pt>
                <c:pt idx="149">
                  <c:v>14.64</c:v>
                </c:pt>
                <c:pt idx="150">
                  <c:v>15.54</c:v>
                </c:pt>
                <c:pt idx="151">
                  <c:v>15</c:v>
                </c:pt>
                <c:pt idx="152">
                  <c:v>17.23</c:v>
                </c:pt>
                <c:pt idx="153">
                  <c:v>16.29</c:v>
                </c:pt>
                <c:pt idx="154">
                  <c:v>12.5</c:v>
                </c:pt>
                <c:pt idx="155">
                  <c:v>14.629999999999999</c:v>
                </c:pt>
                <c:pt idx="156">
                  <c:v>11.690000000000001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C1-4585-9B49-3163E7F9C709}"/>
            </c:ext>
          </c:extLst>
        </c:ser>
        <c:ser>
          <c:idx val="2"/>
          <c:order val="2"/>
          <c:tx>
            <c:strRef>
              <c:f>'איור 39 נתונים'!$J$2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6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10.5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C1-4585-9B49-3163E7F9C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נתונים'!$A$3:$A$220</c:f>
              <c:numCache>
                <c:formatCode>m/d/yyyy</c:formatCode>
                <c:ptCount val="21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'איור 39 נתונים'!$J$3:$J$220</c:f>
              <c:numCache>
                <c:formatCode>General</c:formatCode>
                <c:ptCount val="218"/>
                <c:pt idx="0">
                  <c:v>3.74</c:v>
                </c:pt>
                <c:pt idx="1">
                  <c:v>5.68</c:v>
                </c:pt>
                <c:pt idx="2">
                  <c:v>5.12</c:v>
                </c:pt>
                <c:pt idx="3">
                  <c:v>4.3900000000000006</c:v>
                </c:pt>
                <c:pt idx="4">
                  <c:v>7.17</c:v>
                </c:pt>
                <c:pt idx="5">
                  <c:v>7.36</c:v>
                </c:pt>
                <c:pt idx="6">
                  <c:v>5.78</c:v>
                </c:pt>
                <c:pt idx="7">
                  <c:v>6.3599999999999994</c:v>
                </c:pt>
                <c:pt idx="8">
                  <c:v>7.25</c:v>
                </c:pt>
                <c:pt idx="9">
                  <c:v>7.8999999999999995</c:v>
                </c:pt>
                <c:pt idx="10">
                  <c:v>8.0299999999999994</c:v>
                </c:pt>
                <c:pt idx="11">
                  <c:v>6.76</c:v>
                </c:pt>
                <c:pt idx="12">
                  <c:v>7.7</c:v>
                </c:pt>
                <c:pt idx="13">
                  <c:v>12.14</c:v>
                </c:pt>
                <c:pt idx="14">
                  <c:v>7.33</c:v>
                </c:pt>
                <c:pt idx="15">
                  <c:v>8.39</c:v>
                </c:pt>
                <c:pt idx="16">
                  <c:v>8.1000000000000014</c:v>
                </c:pt>
                <c:pt idx="17">
                  <c:v>9.2900000000000009</c:v>
                </c:pt>
                <c:pt idx="18">
                  <c:v>7.4300000000000006</c:v>
                </c:pt>
                <c:pt idx="19">
                  <c:v>8</c:v>
                </c:pt>
                <c:pt idx="20">
                  <c:v>7.79</c:v>
                </c:pt>
                <c:pt idx="21">
                  <c:v>6.6</c:v>
                </c:pt>
                <c:pt idx="22">
                  <c:v>7.26</c:v>
                </c:pt>
                <c:pt idx="23">
                  <c:v>7.32</c:v>
                </c:pt>
                <c:pt idx="24">
                  <c:v>3.9</c:v>
                </c:pt>
                <c:pt idx="25">
                  <c:v>6.73</c:v>
                </c:pt>
                <c:pt idx="26">
                  <c:v>10.39</c:v>
                </c:pt>
                <c:pt idx="27">
                  <c:v>2.8499999999999996</c:v>
                </c:pt>
                <c:pt idx="28">
                  <c:v>4.47</c:v>
                </c:pt>
                <c:pt idx="29">
                  <c:v>4.1100000000000003</c:v>
                </c:pt>
                <c:pt idx="30">
                  <c:v>4.33</c:v>
                </c:pt>
                <c:pt idx="31">
                  <c:v>6.63</c:v>
                </c:pt>
                <c:pt idx="32">
                  <c:v>5.25</c:v>
                </c:pt>
                <c:pt idx="33">
                  <c:v>7.07</c:v>
                </c:pt>
                <c:pt idx="34">
                  <c:v>3.6599999999999997</c:v>
                </c:pt>
                <c:pt idx="35">
                  <c:v>4.82</c:v>
                </c:pt>
                <c:pt idx="36">
                  <c:v>7.07</c:v>
                </c:pt>
                <c:pt idx="37">
                  <c:v>4.78</c:v>
                </c:pt>
                <c:pt idx="38">
                  <c:v>5.87</c:v>
                </c:pt>
                <c:pt idx="39">
                  <c:v>5.4700000000000006</c:v>
                </c:pt>
                <c:pt idx="40">
                  <c:v>7.07</c:v>
                </c:pt>
                <c:pt idx="41">
                  <c:v>3.87</c:v>
                </c:pt>
                <c:pt idx="42">
                  <c:v>9.2799999999999994</c:v>
                </c:pt>
                <c:pt idx="43">
                  <c:v>5.43</c:v>
                </c:pt>
                <c:pt idx="44">
                  <c:v>6.8100000000000005</c:v>
                </c:pt>
                <c:pt idx="45">
                  <c:v>7.01</c:v>
                </c:pt>
                <c:pt idx="46">
                  <c:v>8.0300000000000011</c:v>
                </c:pt>
                <c:pt idx="47">
                  <c:v>8.5599999999999987</c:v>
                </c:pt>
                <c:pt idx="48">
                  <c:v>7.12</c:v>
                </c:pt>
                <c:pt idx="49">
                  <c:v>9.32</c:v>
                </c:pt>
                <c:pt idx="50">
                  <c:v>6.9300000000000006</c:v>
                </c:pt>
                <c:pt idx="51">
                  <c:v>7.1</c:v>
                </c:pt>
                <c:pt idx="52">
                  <c:v>8.36</c:v>
                </c:pt>
                <c:pt idx="53">
                  <c:v>9.32</c:v>
                </c:pt>
                <c:pt idx="54">
                  <c:v>7.95</c:v>
                </c:pt>
                <c:pt idx="55">
                  <c:v>6.7700000000000005</c:v>
                </c:pt>
                <c:pt idx="56">
                  <c:v>6.74</c:v>
                </c:pt>
                <c:pt idx="57">
                  <c:v>8.3000000000000007</c:v>
                </c:pt>
                <c:pt idx="58">
                  <c:v>6.7299999999999995</c:v>
                </c:pt>
                <c:pt idx="59">
                  <c:v>7.9</c:v>
                </c:pt>
                <c:pt idx="60">
                  <c:v>7.33</c:v>
                </c:pt>
                <c:pt idx="61">
                  <c:v>6.84</c:v>
                </c:pt>
                <c:pt idx="62">
                  <c:v>6.71</c:v>
                </c:pt>
                <c:pt idx="63">
                  <c:v>7.51</c:v>
                </c:pt>
                <c:pt idx="64">
                  <c:v>8.85</c:v>
                </c:pt>
                <c:pt idx="65">
                  <c:v>9.75</c:v>
                </c:pt>
                <c:pt idx="66">
                  <c:v>9.84</c:v>
                </c:pt>
                <c:pt idx="67">
                  <c:v>7.5</c:v>
                </c:pt>
                <c:pt idx="68">
                  <c:v>9.41</c:v>
                </c:pt>
                <c:pt idx="69">
                  <c:v>7.71</c:v>
                </c:pt>
                <c:pt idx="70">
                  <c:v>8.66</c:v>
                </c:pt>
                <c:pt idx="71">
                  <c:v>8.41</c:v>
                </c:pt>
                <c:pt idx="72">
                  <c:v>9.24</c:v>
                </c:pt>
                <c:pt idx="73">
                  <c:v>8.4</c:v>
                </c:pt>
                <c:pt idx="74">
                  <c:v>7.58</c:v>
                </c:pt>
                <c:pt idx="75">
                  <c:v>8.27</c:v>
                </c:pt>
                <c:pt idx="76">
                  <c:v>7.23</c:v>
                </c:pt>
                <c:pt idx="77">
                  <c:v>8.0499999999999989</c:v>
                </c:pt>
                <c:pt idx="78">
                  <c:v>5.92</c:v>
                </c:pt>
                <c:pt idx="79">
                  <c:v>5.53</c:v>
                </c:pt>
                <c:pt idx="80">
                  <c:v>6.15</c:v>
                </c:pt>
                <c:pt idx="81">
                  <c:v>5.52</c:v>
                </c:pt>
                <c:pt idx="82">
                  <c:v>9.0299999999999994</c:v>
                </c:pt>
                <c:pt idx="83">
                  <c:v>6.51</c:v>
                </c:pt>
                <c:pt idx="84">
                  <c:v>8.58</c:v>
                </c:pt>
                <c:pt idx="85">
                  <c:v>6.57</c:v>
                </c:pt>
                <c:pt idx="86">
                  <c:v>13.01</c:v>
                </c:pt>
                <c:pt idx="87">
                  <c:v>3.76</c:v>
                </c:pt>
                <c:pt idx="88">
                  <c:v>11.19</c:v>
                </c:pt>
                <c:pt idx="89">
                  <c:v>9.7899999999999991</c:v>
                </c:pt>
                <c:pt idx="90">
                  <c:v>9.629999999999999</c:v>
                </c:pt>
                <c:pt idx="91">
                  <c:v>8.1</c:v>
                </c:pt>
                <c:pt idx="92">
                  <c:v>8.02</c:v>
                </c:pt>
                <c:pt idx="93">
                  <c:v>6.77</c:v>
                </c:pt>
                <c:pt idx="94">
                  <c:v>11.71</c:v>
                </c:pt>
                <c:pt idx="95">
                  <c:v>7.98</c:v>
                </c:pt>
                <c:pt idx="96">
                  <c:v>7.24</c:v>
                </c:pt>
                <c:pt idx="97">
                  <c:v>7.33</c:v>
                </c:pt>
                <c:pt idx="98">
                  <c:v>12.16</c:v>
                </c:pt>
                <c:pt idx="99">
                  <c:v>11.5</c:v>
                </c:pt>
                <c:pt idx="100">
                  <c:v>10.899999999999999</c:v>
                </c:pt>
                <c:pt idx="101">
                  <c:v>8.74</c:v>
                </c:pt>
                <c:pt idx="102">
                  <c:v>11.01</c:v>
                </c:pt>
                <c:pt idx="103">
                  <c:v>9.69</c:v>
                </c:pt>
                <c:pt idx="104">
                  <c:v>10.7</c:v>
                </c:pt>
                <c:pt idx="105">
                  <c:v>8.66</c:v>
                </c:pt>
                <c:pt idx="106">
                  <c:v>12.45</c:v>
                </c:pt>
                <c:pt idx="107">
                  <c:v>9.65</c:v>
                </c:pt>
                <c:pt idx="108">
                  <c:v>13.5</c:v>
                </c:pt>
                <c:pt idx="109">
                  <c:v>13.61</c:v>
                </c:pt>
                <c:pt idx="110">
                  <c:v>10.01</c:v>
                </c:pt>
                <c:pt idx="111">
                  <c:v>13.48</c:v>
                </c:pt>
                <c:pt idx="112">
                  <c:v>13.219999999999999</c:v>
                </c:pt>
                <c:pt idx="113">
                  <c:v>11.18</c:v>
                </c:pt>
                <c:pt idx="114">
                  <c:v>15.83</c:v>
                </c:pt>
                <c:pt idx="115">
                  <c:v>12.67</c:v>
                </c:pt>
                <c:pt idx="116">
                  <c:v>14.14</c:v>
                </c:pt>
                <c:pt idx="117">
                  <c:v>11.97</c:v>
                </c:pt>
                <c:pt idx="118">
                  <c:v>11.75</c:v>
                </c:pt>
                <c:pt idx="119">
                  <c:v>9.1999999999999993</c:v>
                </c:pt>
                <c:pt idx="120">
                  <c:v>9.9400000000000013</c:v>
                </c:pt>
                <c:pt idx="121">
                  <c:v>9.91</c:v>
                </c:pt>
                <c:pt idx="122">
                  <c:v>9.92</c:v>
                </c:pt>
                <c:pt idx="123">
                  <c:v>11.15</c:v>
                </c:pt>
                <c:pt idx="124">
                  <c:v>9.6</c:v>
                </c:pt>
                <c:pt idx="125">
                  <c:v>10.3</c:v>
                </c:pt>
                <c:pt idx="126">
                  <c:v>9.8500000000000014</c:v>
                </c:pt>
                <c:pt idx="127">
                  <c:v>7.0299999999999994</c:v>
                </c:pt>
                <c:pt idx="128">
                  <c:v>8.77</c:v>
                </c:pt>
                <c:pt idx="129">
                  <c:v>7.5</c:v>
                </c:pt>
                <c:pt idx="130">
                  <c:v>12.09</c:v>
                </c:pt>
                <c:pt idx="131">
                  <c:v>10.77</c:v>
                </c:pt>
                <c:pt idx="132">
                  <c:v>12.28</c:v>
                </c:pt>
                <c:pt idx="133">
                  <c:v>10.73</c:v>
                </c:pt>
                <c:pt idx="134">
                  <c:v>8.26</c:v>
                </c:pt>
                <c:pt idx="135">
                  <c:v>11.469999999999999</c:v>
                </c:pt>
                <c:pt idx="136">
                  <c:v>13.72</c:v>
                </c:pt>
                <c:pt idx="137">
                  <c:v>11.83</c:v>
                </c:pt>
                <c:pt idx="138">
                  <c:v>11.09</c:v>
                </c:pt>
                <c:pt idx="139">
                  <c:v>10.53</c:v>
                </c:pt>
                <c:pt idx="140">
                  <c:v>10.83</c:v>
                </c:pt>
                <c:pt idx="141">
                  <c:v>13.629999999999999</c:v>
                </c:pt>
                <c:pt idx="142">
                  <c:v>11.46</c:v>
                </c:pt>
                <c:pt idx="143">
                  <c:v>9.379999999999999</c:v>
                </c:pt>
                <c:pt idx="144">
                  <c:v>9.18</c:v>
                </c:pt>
                <c:pt idx="145">
                  <c:v>8.65</c:v>
                </c:pt>
                <c:pt idx="146">
                  <c:v>11.620000000000001</c:v>
                </c:pt>
                <c:pt idx="147">
                  <c:v>10.350000000000001</c:v>
                </c:pt>
                <c:pt idx="148">
                  <c:v>9.64</c:v>
                </c:pt>
                <c:pt idx="149">
                  <c:v>13.09</c:v>
                </c:pt>
                <c:pt idx="150">
                  <c:v>10.48</c:v>
                </c:pt>
                <c:pt idx="151">
                  <c:v>11.6</c:v>
                </c:pt>
                <c:pt idx="152">
                  <c:v>12.13</c:v>
                </c:pt>
                <c:pt idx="153">
                  <c:v>14.299999999999999</c:v>
                </c:pt>
                <c:pt idx="154">
                  <c:v>11.22</c:v>
                </c:pt>
                <c:pt idx="155">
                  <c:v>13.68</c:v>
                </c:pt>
                <c:pt idx="156">
                  <c:v>10.51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C1-4585-9B49-3163E7F9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071400"/>
        <c:axId val="883065496"/>
      </c:lineChart>
      <c:dateAx>
        <c:axId val="883071400"/>
        <c:scaling>
          <c:orientation val="minMax"/>
          <c:max val="46023"/>
          <c:min val="43466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4"/>
        <c:majorTimeUnit val="months"/>
      </c:dateAx>
      <c:valAx>
        <c:axId val="883065496"/>
        <c:scaling>
          <c:orientation val="minMax"/>
          <c:max val="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3.2418619201351372E-4"/>
              <c:y val="0.10024268996953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5455989900829126"/>
          <c:y val="0.95029363965428071"/>
          <c:w val="0.69005463982369297"/>
          <c:h val="4.2807987559548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25: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שערי החליפין שקל-דולר, שקל-אירו והשער הנומינלי האפקטיבי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1/1/2010 = 100, מרץ 2025 עד פברואר 2026</a:t>
            </a:r>
          </a:p>
        </c:rich>
      </c:tx>
      <c:layout>
        <c:manualLayout>
          <c:xMode val="edge"/>
          <c:yMode val="edge"/>
          <c:x val="0.24351836727707982"/>
          <c:y val="7.2151514218458002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91145675395412995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 (ציר שמאלי)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45574</c:v>
                </c:pt>
                <c:pt idx="1">
                  <c:v>45575</c:v>
                </c:pt>
                <c:pt idx="2">
                  <c:v>45576</c:v>
                </c:pt>
                <c:pt idx="3">
                  <c:v>45577</c:v>
                </c:pt>
                <c:pt idx="4">
                  <c:v>45578</c:v>
                </c:pt>
                <c:pt idx="5">
                  <c:v>45579</c:v>
                </c:pt>
                <c:pt idx="6">
                  <c:v>45580</c:v>
                </c:pt>
                <c:pt idx="7">
                  <c:v>45581</c:v>
                </c:pt>
                <c:pt idx="8">
                  <c:v>45582</c:v>
                </c:pt>
                <c:pt idx="9">
                  <c:v>45583</c:v>
                </c:pt>
                <c:pt idx="10">
                  <c:v>45584</c:v>
                </c:pt>
                <c:pt idx="11">
                  <c:v>45585</c:v>
                </c:pt>
                <c:pt idx="12">
                  <c:v>45586</c:v>
                </c:pt>
                <c:pt idx="13">
                  <c:v>45587</c:v>
                </c:pt>
                <c:pt idx="14">
                  <c:v>45588</c:v>
                </c:pt>
                <c:pt idx="15">
                  <c:v>45589</c:v>
                </c:pt>
                <c:pt idx="16">
                  <c:v>45590</c:v>
                </c:pt>
                <c:pt idx="17">
                  <c:v>45591</c:v>
                </c:pt>
                <c:pt idx="18">
                  <c:v>45592</c:v>
                </c:pt>
                <c:pt idx="19">
                  <c:v>45593</c:v>
                </c:pt>
                <c:pt idx="20">
                  <c:v>45594</c:v>
                </c:pt>
                <c:pt idx="21">
                  <c:v>45595</c:v>
                </c:pt>
                <c:pt idx="22">
                  <c:v>45596</c:v>
                </c:pt>
                <c:pt idx="23">
                  <c:v>45597</c:v>
                </c:pt>
                <c:pt idx="24">
                  <c:v>45598</c:v>
                </c:pt>
                <c:pt idx="25">
                  <c:v>45599</c:v>
                </c:pt>
                <c:pt idx="26">
                  <c:v>45600</c:v>
                </c:pt>
                <c:pt idx="27">
                  <c:v>45601</c:v>
                </c:pt>
                <c:pt idx="28">
                  <c:v>45602</c:v>
                </c:pt>
                <c:pt idx="29">
                  <c:v>45603</c:v>
                </c:pt>
                <c:pt idx="30">
                  <c:v>45604</c:v>
                </c:pt>
                <c:pt idx="31">
                  <c:v>45605</c:v>
                </c:pt>
                <c:pt idx="32">
                  <c:v>45606</c:v>
                </c:pt>
                <c:pt idx="33">
                  <c:v>45607</c:v>
                </c:pt>
                <c:pt idx="34">
                  <c:v>45608</c:v>
                </c:pt>
                <c:pt idx="35">
                  <c:v>45609</c:v>
                </c:pt>
                <c:pt idx="36">
                  <c:v>45610</c:v>
                </c:pt>
                <c:pt idx="37">
                  <c:v>45611</c:v>
                </c:pt>
                <c:pt idx="38">
                  <c:v>45612</c:v>
                </c:pt>
                <c:pt idx="39">
                  <c:v>45613</c:v>
                </c:pt>
                <c:pt idx="40">
                  <c:v>45614</c:v>
                </c:pt>
                <c:pt idx="41">
                  <c:v>45615</c:v>
                </c:pt>
                <c:pt idx="42">
                  <c:v>45616</c:v>
                </c:pt>
                <c:pt idx="43">
                  <c:v>45617</c:v>
                </c:pt>
                <c:pt idx="44">
                  <c:v>45618</c:v>
                </c:pt>
                <c:pt idx="45">
                  <c:v>45619</c:v>
                </c:pt>
                <c:pt idx="46">
                  <c:v>45620</c:v>
                </c:pt>
                <c:pt idx="47">
                  <c:v>45621</c:v>
                </c:pt>
                <c:pt idx="48">
                  <c:v>45622</c:v>
                </c:pt>
                <c:pt idx="49">
                  <c:v>45623</c:v>
                </c:pt>
                <c:pt idx="50">
                  <c:v>45624</c:v>
                </c:pt>
                <c:pt idx="51">
                  <c:v>45625</c:v>
                </c:pt>
                <c:pt idx="52">
                  <c:v>45626</c:v>
                </c:pt>
                <c:pt idx="53">
                  <c:v>45627</c:v>
                </c:pt>
                <c:pt idx="54">
                  <c:v>45628</c:v>
                </c:pt>
                <c:pt idx="55">
                  <c:v>45629</c:v>
                </c:pt>
                <c:pt idx="56">
                  <c:v>45630</c:v>
                </c:pt>
                <c:pt idx="57">
                  <c:v>45631</c:v>
                </c:pt>
                <c:pt idx="58">
                  <c:v>45632</c:v>
                </c:pt>
                <c:pt idx="59">
                  <c:v>45633</c:v>
                </c:pt>
                <c:pt idx="60">
                  <c:v>45634</c:v>
                </c:pt>
                <c:pt idx="61">
                  <c:v>45635</c:v>
                </c:pt>
                <c:pt idx="62">
                  <c:v>45636</c:v>
                </c:pt>
                <c:pt idx="63">
                  <c:v>45637</c:v>
                </c:pt>
                <c:pt idx="64">
                  <c:v>45638</c:v>
                </c:pt>
                <c:pt idx="65">
                  <c:v>45639</c:v>
                </c:pt>
                <c:pt idx="66">
                  <c:v>45640</c:v>
                </c:pt>
                <c:pt idx="67">
                  <c:v>45641</c:v>
                </c:pt>
                <c:pt idx="68">
                  <c:v>45642</c:v>
                </c:pt>
                <c:pt idx="69">
                  <c:v>45643</c:v>
                </c:pt>
                <c:pt idx="70">
                  <c:v>45644</c:v>
                </c:pt>
                <c:pt idx="71">
                  <c:v>45645</c:v>
                </c:pt>
                <c:pt idx="72">
                  <c:v>45646</c:v>
                </c:pt>
                <c:pt idx="73">
                  <c:v>45647</c:v>
                </c:pt>
                <c:pt idx="74">
                  <c:v>45648</c:v>
                </c:pt>
                <c:pt idx="75">
                  <c:v>45649</c:v>
                </c:pt>
                <c:pt idx="76">
                  <c:v>45650</c:v>
                </c:pt>
                <c:pt idx="77">
                  <c:v>45651</c:v>
                </c:pt>
                <c:pt idx="78">
                  <c:v>45652</c:v>
                </c:pt>
                <c:pt idx="79">
                  <c:v>45653</c:v>
                </c:pt>
                <c:pt idx="80">
                  <c:v>45654</c:v>
                </c:pt>
                <c:pt idx="81">
                  <c:v>45655</c:v>
                </c:pt>
                <c:pt idx="82">
                  <c:v>45656</c:v>
                </c:pt>
                <c:pt idx="83">
                  <c:v>45657</c:v>
                </c:pt>
                <c:pt idx="84">
                  <c:v>45658</c:v>
                </c:pt>
                <c:pt idx="85">
                  <c:v>45659</c:v>
                </c:pt>
                <c:pt idx="86">
                  <c:v>45660</c:v>
                </c:pt>
                <c:pt idx="87">
                  <c:v>45661</c:v>
                </c:pt>
                <c:pt idx="88">
                  <c:v>45662</c:v>
                </c:pt>
                <c:pt idx="89">
                  <c:v>45663</c:v>
                </c:pt>
                <c:pt idx="90">
                  <c:v>45664</c:v>
                </c:pt>
                <c:pt idx="91">
                  <c:v>45665</c:v>
                </c:pt>
                <c:pt idx="92">
                  <c:v>45666</c:v>
                </c:pt>
                <c:pt idx="93">
                  <c:v>45667</c:v>
                </c:pt>
                <c:pt idx="94">
                  <c:v>45668</c:v>
                </c:pt>
                <c:pt idx="95">
                  <c:v>45669</c:v>
                </c:pt>
                <c:pt idx="96">
                  <c:v>45670</c:v>
                </c:pt>
                <c:pt idx="97">
                  <c:v>45671</c:v>
                </c:pt>
                <c:pt idx="98">
                  <c:v>45672</c:v>
                </c:pt>
                <c:pt idx="99">
                  <c:v>45673</c:v>
                </c:pt>
                <c:pt idx="100">
                  <c:v>45674</c:v>
                </c:pt>
                <c:pt idx="101">
                  <c:v>45675</c:v>
                </c:pt>
                <c:pt idx="102">
                  <c:v>45676</c:v>
                </c:pt>
                <c:pt idx="103">
                  <c:v>45677</c:v>
                </c:pt>
                <c:pt idx="104">
                  <c:v>45678</c:v>
                </c:pt>
                <c:pt idx="105">
                  <c:v>45679</c:v>
                </c:pt>
                <c:pt idx="106">
                  <c:v>45680</c:v>
                </c:pt>
                <c:pt idx="107">
                  <c:v>45681</c:v>
                </c:pt>
                <c:pt idx="108">
                  <c:v>45682</c:v>
                </c:pt>
                <c:pt idx="109">
                  <c:v>45683</c:v>
                </c:pt>
                <c:pt idx="110">
                  <c:v>45684</c:v>
                </c:pt>
                <c:pt idx="111">
                  <c:v>45685</c:v>
                </c:pt>
                <c:pt idx="112">
                  <c:v>45686</c:v>
                </c:pt>
                <c:pt idx="113">
                  <c:v>45687</c:v>
                </c:pt>
                <c:pt idx="114">
                  <c:v>45688</c:v>
                </c:pt>
                <c:pt idx="115">
                  <c:v>45689</c:v>
                </c:pt>
                <c:pt idx="116">
                  <c:v>45690</c:v>
                </c:pt>
                <c:pt idx="117">
                  <c:v>45691</c:v>
                </c:pt>
                <c:pt idx="118">
                  <c:v>45692</c:v>
                </c:pt>
                <c:pt idx="119">
                  <c:v>45693</c:v>
                </c:pt>
                <c:pt idx="120">
                  <c:v>45694</c:v>
                </c:pt>
                <c:pt idx="121">
                  <c:v>45695</c:v>
                </c:pt>
                <c:pt idx="122">
                  <c:v>45696</c:v>
                </c:pt>
                <c:pt idx="123">
                  <c:v>45697</c:v>
                </c:pt>
                <c:pt idx="124">
                  <c:v>45698</c:v>
                </c:pt>
                <c:pt idx="125">
                  <c:v>45699</c:v>
                </c:pt>
                <c:pt idx="126">
                  <c:v>45700</c:v>
                </c:pt>
                <c:pt idx="127">
                  <c:v>45701</c:v>
                </c:pt>
                <c:pt idx="128">
                  <c:v>45702</c:v>
                </c:pt>
                <c:pt idx="129">
                  <c:v>45703</c:v>
                </c:pt>
                <c:pt idx="130">
                  <c:v>45704</c:v>
                </c:pt>
                <c:pt idx="131">
                  <c:v>45705</c:v>
                </c:pt>
                <c:pt idx="132">
                  <c:v>45706</c:v>
                </c:pt>
                <c:pt idx="133">
                  <c:v>45707</c:v>
                </c:pt>
                <c:pt idx="134">
                  <c:v>45708</c:v>
                </c:pt>
                <c:pt idx="135">
                  <c:v>45709</c:v>
                </c:pt>
                <c:pt idx="136">
                  <c:v>45710</c:v>
                </c:pt>
                <c:pt idx="137">
                  <c:v>45711</c:v>
                </c:pt>
                <c:pt idx="138">
                  <c:v>45712</c:v>
                </c:pt>
                <c:pt idx="139">
                  <c:v>45713</c:v>
                </c:pt>
                <c:pt idx="140">
                  <c:v>45714</c:v>
                </c:pt>
                <c:pt idx="141">
                  <c:v>45715</c:v>
                </c:pt>
                <c:pt idx="142">
                  <c:v>45716</c:v>
                </c:pt>
                <c:pt idx="143">
                  <c:v>45717</c:v>
                </c:pt>
                <c:pt idx="144">
                  <c:v>45718</c:v>
                </c:pt>
                <c:pt idx="145">
                  <c:v>45719</c:v>
                </c:pt>
                <c:pt idx="146">
                  <c:v>45720</c:v>
                </c:pt>
                <c:pt idx="147">
                  <c:v>45721</c:v>
                </c:pt>
                <c:pt idx="148">
                  <c:v>45722</c:v>
                </c:pt>
                <c:pt idx="149">
                  <c:v>45723</c:v>
                </c:pt>
                <c:pt idx="150">
                  <c:v>45724</c:v>
                </c:pt>
                <c:pt idx="151">
                  <c:v>45725</c:v>
                </c:pt>
                <c:pt idx="152">
                  <c:v>45726</c:v>
                </c:pt>
                <c:pt idx="153">
                  <c:v>45727</c:v>
                </c:pt>
                <c:pt idx="154">
                  <c:v>45728</c:v>
                </c:pt>
                <c:pt idx="155">
                  <c:v>45729</c:v>
                </c:pt>
                <c:pt idx="156">
                  <c:v>45730</c:v>
                </c:pt>
                <c:pt idx="157">
                  <c:v>45731</c:v>
                </c:pt>
                <c:pt idx="158">
                  <c:v>45732</c:v>
                </c:pt>
                <c:pt idx="159">
                  <c:v>45733</c:v>
                </c:pt>
                <c:pt idx="160">
                  <c:v>45734</c:v>
                </c:pt>
                <c:pt idx="161">
                  <c:v>45735</c:v>
                </c:pt>
                <c:pt idx="162">
                  <c:v>45736</c:v>
                </c:pt>
                <c:pt idx="163">
                  <c:v>45737</c:v>
                </c:pt>
                <c:pt idx="164">
                  <c:v>45738</c:v>
                </c:pt>
                <c:pt idx="165">
                  <c:v>45739</c:v>
                </c:pt>
                <c:pt idx="166">
                  <c:v>45740</c:v>
                </c:pt>
                <c:pt idx="167">
                  <c:v>45741</c:v>
                </c:pt>
                <c:pt idx="168">
                  <c:v>45742</c:v>
                </c:pt>
                <c:pt idx="169">
                  <c:v>45743</c:v>
                </c:pt>
                <c:pt idx="170">
                  <c:v>45744</c:v>
                </c:pt>
                <c:pt idx="171">
                  <c:v>45745</c:v>
                </c:pt>
                <c:pt idx="172">
                  <c:v>45746</c:v>
                </c:pt>
                <c:pt idx="173">
                  <c:v>45747</c:v>
                </c:pt>
                <c:pt idx="174">
                  <c:v>45748</c:v>
                </c:pt>
                <c:pt idx="175">
                  <c:v>45749</c:v>
                </c:pt>
                <c:pt idx="176">
                  <c:v>45750</c:v>
                </c:pt>
                <c:pt idx="177">
                  <c:v>45751</c:v>
                </c:pt>
                <c:pt idx="178">
                  <c:v>45752</c:v>
                </c:pt>
                <c:pt idx="179">
                  <c:v>45753</c:v>
                </c:pt>
                <c:pt idx="180">
                  <c:v>45754</c:v>
                </c:pt>
                <c:pt idx="181">
                  <c:v>45755</c:v>
                </c:pt>
                <c:pt idx="182">
                  <c:v>45756</c:v>
                </c:pt>
                <c:pt idx="183">
                  <c:v>45757</c:v>
                </c:pt>
                <c:pt idx="184">
                  <c:v>45758</c:v>
                </c:pt>
                <c:pt idx="185">
                  <c:v>45759</c:v>
                </c:pt>
                <c:pt idx="186">
                  <c:v>45760</c:v>
                </c:pt>
                <c:pt idx="187">
                  <c:v>45761</c:v>
                </c:pt>
                <c:pt idx="188">
                  <c:v>45762</c:v>
                </c:pt>
                <c:pt idx="189">
                  <c:v>45763</c:v>
                </c:pt>
                <c:pt idx="190">
                  <c:v>45764</c:v>
                </c:pt>
                <c:pt idx="191">
                  <c:v>45765</c:v>
                </c:pt>
                <c:pt idx="192">
                  <c:v>45766</c:v>
                </c:pt>
                <c:pt idx="193">
                  <c:v>45767</c:v>
                </c:pt>
                <c:pt idx="194">
                  <c:v>45768</c:v>
                </c:pt>
                <c:pt idx="195">
                  <c:v>45769</c:v>
                </c:pt>
                <c:pt idx="196">
                  <c:v>45770</c:v>
                </c:pt>
                <c:pt idx="197">
                  <c:v>45771</c:v>
                </c:pt>
                <c:pt idx="198">
                  <c:v>45772</c:v>
                </c:pt>
                <c:pt idx="199">
                  <c:v>45773</c:v>
                </c:pt>
                <c:pt idx="200">
                  <c:v>45774</c:v>
                </c:pt>
                <c:pt idx="201">
                  <c:v>45775</c:v>
                </c:pt>
                <c:pt idx="202">
                  <c:v>45776</c:v>
                </c:pt>
                <c:pt idx="203">
                  <c:v>45777</c:v>
                </c:pt>
                <c:pt idx="204">
                  <c:v>45778</c:v>
                </c:pt>
                <c:pt idx="205">
                  <c:v>45779</c:v>
                </c:pt>
                <c:pt idx="206">
                  <c:v>45780</c:v>
                </c:pt>
                <c:pt idx="207">
                  <c:v>45781</c:v>
                </c:pt>
                <c:pt idx="208">
                  <c:v>45782</c:v>
                </c:pt>
                <c:pt idx="209">
                  <c:v>45783</c:v>
                </c:pt>
                <c:pt idx="210">
                  <c:v>45784</c:v>
                </c:pt>
                <c:pt idx="211">
                  <c:v>45785</c:v>
                </c:pt>
                <c:pt idx="212">
                  <c:v>45786</c:v>
                </c:pt>
                <c:pt idx="213">
                  <c:v>45787</c:v>
                </c:pt>
                <c:pt idx="214">
                  <c:v>45788</c:v>
                </c:pt>
                <c:pt idx="215">
                  <c:v>45789</c:v>
                </c:pt>
                <c:pt idx="216">
                  <c:v>45790</c:v>
                </c:pt>
                <c:pt idx="217">
                  <c:v>45791</c:v>
                </c:pt>
                <c:pt idx="218">
                  <c:v>45792</c:v>
                </c:pt>
                <c:pt idx="219">
                  <c:v>45793</c:v>
                </c:pt>
                <c:pt idx="220">
                  <c:v>45794</c:v>
                </c:pt>
                <c:pt idx="221">
                  <c:v>45795</c:v>
                </c:pt>
                <c:pt idx="222">
                  <c:v>45796</c:v>
                </c:pt>
                <c:pt idx="223">
                  <c:v>45797</c:v>
                </c:pt>
                <c:pt idx="224">
                  <c:v>45798</c:v>
                </c:pt>
                <c:pt idx="225">
                  <c:v>45799</c:v>
                </c:pt>
                <c:pt idx="226">
                  <c:v>45800</c:v>
                </c:pt>
                <c:pt idx="227">
                  <c:v>45801</c:v>
                </c:pt>
                <c:pt idx="228">
                  <c:v>45802</c:v>
                </c:pt>
                <c:pt idx="229">
                  <c:v>45803</c:v>
                </c:pt>
                <c:pt idx="230">
                  <c:v>45804</c:v>
                </c:pt>
                <c:pt idx="231">
                  <c:v>45805</c:v>
                </c:pt>
                <c:pt idx="232">
                  <c:v>45806</c:v>
                </c:pt>
                <c:pt idx="233">
                  <c:v>45807</c:v>
                </c:pt>
                <c:pt idx="234">
                  <c:v>45808</c:v>
                </c:pt>
                <c:pt idx="235">
                  <c:v>45809</c:v>
                </c:pt>
                <c:pt idx="236">
                  <c:v>45810</c:v>
                </c:pt>
                <c:pt idx="237">
                  <c:v>45811</c:v>
                </c:pt>
                <c:pt idx="238">
                  <c:v>45812</c:v>
                </c:pt>
                <c:pt idx="239">
                  <c:v>45813</c:v>
                </c:pt>
                <c:pt idx="240">
                  <c:v>45814</c:v>
                </c:pt>
                <c:pt idx="241">
                  <c:v>45815</c:v>
                </c:pt>
                <c:pt idx="242">
                  <c:v>45816</c:v>
                </c:pt>
                <c:pt idx="243">
                  <c:v>45817</c:v>
                </c:pt>
                <c:pt idx="244">
                  <c:v>45818</c:v>
                </c:pt>
                <c:pt idx="245">
                  <c:v>45819</c:v>
                </c:pt>
                <c:pt idx="246">
                  <c:v>45820</c:v>
                </c:pt>
                <c:pt idx="247">
                  <c:v>45821</c:v>
                </c:pt>
                <c:pt idx="248">
                  <c:v>45822</c:v>
                </c:pt>
                <c:pt idx="249">
                  <c:v>45823</c:v>
                </c:pt>
                <c:pt idx="250">
                  <c:v>45824</c:v>
                </c:pt>
                <c:pt idx="251">
                  <c:v>45825</c:v>
                </c:pt>
                <c:pt idx="252">
                  <c:v>45826</c:v>
                </c:pt>
                <c:pt idx="253">
                  <c:v>45827</c:v>
                </c:pt>
                <c:pt idx="254">
                  <c:v>45828</c:v>
                </c:pt>
                <c:pt idx="255">
                  <c:v>45829</c:v>
                </c:pt>
                <c:pt idx="256">
                  <c:v>45830</c:v>
                </c:pt>
                <c:pt idx="257">
                  <c:v>45831</c:v>
                </c:pt>
                <c:pt idx="258">
                  <c:v>45832</c:v>
                </c:pt>
                <c:pt idx="259">
                  <c:v>45833</c:v>
                </c:pt>
                <c:pt idx="260">
                  <c:v>45834</c:v>
                </c:pt>
                <c:pt idx="261">
                  <c:v>45835</c:v>
                </c:pt>
                <c:pt idx="262">
                  <c:v>45836</c:v>
                </c:pt>
                <c:pt idx="263">
                  <c:v>45837</c:v>
                </c:pt>
                <c:pt idx="264">
                  <c:v>45838</c:v>
                </c:pt>
                <c:pt idx="265">
                  <c:v>45839</c:v>
                </c:pt>
                <c:pt idx="266">
                  <c:v>45840</c:v>
                </c:pt>
                <c:pt idx="267">
                  <c:v>45841</c:v>
                </c:pt>
                <c:pt idx="268">
                  <c:v>45842</c:v>
                </c:pt>
                <c:pt idx="269">
                  <c:v>45843</c:v>
                </c:pt>
                <c:pt idx="270">
                  <c:v>45844</c:v>
                </c:pt>
                <c:pt idx="271">
                  <c:v>45845</c:v>
                </c:pt>
                <c:pt idx="272">
                  <c:v>45846</c:v>
                </c:pt>
                <c:pt idx="273">
                  <c:v>45847</c:v>
                </c:pt>
                <c:pt idx="274">
                  <c:v>45848</c:v>
                </c:pt>
                <c:pt idx="275">
                  <c:v>45849</c:v>
                </c:pt>
                <c:pt idx="276">
                  <c:v>45850</c:v>
                </c:pt>
                <c:pt idx="277">
                  <c:v>45851</c:v>
                </c:pt>
                <c:pt idx="278">
                  <c:v>45852</c:v>
                </c:pt>
                <c:pt idx="279">
                  <c:v>45853</c:v>
                </c:pt>
                <c:pt idx="280">
                  <c:v>45854</c:v>
                </c:pt>
                <c:pt idx="281">
                  <c:v>45855</c:v>
                </c:pt>
                <c:pt idx="282">
                  <c:v>45856</c:v>
                </c:pt>
                <c:pt idx="283">
                  <c:v>45857</c:v>
                </c:pt>
                <c:pt idx="284">
                  <c:v>45858</c:v>
                </c:pt>
                <c:pt idx="285">
                  <c:v>45859</c:v>
                </c:pt>
                <c:pt idx="286">
                  <c:v>45860</c:v>
                </c:pt>
                <c:pt idx="287">
                  <c:v>45861</c:v>
                </c:pt>
                <c:pt idx="288">
                  <c:v>45862</c:v>
                </c:pt>
                <c:pt idx="289">
                  <c:v>45863</c:v>
                </c:pt>
                <c:pt idx="290">
                  <c:v>45864</c:v>
                </c:pt>
                <c:pt idx="291">
                  <c:v>45865</c:v>
                </c:pt>
                <c:pt idx="292">
                  <c:v>45866</c:v>
                </c:pt>
                <c:pt idx="293">
                  <c:v>45867</c:v>
                </c:pt>
                <c:pt idx="294">
                  <c:v>45868</c:v>
                </c:pt>
                <c:pt idx="295">
                  <c:v>45869</c:v>
                </c:pt>
                <c:pt idx="296">
                  <c:v>45870</c:v>
                </c:pt>
                <c:pt idx="297">
                  <c:v>45871</c:v>
                </c:pt>
                <c:pt idx="298">
                  <c:v>45872</c:v>
                </c:pt>
                <c:pt idx="299">
                  <c:v>45873</c:v>
                </c:pt>
                <c:pt idx="300">
                  <c:v>45874</c:v>
                </c:pt>
                <c:pt idx="301">
                  <c:v>45875</c:v>
                </c:pt>
                <c:pt idx="302">
                  <c:v>45876</c:v>
                </c:pt>
                <c:pt idx="303">
                  <c:v>45877</c:v>
                </c:pt>
                <c:pt idx="304">
                  <c:v>45878</c:v>
                </c:pt>
                <c:pt idx="305">
                  <c:v>45879</c:v>
                </c:pt>
                <c:pt idx="306">
                  <c:v>45880</c:v>
                </c:pt>
                <c:pt idx="307">
                  <c:v>45881</c:v>
                </c:pt>
                <c:pt idx="308">
                  <c:v>45882</c:v>
                </c:pt>
                <c:pt idx="309">
                  <c:v>45883</c:v>
                </c:pt>
                <c:pt idx="310">
                  <c:v>45884</c:v>
                </c:pt>
                <c:pt idx="311">
                  <c:v>45885</c:v>
                </c:pt>
                <c:pt idx="312">
                  <c:v>45886</c:v>
                </c:pt>
                <c:pt idx="313">
                  <c:v>45887</c:v>
                </c:pt>
                <c:pt idx="314">
                  <c:v>45888</c:v>
                </c:pt>
                <c:pt idx="315">
                  <c:v>45889</c:v>
                </c:pt>
                <c:pt idx="316">
                  <c:v>45890</c:v>
                </c:pt>
                <c:pt idx="317">
                  <c:v>45891</c:v>
                </c:pt>
                <c:pt idx="318">
                  <c:v>45892</c:v>
                </c:pt>
                <c:pt idx="319">
                  <c:v>45893</c:v>
                </c:pt>
                <c:pt idx="320">
                  <c:v>45894</c:v>
                </c:pt>
                <c:pt idx="321">
                  <c:v>45895</c:v>
                </c:pt>
                <c:pt idx="322">
                  <c:v>45896</c:v>
                </c:pt>
                <c:pt idx="323">
                  <c:v>45897</c:v>
                </c:pt>
                <c:pt idx="324">
                  <c:v>45898</c:v>
                </c:pt>
                <c:pt idx="325">
                  <c:v>45899</c:v>
                </c:pt>
                <c:pt idx="326">
                  <c:v>45900</c:v>
                </c:pt>
                <c:pt idx="327">
                  <c:v>45901</c:v>
                </c:pt>
                <c:pt idx="328">
                  <c:v>45902</c:v>
                </c:pt>
                <c:pt idx="329">
                  <c:v>45903</c:v>
                </c:pt>
                <c:pt idx="330">
                  <c:v>45904</c:v>
                </c:pt>
                <c:pt idx="331">
                  <c:v>45905</c:v>
                </c:pt>
                <c:pt idx="332">
                  <c:v>45906</c:v>
                </c:pt>
                <c:pt idx="333">
                  <c:v>45907</c:v>
                </c:pt>
                <c:pt idx="334">
                  <c:v>45908</c:v>
                </c:pt>
                <c:pt idx="335">
                  <c:v>45909</c:v>
                </c:pt>
                <c:pt idx="336">
                  <c:v>45910</c:v>
                </c:pt>
                <c:pt idx="337">
                  <c:v>45911</c:v>
                </c:pt>
                <c:pt idx="338">
                  <c:v>45912</c:v>
                </c:pt>
                <c:pt idx="339">
                  <c:v>45913</c:v>
                </c:pt>
                <c:pt idx="340">
                  <c:v>45914</c:v>
                </c:pt>
                <c:pt idx="341">
                  <c:v>45915</c:v>
                </c:pt>
                <c:pt idx="342">
                  <c:v>45916</c:v>
                </c:pt>
                <c:pt idx="343">
                  <c:v>45917</c:v>
                </c:pt>
                <c:pt idx="344">
                  <c:v>45918</c:v>
                </c:pt>
                <c:pt idx="345">
                  <c:v>45919</c:v>
                </c:pt>
                <c:pt idx="346">
                  <c:v>45920</c:v>
                </c:pt>
                <c:pt idx="347">
                  <c:v>45921</c:v>
                </c:pt>
                <c:pt idx="348">
                  <c:v>45922</c:v>
                </c:pt>
                <c:pt idx="349">
                  <c:v>45923</c:v>
                </c:pt>
                <c:pt idx="350">
                  <c:v>45924</c:v>
                </c:pt>
                <c:pt idx="351">
                  <c:v>45925</c:v>
                </c:pt>
                <c:pt idx="352">
                  <c:v>45926</c:v>
                </c:pt>
                <c:pt idx="353">
                  <c:v>45927</c:v>
                </c:pt>
                <c:pt idx="354">
                  <c:v>45928</c:v>
                </c:pt>
                <c:pt idx="355">
                  <c:v>45929</c:v>
                </c:pt>
                <c:pt idx="356">
                  <c:v>45930</c:v>
                </c:pt>
                <c:pt idx="357">
                  <c:v>45931</c:v>
                </c:pt>
                <c:pt idx="358">
                  <c:v>45932</c:v>
                </c:pt>
                <c:pt idx="359">
                  <c:v>45933</c:v>
                </c:pt>
                <c:pt idx="360">
                  <c:v>45934</c:v>
                </c:pt>
                <c:pt idx="361">
                  <c:v>45935</c:v>
                </c:pt>
                <c:pt idx="362">
                  <c:v>45936</c:v>
                </c:pt>
                <c:pt idx="363">
                  <c:v>45937</c:v>
                </c:pt>
                <c:pt idx="364">
                  <c:v>45938</c:v>
                </c:pt>
                <c:pt idx="365">
                  <c:v>45939</c:v>
                </c:pt>
                <c:pt idx="366">
                  <c:v>45940</c:v>
                </c:pt>
                <c:pt idx="367">
                  <c:v>45941</c:v>
                </c:pt>
                <c:pt idx="368">
                  <c:v>45942</c:v>
                </c:pt>
                <c:pt idx="369">
                  <c:v>45943</c:v>
                </c:pt>
                <c:pt idx="370">
                  <c:v>45944</c:v>
                </c:pt>
                <c:pt idx="371">
                  <c:v>45945</c:v>
                </c:pt>
                <c:pt idx="372">
                  <c:v>45946</c:v>
                </c:pt>
                <c:pt idx="373">
                  <c:v>45947</c:v>
                </c:pt>
                <c:pt idx="374">
                  <c:v>45948</c:v>
                </c:pt>
                <c:pt idx="375">
                  <c:v>45949</c:v>
                </c:pt>
                <c:pt idx="376">
                  <c:v>45950</c:v>
                </c:pt>
                <c:pt idx="377">
                  <c:v>45951</c:v>
                </c:pt>
                <c:pt idx="378">
                  <c:v>45952</c:v>
                </c:pt>
                <c:pt idx="379">
                  <c:v>45953</c:v>
                </c:pt>
                <c:pt idx="380">
                  <c:v>45954</c:v>
                </c:pt>
                <c:pt idx="381">
                  <c:v>45955</c:v>
                </c:pt>
                <c:pt idx="382">
                  <c:v>45956</c:v>
                </c:pt>
                <c:pt idx="383">
                  <c:v>45957</c:v>
                </c:pt>
                <c:pt idx="384">
                  <c:v>45958</c:v>
                </c:pt>
                <c:pt idx="385">
                  <c:v>45959</c:v>
                </c:pt>
                <c:pt idx="386">
                  <c:v>45960</c:v>
                </c:pt>
                <c:pt idx="387">
                  <c:v>45961</c:v>
                </c:pt>
                <c:pt idx="388">
                  <c:v>45962</c:v>
                </c:pt>
                <c:pt idx="389">
                  <c:v>45963</c:v>
                </c:pt>
                <c:pt idx="390">
                  <c:v>45964</c:v>
                </c:pt>
                <c:pt idx="391">
                  <c:v>45965</c:v>
                </c:pt>
                <c:pt idx="392">
                  <c:v>45966</c:v>
                </c:pt>
                <c:pt idx="393">
                  <c:v>45967</c:v>
                </c:pt>
                <c:pt idx="394">
                  <c:v>45968</c:v>
                </c:pt>
                <c:pt idx="395">
                  <c:v>45969</c:v>
                </c:pt>
                <c:pt idx="396">
                  <c:v>45970</c:v>
                </c:pt>
                <c:pt idx="397">
                  <c:v>45971</c:v>
                </c:pt>
                <c:pt idx="398">
                  <c:v>45972</c:v>
                </c:pt>
                <c:pt idx="399">
                  <c:v>45973</c:v>
                </c:pt>
                <c:pt idx="400">
                  <c:v>45974</c:v>
                </c:pt>
                <c:pt idx="401">
                  <c:v>45975</c:v>
                </c:pt>
                <c:pt idx="402">
                  <c:v>45976</c:v>
                </c:pt>
                <c:pt idx="403">
                  <c:v>45977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45983</c:v>
                </c:pt>
                <c:pt idx="410">
                  <c:v>45984</c:v>
                </c:pt>
                <c:pt idx="411">
                  <c:v>45985</c:v>
                </c:pt>
                <c:pt idx="412">
                  <c:v>45986</c:v>
                </c:pt>
                <c:pt idx="413">
                  <c:v>45987</c:v>
                </c:pt>
                <c:pt idx="414">
                  <c:v>45988</c:v>
                </c:pt>
                <c:pt idx="415">
                  <c:v>45989</c:v>
                </c:pt>
                <c:pt idx="416">
                  <c:v>45990</c:v>
                </c:pt>
                <c:pt idx="417">
                  <c:v>45991</c:v>
                </c:pt>
                <c:pt idx="418">
                  <c:v>45992</c:v>
                </c:pt>
                <c:pt idx="419">
                  <c:v>45993</c:v>
                </c:pt>
                <c:pt idx="420">
                  <c:v>45994</c:v>
                </c:pt>
                <c:pt idx="421">
                  <c:v>45995</c:v>
                </c:pt>
                <c:pt idx="422">
                  <c:v>45996</c:v>
                </c:pt>
                <c:pt idx="423">
                  <c:v>45997</c:v>
                </c:pt>
                <c:pt idx="424">
                  <c:v>45998</c:v>
                </c:pt>
                <c:pt idx="425">
                  <c:v>45999</c:v>
                </c:pt>
                <c:pt idx="426">
                  <c:v>46000</c:v>
                </c:pt>
                <c:pt idx="427">
                  <c:v>46001</c:v>
                </c:pt>
                <c:pt idx="428">
                  <c:v>46002</c:v>
                </c:pt>
                <c:pt idx="429">
                  <c:v>46003</c:v>
                </c:pt>
                <c:pt idx="430">
                  <c:v>46004</c:v>
                </c:pt>
                <c:pt idx="431">
                  <c:v>46005</c:v>
                </c:pt>
                <c:pt idx="432">
                  <c:v>46006</c:v>
                </c:pt>
                <c:pt idx="433">
                  <c:v>46007</c:v>
                </c:pt>
                <c:pt idx="434">
                  <c:v>46008</c:v>
                </c:pt>
                <c:pt idx="435">
                  <c:v>46009</c:v>
                </c:pt>
                <c:pt idx="436">
                  <c:v>46010</c:v>
                </c:pt>
                <c:pt idx="437">
                  <c:v>46011</c:v>
                </c:pt>
                <c:pt idx="438">
                  <c:v>46012</c:v>
                </c:pt>
                <c:pt idx="439">
                  <c:v>46013</c:v>
                </c:pt>
                <c:pt idx="440">
                  <c:v>46014</c:v>
                </c:pt>
                <c:pt idx="441">
                  <c:v>46015</c:v>
                </c:pt>
                <c:pt idx="442">
                  <c:v>46016</c:v>
                </c:pt>
                <c:pt idx="443">
                  <c:v>46017</c:v>
                </c:pt>
                <c:pt idx="444">
                  <c:v>46018</c:v>
                </c:pt>
                <c:pt idx="445">
                  <c:v>46019</c:v>
                </c:pt>
                <c:pt idx="446">
                  <c:v>46020</c:v>
                </c:pt>
                <c:pt idx="447">
                  <c:v>46021</c:v>
                </c:pt>
                <c:pt idx="448">
                  <c:v>46022</c:v>
                </c:pt>
                <c:pt idx="449">
                  <c:v>46023</c:v>
                </c:pt>
                <c:pt idx="450">
                  <c:v>46024</c:v>
                </c:pt>
                <c:pt idx="451">
                  <c:v>46025</c:v>
                </c:pt>
                <c:pt idx="452">
                  <c:v>46026</c:v>
                </c:pt>
                <c:pt idx="453">
                  <c:v>46027</c:v>
                </c:pt>
                <c:pt idx="454">
                  <c:v>46028</c:v>
                </c:pt>
                <c:pt idx="455">
                  <c:v>46029</c:v>
                </c:pt>
                <c:pt idx="456">
                  <c:v>46030</c:v>
                </c:pt>
                <c:pt idx="457">
                  <c:v>46031</c:v>
                </c:pt>
                <c:pt idx="458">
                  <c:v>46032</c:v>
                </c:pt>
                <c:pt idx="459">
                  <c:v>46033</c:v>
                </c:pt>
                <c:pt idx="460">
                  <c:v>46034</c:v>
                </c:pt>
                <c:pt idx="461">
                  <c:v>46035</c:v>
                </c:pt>
                <c:pt idx="462">
                  <c:v>46036</c:v>
                </c:pt>
                <c:pt idx="463">
                  <c:v>46037</c:v>
                </c:pt>
                <c:pt idx="464">
                  <c:v>46038</c:v>
                </c:pt>
                <c:pt idx="465">
                  <c:v>46039</c:v>
                </c:pt>
                <c:pt idx="466">
                  <c:v>46040</c:v>
                </c:pt>
                <c:pt idx="467">
                  <c:v>46041</c:v>
                </c:pt>
                <c:pt idx="468">
                  <c:v>46042</c:v>
                </c:pt>
                <c:pt idx="469">
                  <c:v>46043</c:v>
                </c:pt>
                <c:pt idx="470">
                  <c:v>46044</c:v>
                </c:pt>
                <c:pt idx="471">
                  <c:v>46045</c:v>
                </c:pt>
                <c:pt idx="472">
                  <c:v>46046</c:v>
                </c:pt>
                <c:pt idx="473">
                  <c:v>46047</c:v>
                </c:pt>
                <c:pt idx="474">
                  <c:v>46048</c:v>
                </c:pt>
                <c:pt idx="475">
                  <c:v>46049</c:v>
                </c:pt>
                <c:pt idx="476">
                  <c:v>46050</c:v>
                </c:pt>
                <c:pt idx="477">
                  <c:v>46051</c:v>
                </c:pt>
                <c:pt idx="478">
                  <c:v>46052</c:v>
                </c:pt>
                <c:pt idx="479">
                  <c:v>46053</c:v>
                </c:pt>
                <c:pt idx="480">
                  <c:v>46054</c:v>
                </c:pt>
                <c:pt idx="481">
                  <c:v>46055</c:v>
                </c:pt>
                <c:pt idx="482">
                  <c:v>46056</c:v>
                </c:pt>
                <c:pt idx="483">
                  <c:v>46057</c:v>
                </c:pt>
                <c:pt idx="484">
                  <c:v>46058</c:v>
                </c:pt>
                <c:pt idx="485">
                  <c:v>46059</c:v>
                </c:pt>
                <c:pt idx="486">
                  <c:v>46060</c:v>
                </c:pt>
                <c:pt idx="487">
                  <c:v>46061</c:v>
                </c:pt>
                <c:pt idx="488">
                  <c:v>46062</c:v>
                </c:pt>
                <c:pt idx="489">
                  <c:v>46063</c:v>
                </c:pt>
                <c:pt idx="490">
                  <c:v>46064</c:v>
                </c:pt>
                <c:pt idx="491">
                  <c:v>46065</c:v>
                </c:pt>
                <c:pt idx="492">
                  <c:v>46066</c:v>
                </c:pt>
                <c:pt idx="493">
                  <c:v>46067</c:v>
                </c:pt>
                <c:pt idx="494">
                  <c:v>46068</c:v>
                </c:pt>
                <c:pt idx="495">
                  <c:v>46069</c:v>
                </c:pt>
                <c:pt idx="496">
                  <c:v>46070</c:v>
                </c:pt>
                <c:pt idx="497">
                  <c:v>46071</c:v>
                </c:pt>
                <c:pt idx="498">
                  <c:v>46072</c:v>
                </c:pt>
                <c:pt idx="499">
                  <c:v>46073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77.225997484100006</c:v>
                </c:pt>
                <c:pt idx="1">
                  <c:v>77.411763764299991</c:v>
                </c:pt>
                <c:pt idx="2">
                  <c:v>77.411763764299991</c:v>
                </c:pt>
                <c:pt idx="3">
                  <c:v>77.411763764299991</c:v>
                </c:pt>
                <c:pt idx="4">
                  <c:v>77.411763764299991</c:v>
                </c:pt>
                <c:pt idx="5">
                  <c:v>77.032751366900001</c:v>
                </c:pt>
                <c:pt idx="6">
                  <c:v>76.739784038699995</c:v>
                </c:pt>
                <c:pt idx="7">
                  <c:v>76.950178625700005</c:v>
                </c:pt>
                <c:pt idx="8">
                  <c:v>76.950178625700005</c:v>
                </c:pt>
                <c:pt idx="9">
                  <c:v>75.8563055714</c:v>
                </c:pt>
                <c:pt idx="10">
                  <c:v>75.8563055714</c:v>
                </c:pt>
                <c:pt idx="11">
                  <c:v>75.8563055714</c:v>
                </c:pt>
                <c:pt idx="12">
                  <c:v>76.320136021400003</c:v>
                </c:pt>
                <c:pt idx="13">
                  <c:v>77.071273223100007</c:v>
                </c:pt>
                <c:pt idx="14">
                  <c:v>77.1688269295</c:v>
                </c:pt>
                <c:pt idx="15">
                  <c:v>77.1688269295</c:v>
                </c:pt>
                <c:pt idx="16">
                  <c:v>77.158937279100002</c:v>
                </c:pt>
                <c:pt idx="17">
                  <c:v>77.158937279100002</c:v>
                </c:pt>
                <c:pt idx="18">
                  <c:v>77.158937279100002</c:v>
                </c:pt>
                <c:pt idx="19">
                  <c:v>75.948700776700008</c:v>
                </c:pt>
                <c:pt idx="20">
                  <c:v>76.150118817800006</c:v>
                </c:pt>
                <c:pt idx="21">
                  <c:v>75.586047306799998</c:v>
                </c:pt>
                <c:pt idx="22">
                  <c:v>75.8137546727</c:v>
                </c:pt>
                <c:pt idx="23">
                  <c:v>76.662615450600001</c:v>
                </c:pt>
                <c:pt idx="24">
                  <c:v>76.662615450600001</c:v>
                </c:pt>
                <c:pt idx="25">
                  <c:v>76.662615450600001</c:v>
                </c:pt>
                <c:pt idx="26">
                  <c:v>76.574336399499998</c:v>
                </c:pt>
                <c:pt idx="27">
                  <c:v>76.533981827999995</c:v>
                </c:pt>
                <c:pt idx="28">
                  <c:v>75.75146115390001</c:v>
                </c:pt>
                <c:pt idx="29">
                  <c:v>75.711733328500003</c:v>
                </c:pt>
                <c:pt idx="30">
                  <c:v>75.659667125399992</c:v>
                </c:pt>
                <c:pt idx="31">
                  <c:v>75.659667125399992</c:v>
                </c:pt>
                <c:pt idx="32">
                  <c:v>75.659667125399992</c:v>
                </c:pt>
                <c:pt idx="33">
                  <c:v>75.503336871399995</c:v>
                </c:pt>
                <c:pt idx="34">
                  <c:v>75.613806429199997</c:v>
                </c:pt>
                <c:pt idx="35">
                  <c:v>75.489661524799999</c:v>
                </c:pt>
                <c:pt idx="36">
                  <c:v>75.200870413000004</c:v>
                </c:pt>
                <c:pt idx="37">
                  <c:v>75.261302884499997</c:v>
                </c:pt>
                <c:pt idx="38">
                  <c:v>75.261302884499997</c:v>
                </c:pt>
                <c:pt idx="39">
                  <c:v>75.261302884499997</c:v>
                </c:pt>
                <c:pt idx="40">
                  <c:v>74.979814612400006</c:v>
                </c:pt>
                <c:pt idx="41">
                  <c:v>75.270753107200008</c:v>
                </c:pt>
                <c:pt idx="42">
                  <c:v>75.150891711</c:v>
                </c:pt>
                <c:pt idx="43">
                  <c:v>74.981320075500008</c:v>
                </c:pt>
                <c:pt idx="44">
                  <c:v>74.384387530799998</c:v>
                </c:pt>
                <c:pt idx="45">
                  <c:v>74.384387530799998</c:v>
                </c:pt>
                <c:pt idx="46">
                  <c:v>74.384387530799998</c:v>
                </c:pt>
                <c:pt idx="47">
                  <c:v>73.630852340499999</c:v>
                </c:pt>
                <c:pt idx="48">
                  <c:v>73.0621024597</c:v>
                </c:pt>
                <c:pt idx="49">
                  <c:v>73.366846296700004</c:v>
                </c:pt>
                <c:pt idx="50">
                  <c:v>73.133998674500006</c:v>
                </c:pt>
                <c:pt idx="51">
                  <c:v>73.186532119000006</c:v>
                </c:pt>
                <c:pt idx="52">
                  <c:v>73.186532119000006</c:v>
                </c:pt>
                <c:pt idx="53">
                  <c:v>73.186532119000006</c:v>
                </c:pt>
                <c:pt idx="54">
                  <c:v>72.766111496700006</c:v>
                </c:pt>
                <c:pt idx="55">
                  <c:v>72.779155622800005</c:v>
                </c:pt>
                <c:pt idx="56">
                  <c:v>72.162569212799994</c:v>
                </c:pt>
                <c:pt idx="57">
                  <c:v>72.295439422800001</c:v>
                </c:pt>
                <c:pt idx="58">
                  <c:v>72.298542436299996</c:v>
                </c:pt>
                <c:pt idx="59">
                  <c:v>72.298542436299996</c:v>
                </c:pt>
                <c:pt idx="60">
                  <c:v>72.298542436299996</c:v>
                </c:pt>
                <c:pt idx="61">
                  <c:v>71.626495115099999</c:v>
                </c:pt>
                <c:pt idx="62">
                  <c:v>71.820535482599993</c:v>
                </c:pt>
                <c:pt idx="63">
                  <c:v>71.787673657200003</c:v>
                </c:pt>
                <c:pt idx="64">
                  <c:v>71.544408989099992</c:v>
                </c:pt>
                <c:pt idx="65">
                  <c:v>71.840907670800007</c:v>
                </c:pt>
                <c:pt idx="66">
                  <c:v>71.840907670800007</c:v>
                </c:pt>
                <c:pt idx="67">
                  <c:v>71.840907670800007</c:v>
                </c:pt>
                <c:pt idx="68">
                  <c:v>72.1441666363</c:v>
                </c:pt>
                <c:pt idx="69">
                  <c:v>72.007790309200004</c:v>
                </c:pt>
                <c:pt idx="70">
                  <c:v>71.684477835799996</c:v>
                </c:pt>
                <c:pt idx="71">
                  <c:v>72.045240259300002</c:v>
                </c:pt>
                <c:pt idx="72">
                  <c:v>72.637346410999996</c:v>
                </c:pt>
                <c:pt idx="73">
                  <c:v>72.637346410999996</c:v>
                </c:pt>
                <c:pt idx="74">
                  <c:v>72.637346410999996</c:v>
                </c:pt>
                <c:pt idx="75">
                  <c:v>72.649026223999996</c:v>
                </c:pt>
                <c:pt idx="76">
                  <c:v>72.930844816900006</c:v>
                </c:pt>
                <c:pt idx="77">
                  <c:v>72.930844816900006</c:v>
                </c:pt>
                <c:pt idx="78">
                  <c:v>73.025755539000002</c:v>
                </c:pt>
                <c:pt idx="79">
                  <c:v>73.155321222699996</c:v>
                </c:pt>
                <c:pt idx="80">
                  <c:v>73.155321222699996</c:v>
                </c:pt>
                <c:pt idx="81">
                  <c:v>73.155321222699996</c:v>
                </c:pt>
                <c:pt idx="82">
                  <c:v>72.566900449800002</c:v>
                </c:pt>
                <c:pt idx="83">
                  <c:v>72.4273895627</c:v>
                </c:pt>
                <c:pt idx="84">
                  <c:v>72.4273895627</c:v>
                </c:pt>
                <c:pt idx="85">
                  <c:v>72.200663847599998</c:v>
                </c:pt>
                <c:pt idx="86">
                  <c:v>72.264374478400001</c:v>
                </c:pt>
                <c:pt idx="87">
                  <c:v>72.264374478400001</c:v>
                </c:pt>
                <c:pt idx="88">
                  <c:v>72.264374478400001</c:v>
                </c:pt>
                <c:pt idx="89">
                  <c:v>72.239423431199995</c:v>
                </c:pt>
                <c:pt idx="90">
                  <c:v>72.049035214100002</c:v>
                </c:pt>
                <c:pt idx="91">
                  <c:v>72.415120083199994</c:v>
                </c:pt>
                <c:pt idx="92">
                  <c:v>72.410992852899994</c:v>
                </c:pt>
                <c:pt idx="93">
                  <c:v>72.546488712599995</c:v>
                </c:pt>
                <c:pt idx="94">
                  <c:v>72.546488712599995</c:v>
                </c:pt>
                <c:pt idx="95">
                  <c:v>72.546488712599995</c:v>
                </c:pt>
                <c:pt idx="96">
                  <c:v>72.334141009299998</c:v>
                </c:pt>
                <c:pt idx="97">
                  <c:v>71.699504669899994</c:v>
                </c:pt>
                <c:pt idx="98">
                  <c:v>71.621283467799998</c:v>
                </c:pt>
                <c:pt idx="99">
                  <c:v>71.645017334900004</c:v>
                </c:pt>
                <c:pt idx="100">
                  <c:v>71.219819248700006</c:v>
                </c:pt>
                <c:pt idx="101">
                  <c:v>71.219819248700006</c:v>
                </c:pt>
                <c:pt idx="102">
                  <c:v>71.219819248700006</c:v>
                </c:pt>
                <c:pt idx="103">
                  <c:v>70.893145555800004</c:v>
                </c:pt>
                <c:pt idx="104">
                  <c:v>71.131397378499997</c:v>
                </c:pt>
                <c:pt idx="105">
                  <c:v>70.570150794599996</c:v>
                </c:pt>
                <c:pt idx="106">
                  <c:v>70.789464989899997</c:v>
                </c:pt>
                <c:pt idx="107">
                  <c:v>71.454773099999997</c:v>
                </c:pt>
                <c:pt idx="108">
                  <c:v>71.454773099999997</c:v>
                </c:pt>
                <c:pt idx="109">
                  <c:v>71.454773099999997</c:v>
                </c:pt>
                <c:pt idx="110">
                  <c:v>72.336558753399999</c:v>
                </c:pt>
                <c:pt idx="111">
                  <c:v>72.104538386499996</c:v>
                </c:pt>
                <c:pt idx="112">
                  <c:v>71.707416717800001</c:v>
                </c:pt>
                <c:pt idx="113">
                  <c:v>71.408636830500001</c:v>
                </c:pt>
                <c:pt idx="114">
                  <c:v>71.180392581199996</c:v>
                </c:pt>
                <c:pt idx="115">
                  <c:v>71.180392581199996</c:v>
                </c:pt>
                <c:pt idx="116">
                  <c:v>71.180392581199996</c:v>
                </c:pt>
                <c:pt idx="117">
                  <c:v>71.450414655099991</c:v>
                </c:pt>
                <c:pt idx="118">
                  <c:v>71.081585699499996</c:v>
                </c:pt>
                <c:pt idx="119">
                  <c:v>70.848323689200001</c:v>
                </c:pt>
                <c:pt idx="120">
                  <c:v>70.796695469400007</c:v>
                </c:pt>
                <c:pt idx="121">
                  <c:v>70.705963323000006</c:v>
                </c:pt>
                <c:pt idx="122">
                  <c:v>70.705963323000006</c:v>
                </c:pt>
                <c:pt idx="123">
                  <c:v>70.705963323000006</c:v>
                </c:pt>
                <c:pt idx="124">
                  <c:v>70.764205742100003</c:v>
                </c:pt>
                <c:pt idx="125">
                  <c:v>71.2600133384</c:v>
                </c:pt>
                <c:pt idx="126">
                  <c:v>71.484205432899998</c:v>
                </c:pt>
                <c:pt idx="127">
                  <c:v>71.295791024300001</c:v>
                </c:pt>
                <c:pt idx="128">
                  <c:v>71.352676412199997</c:v>
                </c:pt>
                <c:pt idx="129">
                  <c:v>71.352676412199997</c:v>
                </c:pt>
                <c:pt idx="130">
                  <c:v>71.352676412199997</c:v>
                </c:pt>
                <c:pt idx="131">
                  <c:v>71.173340492299999</c:v>
                </c:pt>
                <c:pt idx="132">
                  <c:v>71.134531643700001</c:v>
                </c:pt>
                <c:pt idx="133">
                  <c:v>70.784328575000004</c:v>
                </c:pt>
                <c:pt idx="134">
                  <c:v>70.907078990299993</c:v>
                </c:pt>
                <c:pt idx="135">
                  <c:v>71.495859951299991</c:v>
                </c:pt>
                <c:pt idx="136">
                  <c:v>71.495859951299991</c:v>
                </c:pt>
                <c:pt idx="137">
                  <c:v>71.495859951299991</c:v>
                </c:pt>
                <c:pt idx="138">
                  <c:v>71.498045575900008</c:v>
                </c:pt>
                <c:pt idx="139">
                  <c:v>71.790049445299999</c:v>
                </c:pt>
                <c:pt idx="140">
                  <c:v>71.717208663500003</c:v>
                </c:pt>
                <c:pt idx="141">
                  <c:v>71.186658297099996</c:v>
                </c:pt>
                <c:pt idx="142">
                  <c:v>71.653406480499996</c:v>
                </c:pt>
                <c:pt idx="143">
                  <c:v>71.653406480499996</c:v>
                </c:pt>
                <c:pt idx="144">
                  <c:v>71.653406480499996</c:v>
                </c:pt>
                <c:pt idx="145">
                  <c:v>71.877798704599996</c:v>
                </c:pt>
                <c:pt idx="146">
                  <c:v>72.327747940799995</c:v>
                </c:pt>
                <c:pt idx="147">
                  <c:v>72.955567117299992</c:v>
                </c:pt>
                <c:pt idx="148">
                  <c:v>73.085113792300007</c:v>
                </c:pt>
                <c:pt idx="149">
                  <c:v>73.239508977300005</c:v>
                </c:pt>
                <c:pt idx="150">
                  <c:v>73.239508977300005</c:v>
                </c:pt>
                <c:pt idx="151">
                  <c:v>73.239508977300005</c:v>
                </c:pt>
                <c:pt idx="152">
                  <c:v>73.474655864100001</c:v>
                </c:pt>
                <c:pt idx="153">
                  <c:v>74.014335141900006</c:v>
                </c:pt>
                <c:pt idx="154">
                  <c:v>73.743656749599992</c:v>
                </c:pt>
                <c:pt idx="155">
                  <c:v>74.030408879999996</c:v>
                </c:pt>
                <c:pt idx="156">
                  <c:v>74.030408879999996</c:v>
                </c:pt>
                <c:pt idx="157">
                  <c:v>74.030408879999996</c:v>
                </c:pt>
                <c:pt idx="158">
                  <c:v>74.030408879999996</c:v>
                </c:pt>
                <c:pt idx="159">
                  <c:v>74.408522034299992</c:v>
                </c:pt>
                <c:pt idx="160">
                  <c:v>74.568939462499998</c:v>
                </c:pt>
                <c:pt idx="161">
                  <c:v>74.442544409999996</c:v>
                </c:pt>
                <c:pt idx="162">
                  <c:v>74.2942618278</c:v>
                </c:pt>
                <c:pt idx="163">
                  <c:v>74.782762529999999</c:v>
                </c:pt>
                <c:pt idx="164">
                  <c:v>74.782762529999999</c:v>
                </c:pt>
                <c:pt idx="165">
                  <c:v>74.782762529999999</c:v>
                </c:pt>
                <c:pt idx="166">
                  <c:v>74.924847670399998</c:v>
                </c:pt>
                <c:pt idx="167">
                  <c:v>74.129895984400008</c:v>
                </c:pt>
                <c:pt idx="168">
                  <c:v>74.079858793699998</c:v>
                </c:pt>
                <c:pt idx="169">
                  <c:v>74.191743296499993</c:v>
                </c:pt>
                <c:pt idx="170">
                  <c:v>74.405756022800006</c:v>
                </c:pt>
                <c:pt idx="171">
                  <c:v>74.405756022800006</c:v>
                </c:pt>
                <c:pt idx="172">
                  <c:v>74.405756022800006</c:v>
                </c:pt>
                <c:pt idx="173">
                  <c:v>75.128883760999997</c:v>
                </c:pt>
                <c:pt idx="174">
                  <c:v>74.764680534700005</c:v>
                </c:pt>
                <c:pt idx="175">
                  <c:v>74.712159397199997</c:v>
                </c:pt>
                <c:pt idx="176">
                  <c:v>75.415696290400007</c:v>
                </c:pt>
                <c:pt idx="177">
                  <c:v>75.618830744900009</c:v>
                </c:pt>
                <c:pt idx="178">
                  <c:v>75.618830744900009</c:v>
                </c:pt>
                <c:pt idx="179">
                  <c:v>75.618830744900009</c:v>
                </c:pt>
                <c:pt idx="180">
                  <c:v>76.300869741100001</c:v>
                </c:pt>
                <c:pt idx="181">
                  <c:v>76.0734485901</c:v>
                </c:pt>
                <c:pt idx="182">
                  <c:v>77.201045276599999</c:v>
                </c:pt>
                <c:pt idx="183">
                  <c:v>76.3368232288</c:v>
                </c:pt>
                <c:pt idx="184">
                  <c:v>76.368978086400006</c:v>
                </c:pt>
                <c:pt idx="185">
                  <c:v>76.368978086400006</c:v>
                </c:pt>
                <c:pt idx="186">
                  <c:v>76.368978086400006</c:v>
                </c:pt>
                <c:pt idx="187">
                  <c:v>75.807282160100002</c:v>
                </c:pt>
                <c:pt idx="188">
                  <c:v>75.792057162299997</c:v>
                </c:pt>
                <c:pt idx="189">
                  <c:v>75.851951439100006</c:v>
                </c:pt>
                <c:pt idx="190">
                  <c:v>75.941837981199996</c:v>
                </c:pt>
                <c:pt idx="191">
                  <c:v>75.941837981199996</c:v>
                </c:pt>
                <c:pt idx="192">
                  <c:v>75.941837981199996</c:v>
                </c:pt>
                <c:pt idx="193">
                  <c:v>75.941837981199996</c:v>
                </c:pt>
                <c:pt idx="194">
                  <c:v>76.411165550299998</c:v>
                </c:pt>
                <c:pt idx="195">
                  <c:v>76.849841854199994</c:v>
                </c:pt>
                <c:pt idx="196">
                  <c:v>75.562714579299993</c:v>
                </c:pt>
                <c:pt idx="197">
                  <c:v>75.089451891500005</c:v>
                </c:pt>
                <c:pt idx="198">
                  <c:v>74.288084975700002</c:v>
                </c:pt>
                <c:pt idx="199">
                  <c:v>74.288084975700002</c:v>
                </c:pt>
                <c:pt idx="200">
                  <c:v>74.288084975700002</c:v>
                </c:pt>
                <c:pt idx="201">
                  <c:v>74.653277684700001</c:v>
                </c:pt>
                <c:pt idx="202">
                  <c:v>74.6637222409</c:v>
                </c:pt>
                <c:pt idx="203">
                  <c:v>75.030550007000002</c:v>
                </c:pt>
                <c:pt idx="204">
                  <c:v>75.030550007000002</c:v>
                </c:pt>
                <c:pt idx="205">
                  <c:v>74.419554607500004</c:v>
                </c:pt>
                <c:pt idx="206">
                  <c:v>74.419554607500004</c:v>
                </c:pt>
                <c:pt idx="207">
                  <c:v>74.419554607500004</c:v>
                </c:pt>
                <c:pt idx="208">
                  <c:v>74.627016268600002</c:v>
                </c:pt>
                <c:pt idx="209">
                  <c:v>74.723308889099997</c:v>
                </c:pt>
                <c:pt idx="210">
                  <c:v>74.0978564073</c:v>
                </c:pt>
                <c:pt idx="211">
                  <c:v>73.7013246068</c:v>
                </c:pt>
                <c:pt idx="212">
                  <c:v>73.340908814399995</c:v>
                </c:pt>
                <c:pt idx="213">
                  <c:v>73.340908814399995</c:v>
                </c:pt>
                <c:pt idx="214">
                  <c:v>73.340908814399995</c:v>
                </c:pt>
                <c:pt idx="215">
                  <c:v>72.581776158099998</c:v>
                </c:pt>
                <c:pt idx="216">
                  <c:v>73.261443585400002</c:v>
                </c:pt>
                <c:pt idx="217">
                  <c:v>73.271751175899993</c:v>
                </c:pt>
                <c:pt idx="218">
                  <c:v>72.752009126800004</c:v>
                </c:pt>
                <c:pt idx="219">
                  <c:v>72.994955659599995</c:v>
                </c:pt>
                <c:pt idx="220">
                  <c:v>72.994955659599995</c:v>
                </c:pt>
                <c:pt idx="221">
                  <c:v>72.994955659599995</c:v>
                </c:pt>
                <c:pt idx="222">
                  <c:v>73.183549199799998</c:v>
                </c:pt>
                <c:pt idx="223">
                  <c:v>72.5601639371</c:v>
                </c:pt>
                <c:pt idx="224">
                  <c:v>73.356073431200002</c:v>
                </c:pt>
                <c:pt idx="225">
                  <c:v>73.6743365735</c:v>
                </c:pt>
                <c:pt idx="226">
                  <c:v>74.516354705300003</c:v>
                </c:pt>
                <c:pt idx="227">
                  <c:v>74.516354705300003</c:v>
                </c:pt>
                <c:pt idx="228">
                  <c:v>74.516354705300003</c:v>
                </c:pt>
                <c:pt idx="229">
                  <c:v>74.516354705300003</c:v>
                </c:pt>
                <c:pt idx="230">
                  <c:v>73.154667886499993</c:v>
                </c:pt>
                <c:pt idx="231">
                  <c:v>73.19162136029999</c:v>
                </c:pt>
                <c:pt idx="232">
                  <c:v>72.504577716</c:v>
                </c:pt>
                <c:pt idx="233">
                  <c:v>72.7317637206</c:v>
                </c:pt>
                <c:pt idx="234">
                  <c:v>72.7317637206</c:v>
                </c:pt>
                <c:pt idx="235">
                  <c:v>72.7317637206</c:v>
                </c:pt>
                <c:pt idx="236">
                  <c:v>72.7317637206</c:v>
                </c:pt>
                <c:pt idx="237">
                  <c:v>73.016351561899995</c:v>
                </c:pt>
                <c:pt idx="238">
                  <c:v>72.765819300299995</c:v>
                </c:pt>
                <c:pt idx="239">
                  <c:v>72.405974455800006</c:v>
                </c:pt>
                <c:pt idx="240">
                  <c:v>72.622407134499994</c:v>
                </c:pt>
                <c:pt idx="241">
                  <c:v>72.622407134499994</c:v>
                </c:pt>
                <c:pt idx="242">
                  <c:v>72.622407134499994</c:v>
                </c:pt>
                <c:pt idx="243">
                  <c:v>72.249111295500001</c:v>
                </c:pt>
                <c:pt idx="244">
                  <c:v>72.468749614999993</c:v>
                </c:pt>
                <c:pt idx="245">
                  <c:v>72.622366827899995</c:v>
                </c:pt>
                <c:pt idx="246">
                  <c:v>74.456415936900001</c:v>
                </c:pt>
                <c:pt idx="247">
                  <c:v>74.87763967250001</c:v>
                </c:pt>
                <c:pt idx="248">
                  <c:v>74.87763967250001</c:v>
                </c:pt>
                <c:pt idx="249">
                  <c:v>74.87763967250001</c:v>
                </c:pt>
                <c:pt idx="250">
                  <c:v>73.66991660459999</c:v>
                </c:pt>
                <c:pt idx="251">
                  <c:v>72.928646570200002</c:v>
                </c:pt>
                <c:pt idx="252">
                  <c:v>72.619300477899998</c:v>
                </c:pt>
                <c:pt idx="253">
                  <c:v>72.245942637799999</c:v>
                </c:pt>
                <c:pt idx="254">
                  <c:v>72.365776312400001</c:v>
                </c:pt>
                <c:pt idx="255">
                  <c:v>72.365776312400001</c:v>
                </c:pt>
                <c:pt idx="256">
                  <c:v>72.365776312400001</c:v>
                </c:pt>
                <c:pt idx="257">
                  <c:v>72.0026151199</c:v>
                </c:pt>
                <c:pt idx="258">
                  <c:v>70.933895877600008</c:v>
                </c:pt>
                <c:pt idx="259">
                  <c:v>71.034027172400002</c:v>
                </c:pt>
                <c:pt idx="260">
                  <c:v>71.113190052199997</c:v>
                </c:pt>
                <c:pt idx="261">
                  <c:v>70.9607753815</c:v>
                </c:pt>
                <c:pt idx="262">
                  <c:v>70.9607753815</c:v>
                </c:pt>
                <c:pt idx="263">
                  <c:v>70.9607753815</c:v>
                </c:pt>
                <c:pt idx="264">
                  <c:v>70.573321443799998</c:v>
                </c:pt>
                <c:pt idx="265">
                  <c:v>70.701899898800008</c:v>
                </c:pt>
                <c:pt idx="266">
                  <c:v>70.605377657999995</c:v>
                </c:pt>
                <c:pt idx="267">
                  <c:v>70.475809145499994</c:v>
                </c:pt>
                <c:pt idx="268">
                  <c:v>69.990533516900001</c:v>
                </c:pt>
                <c:pt idx="269">
                  <c:v>69.990533516900001</c:v>
                </c:pt>
                <c:pt idx="270">
                  <c:v>69.990533516900001</c:v>
                </c:pt>
                <c:pt idx="271">
                  <c:v>69.766004364200001</c:v>
                </c:pt>
                <c:pt idx="272">
                  <c:v>70.115289885300001</c:v>
                </c:pt>
                <c:pt idx="273">
                  <c:v>69.49267928110001</c:v>
                </c:pt>
                <c:pt idx="274">
                  <c:v>69.038021643699992</c:v>
                </c:pt>
                <c:pt idx="275">
                  <c:v>69.557991715900002</c:v>
                </c:pt>
                <c:pt idx="276">
                  <c:v>69.557991715900002</c:v>
                </c:pt>
                <c:pt idx="277">
                  <c:v>69.557991715900002</c:v>
                </c:pt>
                <c:pt idx="278">
                  <c:v>70.166216359099991</c:v>
                </c:pt>
                <c:pt idx="279">
                  <c:v>69.687593697300002</c:v>
                </c:pt>
                <c:pt idx="280">
                  <c:v>69.753986990299992</c:v>
                </c:pt>
                <c:pt idx="281">
                  <c:v>69.720732091299993</c:v>
                </c:pt>
                <c:pt idx="282">
                  <c:v>69.805971297300005</c:v>
                </c:pt>
                <c:pt idx="283">
                  <c:v>69.805971297300005</c:v>
                </c:pt>
                <c:pt idx="284">
                  <c:v>69.805971297300005</c:v>
                </c:pt>
                <c:pt idx="285">
                  <c:v>69.844111488300001</c:v>
                </c:pt>
                <c:pt idx="286">
                  <c:v>69.916661307799998</c:v>
                </c:pt>
                <c:pt idx="287">
                  <c:v>69.5524187539</c:v>
                </c:pt>
                <c:pt idx="288">
                  <c:v>69.791508200999999</c:v>
                </c:pt>
                <c:pt idx="289">
                  <c:v>70.080743877499998</c:v>
                </c:pt>
                <c:pt idx="290">
                  <c:v>70.080743877499998</c:v>
                </c:pt>
                <c:pt idx="291">
                  <c:v>70.080743877499998</c:v>
                </c:pt>
                <c:pt idx="292">
                  <c:v>69.752207604500001</c:v>
                </c:pt>
                <c:pt idx="293">
                  <c:v>69.717133478299999</c:v>
                </c:pt>
                <c:pt idx="294">
                  <c:v>69.693676249099994</c:v>
                </c:pt>
                <c:pt idx="295">
                  <c:v>69.902086118900002</c:v>
                </c:pt>
                <c:pt idx="296">
                  <c:v>70.316037168299999</c:v>
                </c:pt>
                <c:pt idx="297">
                  <c:v>70.316037168299999</c:v>
                </c:pt>
                <c:pt idx="298">
                  <c:v>70.316037168299999</c:v>
                </c:pt>
                <c:pt idx="299">
                  <c:v>70.5173756521</c:v>
                </c:pt>
                <c:pt idx="300">
                  <c:v>71.340276472200003</c:v>
                </c:pt>
                <c:pt idx="301">
                  <c:v>71.513038633500003</c:v>
                </c:pt>
                <c:pt idx="302">
                  <c:v>71.054437586600002</c:v>
                </c:pt>
                <c:pt idx="303">
                  <c:v>71.419378493500005</c:v>
                </c:pt>
                <c:pt idx="304">
                  <c:v>71.419378493500005</c:v>
                </c:pt>
                <c:pt idx="305">
                  <c:v>71.419378493500005</c:v>
                </c:pt>
                <c:pt idx="306">
                  <c:v>70.944884653499997</c:v>
                </c:pt>
                <c:pt idx="307">
                  <c:v>71.15438374</c:v>
                </c:pt>
                <c:pt idx="308">
                  <c:v>70.620380539199999</c:v>
                </c:pt>
                <c:pt idx="309">
                  <c:v>70.483582499500002</c:v>
                </c:pt>
                <c:pt idx="310">
                  <c:v>70.292017616799995</c:v>
                </c:pt>
                <c:pt idx="311">
                  <c:v>70.292017616799995</c:v>
                </c:pt>
                <c:pt idx="312">
                  <c:v>70.292017616799995</c:v>
                </c:pt>
                <c:pt idx="313">
                  <c:v>70.5149895964</c:v>
                </c:pt>
                <c:pt idx="314">
                  <c:v>70.301595542599998</c:v>
                </c:pt>
                <c:pt idx="315">
                  <c:v>70.620102053300002</c:v>
                </c:pt>
                <c:pt idx="316">
                  <c:v>70.977423477900004</c:v>
                </c:pt>
                <c:pt idx="317">
                  <c:v>70.587861524000004</c:v>
                </c:pt>
                <c:pt idx="318">
                  <c:v>70.587861524000004</c:v>
                </c:pt>
                <c:pt idx="319">
                  <c:v>70.587861524000004</c:v>
                </c:pt>
                <c:pt idx="320">
                  <c:v>70.271836598199997</c:v>
                </c:pt>
                <c:pt idx="321">
                  <c:v>69.972591011600002</c:v>
                </c:pt>
                <c:pt idx="322">
                  <c:v>69.356645630200006</c:v>
                </c:pt>
                <c:pt idx="323">
                  <c:v>69.191044609800002</c:v>
                </c:pt>
                <c:pt idx="324">
                  <c:v>69.309222091500004</c:v>
                </c:pt>
                <c:pt idx="325">
                  <c:v>69.309222091500004</c:v>
                </c:pt>
                <c:pt idx="326">
                  <c:v>69.309222091500004</c:v>
                </c:pt>
                <c:pt idx="327">
                  <c:v>69.831367477200004</c:v>
                </c:pt>
                <c:pt idx="328">
                  <c:v>70.249885718900003</c:v>
                </c:pt>
                <c:pt idx="329">
                  <c:v>69.959834548100005</c:v>
                </c:pt>
                <c:pt idx="330">
                  <c:v>69.850318654999995</c:v>
                </c:pt>
                <c:pt idx="331">
                  <c:v>69.459073746299993</c:v>
                </c:pt>
                <c:pt idx="332">
                  <c:v>69.459073746299993</c:v>
                </c:pt>
                <c:pt idx="333">
                  <c:v>69.459073746299993</c:v>
                </c:pt>
                <c:pt idx="334">
                  <c:v>69.201175245000002</c:v>
                </c:pt>
                <c:pt idx="335">
                  <c:v>69.514280461200002</c:v>
                </c:pt>
                <c:pt idx="336">
                  <c:v>69.373361338899997</c:v>
                </c:pt>
                <c:pt idx="337">
                  <c:v>69.366117789699999</c:v>
                </c:pt>
                <c:pt idx="338">
                  <c:v>69.285037696800003</c:v>
                </c:pt>
                <c:pt idx="339">
                  <c:v>69.285037696800003</c:v>
                </c:pt>
                <c:pt idx="340">
                  <c:v>69.285037696800003</c:v>
                </c:pt>
                <c:pt idx="341">
                  <c:v>69.654056758099998</c:v>
                </c:pt>
                <c:pt idx="342">
                  <c:v>69.8382807383</c:v>
                </c:pt>
                <c:pt idx="343">
                  <c:v>69.874590241000007</c:v>
                </c:pt>
                <c:pt idx="344">
                  <c:v>69.899711783299992</c:v>
                </c:pt>
                <c:pt idx="345">
                  <c:v>69.530989359299994</c:v>
                </c:pt>
                <c:pt idx="346">
                  <c:v>69.530989359299994</c:v>
                </c:pt>
                <c:pt idx="347">
                  <c:v>69.530989359299994</c:v>
                </c:pt>
                <c:pt idx="348">
                  <c:v>69.530989359299994</c:v>
                </c:pt>
                <c:pt idx="349">
                  <c:v>69.530989359299994</c:v>
                </c:pt>
                <c:pt idx="350">
                  <c:v>69.530989359299994</c:v>
                </c:pt>
                <c:pt idx="351">
                  <c:v>69.525941355</c:v>
                </c:pt>
                <c:pt idx="352">
                  <c:v>69.799599142800005</c:v>
                </c:pt>
                <c:pt idx="353">
                  <c:v>69.799599142800005</c:v>
                </c:pt>
                <c:pt idx="354">
                  <c:v>69.799599142800005</c:v>
                </c:pt>
                <c:pt idx="355">
                  <c:v>69.075610341000001</c:v>
                </c:pt>
                <c:pt idx="356">
                  <c:v>68.756725166700008</c:v>
                </c:pt>
                <c:pt idx="357">
                  <c:v>68.756725166700008</c:v>
                </c:pt>
                <c:pt idx="358">
                  <c:v>68.756725166700008</c:v>
                </c:pt>
                <c:pt idx="359">
                  <c:v>68.968986198799996</c:v>
                </c:pt>
                <c:pt idx="360">
                  <c:v>68.968986198799996</c:v>
                </c:pt>
                <c:pt idx="361">
                  <c:v>68.968986198799996</c:v>
                </c:pt>
                <c:pt idx="362">
                  <c:v>68.090231655800011</c:v>
                </c:pt>
                <c:pt idx="363">
                  <c:v>68.090231655800011</c:v>
                </c:pt>
                <c:pt idx="364">
                  <c:v>67.946177122199998</c:v>
                </c:pt>
                <c:pt idx="365">
                  <c:v>67.137896547499992</c:v>
                </c:pt>
                <c:pt idx="366">
                  <c:v>67.292185036999996</c:v>
                </c:pt>
                <c:pt idx="367">
                  <c:v>67.292185036999996</c:v>
                </c:pt>
                <c:pt idx="368">
                  <c:v>67.292185036999996</c:v>
                </c:pt>
                <c:pt idx="369">
                  <c:v>67.956153821000001</c:v>
                </c:pt>
                <c:pt idx="370">
                  <c:v>67.956153821000001</c:v>
                </c:pt>
                <c:pt idx="371">
                  <c:v>68.203341193900002</c:v>
                </c:pt>
                <c:pt idx="372">
                  <c:v>68.414577739599991</c:v>
                </c:pt>
                <c:pt idx="373">
                  <c:v>69.018892579999999</c:v>
                </c:pt>
                <c:pt idx="374">
                  <c:v>69.018892579999999</c:v>
                </c:pt>
                <c:pt idx="375">
                  <c:v>69.018892579999999</c:v>
                </c:pt>
                <c:pt idx="376">
                  <c:v>68.663627329700006</c:v>
                </c:pt>
                <c:pt idx="377">
                  <c:v>68.129532081199997</c:v>
                </c:pt>
                <c:pt idx="378">
                  <c:v>68.218995261499998</c:v>
                </c:pt>
                <c:pt idx="379">
                  <c:v>68.441642735300007</c:v>
                </c:pt>
                <c:pt idx="380">
                  <c:v>68.125496371500006</c:v>
                </c:pt>
                <c:pt idx="381">
                  <c:v>68.125496371500006</c:v>
                </c:pt>
                <c:pt idx="382">
                  <c:v>68.125496371500006</c:v>
                </c:pt>
                <c:pt idx="383">
                  <c:v>67.565290525800009</c:v>
                </c:pt>
                <c:pt idx="384">
                  <c:v>67.59716192869999</c:v>
                </c:pt>
                <c:pt idx="385">
                  <c:v>67.375865599299999</c:v>
                </c:pt>
                <c:pt idx="386">
                  <c:v>67.265612422700002</c:v>
                </c:pt>
                <c:pt idx="387">
                  <c:v>67.000684488399997</c:v>
                </c:pt>
                <c:pt idx="388">
                  <c:v>67.000684488399997</c:v>
                </c:pt>
                <c:pt idx="389">
                  <c:v>67.000684488399997</c:v>
                </c:pt>
                <c:pt idx="390">
                  <c:v>67.128679534300005</c:v>
                </c:pt>
                <c:pt idx="391">
                  <c:v>67.299975574499996</c:v>
                </c:pt>
                <c:pt idx="392">
                  <c:v>67.339231338999994</c:v>
                </c:pt>
                <c:pt idx="393">
                  <c:v>67.053048155200003</c:v>
                </c:pt>
                <c:pt idx="394">
                  <c:v>67.309067429799995</c:v>
                </c:pt>
                <c:pt idx="395">
                  <c:v>67.309067429799995</c:v>
                </c:pt>
                <c:pt idx="396">
                  <c:v>67.309067429799995</c:v>
                </c:pt>
                <c:pt idx="397">
                  <c:v>66.677351842200011</c:v>
                </c:pt>
                <c:pt idx="398">
                  <c:v>66.408709551499996</c:v>
                </c:pt>
                <c:pt idx="399">
                  <c:v>66.046667812799996</c:v>
                </c:pt>
                <c:pt idx="400">
                  <c:v>66.36877941169999</c:v>
                </c:pt>
                <c:pt idx="401">
                  <c:v>66.916790067299999</c:v>
                </c:pt>
                <c:pt idx="402">
                  <c:v>66.916790067299999</c:v>
                </c:pt>
                <c:pt idx="403">
                  <c:v>66.916790067299999</c:v>
                </c:pt>
                <c:pt idx="404">
                  <c:v>66.972928144800008</c:v>
                </c:pt>
                <c:pt idx="405">
                  <c:v>67.509397819699998</c:v>
                </c:pt>
                <c:pt idx="406">
                  <c:v>67.410077215499996</c:v>
                </c:pt>
                <c:pt idx="407">
                  <c:v>67.107229490099996</c:v>
                </c:pt>
                <c:pt idx="408">
                  <c:v>67.576564258399998</c:v>
                </c:pt>
                <c:pt idx="409">
                  <c:v>67.576564258399998</c:v>
                </c:pt>
                <c:pt idx="410">
                  <c:v>67.576564258399998</c:v>
                </c:pt>
                <c:pt idx="411">
                  <c:v>67.617067064899999</c:v>
                </c:pt>
                <c:pt idx="412">
                  <c:v>67.508087224700006</c:v>
                </c:pt>
                <c:pt idx="413">
                  <c:v>67.698909337099991</c:v>
                </c:pt>
                <c:pt idx="414">
                  <c:v>67.715874077899997</c:v>
                </c:pt>
                <c:pt idx="415">
                  <c:v>67.383417141899997</c:v>
                </c:pt>
                <c:pt idx="416">
                  <c:v>67.383417141899997</c:v>
                </c:pt>
                <c:pt idx="417">
                  <c:v>67.383417141899997</c:v>
                </c:pt>
                <c:pt idx="418">
                  <c:v>67.568507186600002</c:v>
                </c:pt>
                <c:pt idx="419">
                  <c:v>67.346896905199998</c:v>
                </c:pt>
                <c:pt idx="420">
                  <c:v>66.929270242900003</c:v>
                </c:pt>
                <c:pt idx="421">
                  <c:v>67.129424046600008</c:v>
                </c:pt>
                <c:pt idx="422">
                  <c:v>66.928047702000001</c:v>
                </c:pt>
                <c:pt idx="423">
                  <c:v>66.928047702000001</c:v>
                </c:pt>
                <c:pt idx="424">
                  <c:v>66.928047702000001</c:v>
                </c:pt>
                <c:pt idx="425">
                  <c:v>66.508155796699995</c:v>
                </c:pt>
                <c:pt idx="426">
                  <c:v>66.527877333900008</c:v>
                </c:pt>
                <c:pt idx="427">
                  <c:v>66.816561232400005</c:v>
                </c:pt>
                <c:pt idx="428">
                  <c:v>66.584243197500001</c:v>
                </c:pt>
                <c:pt idx="429">
                  <c:v>66.437240230900002</c:v>
                </c:pt>
                <c:pt idx="430">
                  <c:v>66.437240230900002</c:v>
                </c:pt>
                <c:pt idx="431">
                  <c:v>66.437240230900002</c:v>
                </c:pt>
                <c:pt idx="432">
                  <c:v>66.632599995800007</c:v>
                </c:pt>
                <c:pt idx="433">
                  <c:v>66.930415705099989</c:v>
                </c:pt>
                <c:pt idx="434">
                  <c:v>66.819191491599994</c:v>
                </c:pt>
                <c:pt idx="435">
                  <c:v>66.741499495400006</c:v>
                </c:pt>
                <c:pt idx="436">
                  <c:v>66.494321292699993</c:v>
                </c:pt>
                <c:pt idx="437">
                  <c:v>66.494321292699993</c:v>
                </c:pt>
                <c:pt idx="438">
                  <c:v>66.494321292699993</c:v>
                </c:pt>
                <c:pt idx="439">
                  <c:v>66.555500962600007</c:v>
                </c:pt>
                <c:pt idx="440">
                  <c:v>66.412667170600002</c:v>
                </c:pt>
                <c:pt idx="441">
                  <c:v>66.350693641099994</c:v>
                </c:pt>
                <c:pt idx="442">
                  <c:v>66.350693641099994</c:v>
                </c:pt>
                <c:pt idx="443">
                  <c:v>66.350693641099994</c:v>
                </c:pt>
                <c:pt idx="444">
                  <c:v>66.350693641099994</c:v>
                </c:pt>
                <c:pt idx="445">
                  <c:v>66.350693641099994</c:v>
                </c:pt>
                <c:pt idx="446">
                  <c:v>66.678466143699993</c:v>
                </c:pt>
                <c:pt idx="447">
                  <c:v>66.261804290800001</c:v>
                </c:pt>
                <c:pt idx="448">
                  <c:v>66.331272896400009</c:v>
                </c:pt>
                <c:pt idx="449">
                  <c:v>66.331272896400009</c:v>
                </c:pt>
                <c:pt idx="450">
                  <c:v>66.105478141100008</c:v>
                </c:pt>
                <c:pt idx="451">
                  <c:v>66.105478141100008</c:v>
                </c:pt>
                <c:pt idx="452">
                  <c:v>66.105478141100008</c:v>
                </c:pt>
                <c:pt idx="453">
                  <c:v>65.548081587700011</c:v>
                </c:pt>
                <c:pt idx="454">
                  <c:v>65.757178462100001</c:v>
                </c:pt>
                <c:pt idx="455">
                  <c:v>65.935164263399997</c:v>
                </c:pt>
                <c:pt idx="456">
                  <c:v>65.880700517800008</c:v>
                </c:pt>
                <c:pt idx="457">
                  <c:v>65.729122604600008</c:v>
                </c:pt>
                <c:pt idx="458">
                  <c:v>65.729122604600008</c:v>
                </c:pt>
                <c:pt idx="459">
                  <c:v>65.729122604600008</c:v>
                </c:pt>
                <c:pt idx="460">
                  <c:v>65.420571189</c:v>
                </c:pt>
                <c:pt idx="461">
                  <c:v>65.345710821799997</c:v>
                </c:pt>
                <c:pt idx="462">
                  <c:v>65.340324905299994</c:v>
                </c:pt>
                <c:pt idx="463">
                  <c:v>65.419619270299989</c:v>
                </c:pt>
                <c:pt idx="464">
                  <c:v>65.024532213900002</c:v>
                </c:pt>
                <c:pt idx="465">
                  <c:v>65.024532213900002</c:v>
                </c:pt>
                <c:pt idx="466">
                  <c:v>65.024532213900002</c:v>
                </c:pt>
                <c:pt idx="467">
                  <c:v>65.534490013300001</c:v>
                </c:pt>
                <c:pt idx="468">
                  <c:v>65.839704258200001</c:v>
                </c:pt>
                <c:pt idx="469">
                  <c:v>65.953379863600006</c:v>
                </c:pt>
                <c:pt idx="470">
                  <c:v>65.268881322799999</c:v>
                </c:pt>
                <c:pt idx="471">
                  <c:v>65.235478981599996</c:v>
                </c:pt>
                <c:pt idx="472">
                  <c:v>65.235478981599996</c:v>
                </c:pt>
                <c:pt idx="473">
                  <c:v>65.235478981599996</c:v>
                </c:pt>
                <c:pt idx="474">
                  <c:v>65.611756360699999</c:v>
                </c:pt>
                <c:pt idx="475">
                  <c:v>65.03966348809999</c:v>
                </c:pt>
                <c:pt idx="476">
                  <c:v>64.964048521400002</c:v>
                </c:pt>
                <c:pt idx="477">
                  <c:v>64.78861866150001</c:v>
                </c:pt>
                <c:pt idx="478">
                  <c:v>64.938718335000004</c:v>
                </c:pt>
                <c:pt idx="479">
                  <c:v>64.938718335000004</c:v>
                </c:pt>
                <c:pt idx="480">
                  <c:v>64.938718335000004</c:v>
                </c:pt>
                <c:pt idx="481">
                  <c:v>64.871331194199996</c:v>
                </c:pt>
                <c:pt idx="482">
                  <c:v>64.509195863000002</c:v>
                </c:pt>
                <c:pt idx="483">
                  <c:v>64.512524308699994</c:v>
                </c:pt>
                <c:pt idx="484">
                  <c:v>65.063981536499995</c:v>
                </c:pt>
                <c:pt idx="485">
                  <c:v>65.20623325630001</c:v>
                </c:pt>
                <c:pt idx="486">
                  <c:v>65.20623325630001</c:v>
                </c:pt>
                <c:pt idx="487">
                  <c:v>65.20623325630001</c:v>
                </c:pt>
                <c:pt idx="488">
                  <c:v>64.9694495026</c:v>
                </c:pt>
                <c:pt idx="489">
                  <c:v>64.647575930399995</c:v>
                </c:pt>
                <c:pt idx="490">
                  <c:v>64.588130979699997</c:v>
                </c:pt>
                <c:pt idx="491">
                  <c:v>64.343653052800008</c:v>
                </c:pt>
                <c:pt idx="492">
                  <c:v>64.55426942279999</c:v>
                </c:pt>
                <c:pt idx="493">
                  <c:v>64.55426942279999</c:v>
                </c:pt>
                <c:pt idx="494">
                  <c:v>64.55426942279999</c:v>
                </c:pt>
                <c:pt idx="495">
                  <c:v>64.6914911545</c:v>
                </c:pt>
                <c:pt idx="496">
                  <c:v>64.9638373457</c:v>
                </c:pt>
                <c:pt idx="497">
                  <c:v>64.852404249800003</c:v>
                </c:pt>
                <c:pt idx="498">
                  <c:v>65.468906714200003</c:v>
                </c:pt>
                <c:pt idx="499">
                  <c:v>65.187652009999994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DE-4B1F-837A-9FC0DEE31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45574</c:v>
                </c:pt>
                <c:pt idx="1">
                  <c:v>45575</c:v>
                </c:pt>
                <c:pt idx="2">
                  <c:v>45576</c:v>
                </c:pt>
                <c:pt idx="3">
                  <c:v>45577</c:v>
                </c:pt>
                <c:pt idx="4">
                  <c:v>45578</c:v>
                </c:pt>
                <c:pt idx="5">
                  <c:v>45579</c:v>
                </c:pt>
                <c:pt idx="6">
                  <c:v>45580</c:v>
                </c:pt>
                <c:pt idx="7">
                  <c:v>45581</c:v>
                </c:pt>
                <c:pt idx="8">
                  <c:v>45582</c:v>
                </c:pt>
                <c:pt idx="9">
                  <c:v>45583</c:v>
                </c:pt>
                <c:pt idx="10">
                  <c:v>45584</c:v>
                </c:pt>
                <c:pt idx="11">
                  <c:v>45585</c:v>
                </c:pt>
                <c:pt idx="12">
                  <c:v>45586</c:v>
                </c:pt>
                <c:pt idx="13">
                  <c:v>45587</c:v>
                </c:pt>
                <c:pt idx="14">
                  <c:v>45588</c:v>
                </c:pt>
                <c:pt idx="15">
                  <c:v>45589</c:v>
                </c:pt>
                <c:pt idx="16">
                  <c:v>45590</c:v>
                </c:pt>
                <c:pt idx="17">
                  <c:v>45591</c:v>
                </c:pt>
                <c:pt idx="18">
                  <c:v>45592</c:v>
                </c:pt>
                <c:pt idx="19">
                  <c:v>45593</c:v>
                </c:pt>
                <c:pt idx="20">
                  <c:v>45594</c:v>
                </c:pt>
                <c:pt idx="21">
                  <c:v>45595</c:v>
                </c:pt>
                <c:pt idx="22">
                  <c:v>45596</c:v>
                </c:pt>
                <c:pt idx="23">
                  <c:v>45597</c:v>
                </c:pt>
                <c:pt idx="24">
                  <c:v>45598</c:v>
                </c:pt>
                <c:pt idx="25">
                  <c:v>45599</c:v>
                </c:pt>
                <c:pt idx="26">
                  <c:v>45600</c:v>
                </c:pt>
                <c:pt idx="27">
                  <c:v>45601</c:v>
                </c:pt>
                <c:pt idx="28">
                  <c:v>45602</c:v>
                </c:pt>
                <c:pt idx="29">
                  <c:v>45603</c:v>
                </c:pt>
                <c:pt idx="30">
                  <c:v>45604</c:v>
                </c:pt>
                <c:pt idx="31">
                  <c:v>45605</c:v>
                </c:pt>
                <c:pt idx="32">
                  <c:v>45606</c:v>
                </c:pt>
                <c:pt idx="33">
                  <c:v>45607</c:v>
                </c:pt>
                <c:pt idx="34">
                  <c:v>45608</c:v>
                </c:pt>
                <c:pt idx="35">
                  <c:v>45609</c:v>
                </c:pt>
                <c:pt idx="36">
                  <c:v>45610</c:v>
                </c:pt>
                <c:pt idx="37">
                  <c:v>45611</c:v>
                </c:pt>
                <c:pt idx="38">
                  <c:v>45612</c:v>
                </c:pt>
                <c:pt idx="39">
                  <c:v>45613</c:v>
                </c:pt>
                <c:pt idx="40">
                  <c:v>45614</c:v>
                </c:pt>
                <c:pt idx="41">
                  <c:v>45615</c:v>
                </c:pt>
                <c:pt idx="42">
                  <c:v>45616</c:v>
                </c:pt>
                <c:pt idx="43">
                  <c:v>45617</c:v>
                </c:pt>
                <c:pt idx="44">
                  <c:v>45618</c:v>
                </c:pt>
                <c:pt idx="45">
                  <c:v>45619</c:v>
                </c:pt>
                <c:pt idx="46">
                  <c:v>45620</c:v>
                </c:pt>
                <c:pt idx="47">
                  <c:v>45621</c:v>
                </c:pt>
                <c:pt idx="48">
                  <c:v>45622</c:v>
                </c:pt>
                <c:pt idx="49">
                  <c:v>45623</c:v>
                </c:pt>
                <c:pt idx="50">
                  <c:v>45624</c:v>
                </c:pt>
                <c:pt idx="51">
                  <c:v>45625</c:v>
                </c:pt>
                <c:pt idx="52">
                  <c:v>45626</c:v>
                </c:pt>
                <c:pt idx="53">
                  <c:v>45627</c:v>
                </c:pt>
                <c:pt idx="54">
                  <c:v>45628</c:v>
                </c:pt>
                <c:pt idx="55">
                  <c:v>45629</c:v>
                </c:pt>
                <c:pt idx="56">
                  <c:v>45630</c:v>
                </c:pt>
                <c:pt idx="57">
                  <c:v>45631</c:v>
                </c:pt>
                <c:pt idx="58">
                  <c:v>45632</c:v>
                </c:pt>
                <c:pt idx="59">
                  <c:v>45633</c:v>
                </c:pt>
                <c:pt idx="60">
                  <c:v>45634</c:v>
                </c:pt>
                <c:pt idx="61">
                  <c:v>45635</c:v>
                </c:pt>
                <c:pt idx="62">
                  <c:v>45636</c:v>
                </c:pt>
                <c:pt idx="63">
                  <c:v>45637</c:v>
                </c:pt>
                <c:pt idx="64">
                  <c:v>45638</c:v>
                </c:pt>
                <c:pt idx="65">
                  <c:v>45639</c:v>
                </c:pt>
                <c:pt idx="66">
                  <c:v>45640</c:v>
                </c:pt>
                <c:pt idx="67">
                  <c:v>45641</c:v>
                </c:pt>
                <c:pt idx="68">
                  <c:v>45642</c:v>
                </c:pt>
                <c:pt idx="69">
                  <c:v>45643</c:v>
                </c:pt>
                <c:pt idx="70">
                  <c:v>45644</c:v>
                </c:pt>
                <c:pt idx="71">
                  <c:v>45645</c:v>
                </c:pt>
                <c:pt idx="72">
                  <c:v>45646</c:v>
                </c:pt>
                <c:pt idx="73">
                  <c:v>45647</c:v>
                </c:pt>
                <c:pt idx="74">
                  <c:v>45648</c:v>
                </c:pt>
                <c:pt idx="75">
                  <c:v>45649</c:v>
                </c:pt>
                <c:pt idx="76">
                  <c:v>45650</c:v>
                </c:pt>
                <c:pt idx="77">
                  <c:v>45651</c:v>
                </c:pt>
                <c:pt idx="78">
                  <c:v>45652</c:v>
                </c:pt>
                <c:pt idx="79">
                  <c:v>45653</c:v>
                </c:pt>
                <c:pt idx="80">
                  <c:v>45654</c:v>
                </c:pt>
                <c:pt idx="81">
                  <c:v>45655</c:v>
                </c:pt>
                <c:pt idx="82">
                  <c:v>45656</c:v>
                </c:pt>
                <c:pt idx="83">
                  <c:v>45657</c:v>
                </c:pt>
                <c:pt idx="84">
                  <c:v>45658</c:v>
                </c:pt>
                <c:pt idx="85">
                  <c:v>45659</c:v>
                </c:pt>
                <c:pt idx="86">
                  <c:v>45660</c:v>
                </c:pt>
                <c:pt idx="87">
                  <c:v>45661</c:v>
                </c:pt>
                <c:pt idx="88">
                  <c:v>45662</c:v>
                </c:pt>
                <c:pt idx="89">
                  <c:v>45663</c:v>
                </c:pt>
                <c:pt idx="90">
                  <c:v>45664</c:v>
                </c:pt>
                <c:pt idx="91">
                  <c:v>45665</c:v>
                </c:pt>
                <c:pt idx="92">
                  <c:v>45666</c:v>
                </c:pt>
                <c:pt idx="93">
                  <c:v>45667</c:v>
                </c:pt>
                <c:pt idx="94">
                  <c:v>45668</c:v>
                </c:pt>
                <c:pt idx="95">
                  <c:v>45669</c:v>
                </c:pt>
                <c:pt idx="96">
                  <c:v>45670</c:v>
                </c:pt>
                <c:pt idx="97">
                  <c:v>45671</c:v>
                </c:pt>
                <c:pt idx="98">
                  <c:v>45672</c:v>
                </c:pt>
                <c:pt idx="99">
                  <c:v>45673</c:v>
                </c:pt>
                <c:pt idx="100">
                  <c:v>45674</c:v>
                </c:pt>
                <c:pt idx="101">
                  <c:v>45675</c:v>
                </c:pt>
                <c:pt idx="102">
                  <c:v>45676</c:v>
                </c:pt>
                <c:pt idx="103">
                  <c:v>45677</c:v>
                </c:pt>
                <c:pt idx="104">
                  <c:v>45678</c:v>
                </c:pt>
                <c:pt idx="105">
                  <c:v>45679</c:v>
                </c:pt>
                <c:pt idx="106">
                  <c:v>45680</c:v>
                </c:pt>
                <c:pt idx="107">
                  <c:v>45681</c:v>
                </c:pt>
                <c:pt idx="108">
                  <c:v>45682</c:v>
                </c:pt>
                <c:pt idx="109">
                  <c:v>45683</c:v>
                </c:pt>
                <c:pt idx="110">
                  <c:v>45684</c:v>
                </c:pt>
                <c:pt idx="111">
                  <c:v>45685</c:v>
                </c:pt>
                <c:pt idx="112">
                  <c:v>45686</c:v>
                </c:pt>
                <c:pt idx="113">
                  <c:v>45687</c:v>
                </c:pt>
                <c:pt idx="114">
                  <c:v>45688</c:v>
                </c:pt>
                <c:pt idx="115">
                  <c:v>45689</c:v>
                </c:pt>
                <c:pt idx="116">
                  <c:v>45690</c:v>
                </c:pt>
                <c:pt idx="117">
                  <c:v>45691</c:v>
                </c:pt>
                <c:pt idx="118">
                  <c:v>45692</c:v>
                </c:pt>
                <c:pt idx="119">
                  <c:v>45693</c:v>
                </c:pt>
                <c:pt idx="120">
                  <c:v>45694</c:v>
                </c:pt>
                <c:pt idx="121">
                  <c:v>45695</c:v>
                </c:pt>
                <c:pt idx="122">
                  <c:v>45696</c:v>
                </c:pt>
                <c:pt idx="123">
                  <c:v>45697</c:v>
                </c:pt>
                <c:pt idx="124">
                  <c:v>45698</c:v>
                </c:pt>
                <c:pt idx="125">
                  <c:v>45699</c:v>
                </c:pt>
                <c:pt idx="126">
                  <c:v>45700</c:v>
                </c:pt>
                <c:pt idx="127">
                  <c:v>45701</c:v>
                </c:pt>
                <c:pt idx="128">
                  <c:v>45702</c:v>
                </c:pt>
                <c:pt idx="129">
                  <c:v>45703</c:v>
                </c:pt>
                <c:pt idx="130">
                  <c:v>45704</c:v>
                </c:pt>
                <c:pt idx="131">
                  <c:v>45705</c:v>
                </c:pt>
                <c:pt idx="132">
                  <c:v>45706</c:v>
                </c:pt>
                <c:pt idx="133">
                  <c:v>45707</c:v>
                </c:pt>
                <c:pt idx="134">
                  <c:v>45708</c:v>
                </c:pt>
                <c:pt idx="135">
                  <c:v>45709</c:v>
                </c:pt>
                <c:pt idx="136">
                  <c:v>45710</c:v>
                </c:pt>
                <c:pt idx="137">
                  <c:v>45711</c:v>
                </c:pt>
                <c:pt idx="138">
                  <c:v>45712</c:v>
                </c:pt>
                <c:pt idx="139">
                  <c:v>45713</c:v>
                </c:pt>
                <c:pt idx="140">
                  <c:v>45714</c:v>
                </c:pt>
                <c:pt idx="141">
                  <c:v>45715</c:v>
                </c:pt>
                <c:pt idx="142">
                  <c:v>45716</c:v>
                </c:pt>
                <c:pt idx="143">
                  <c:v>45717</c:v>
                </c:pt>
                <c:pt idx="144">
                  <c:v>45718</c:v>
                </c:pt>
                <c:pt idx="145">
                  <c:v>45719</c:v>
                </c:pt>
                <c:pt idx="146">
                  <c:v>45720</c:v>
                </c:pt>
                <c:pt idx="147">
                  <c:v>45721</c:v>
                </c:pt>
                <c:pt idx="148">
                  <c:v>45722</c:v>
                </c:pt>
                <c:pt idx="149">
                  <c:v>45723</c:v>
                </c:pt>
                <c:pt idx="150">
                  <c:v>45724</c:v>
                </c:pt>
                <c:pt idx="151">
                  <c:v>45725</c:v>
                </c:pt>
                <c:pt idx="152">
                  <c:v>45726</c:v>
                </c:pt>
                <c:pt idx="153">
                  <c:v>45727</c:v>
                </c:pt>
                <c:pt idx="154">
                  <c:v>45728</c:v>
                </c:pt>
                <c:pt idx="155">
                  <c:v>45729</c:v>
                </c:pt>
                <c:pt idx="156">
                  <c:v>45730</c:v>
                </c:pt>
                <c:pt idx="157">
                  <c:v>45731</c:v>
                </c:pt>
                <c:pt idx="158">
                  <c:v>45732</c:v>
                </c:pt>
                <c:pt idx="159">
                  <c:v>45733</c:v>
                </c:pt>
                <c:pt idx="160">
                  <c:v>45734</c:v>
                </c:pt>
                <c:pt idx="161">
                  <c:v>45735</c:v>
                </c:pt>
                <c:pt idx="162">
                  <c:v>45736</c:v>
                </c:pt>
                <c:pt idx="163">
                  <c:v>45737</c:v>
                </c:pt>
                <c:pt idx="164">
                  <c:v>45738</c:v>
                </c:pt>
                <c:pt idx="165">
                  <c:v>45739</c:v>
                </c:pt>
                <c:pt idx="166">
                  <c:v>45740</c:v>
                </c:pt>
                <c:pt idx="167">
                  <c:v>45741</c:v>
                </c:pt>
                <c:pt idx="168">
                  <c:v>45742</c:v>
                </c:pt>
                <c:pt idx="169">
                  <c:v>45743</c:v>
                </c:pt>
                <c:pt idx="170">
                  <c:v>45744</c:v>
                </c:pt>
                <c:pt idx="171">
                  <c:v>45745</c:v>
                </c:pt>
                <c:pt idx="172">
                  <c:v>45746</c:v>
                </c:pt>
                <c:pt idx="173">
                  <c:v>45747</c:v>
                </c:pt>
                <c:pt idx="174">
                  <c:v>45748</c:v>
                </c:pt>
                <c:pt idx="175">
                  <c:v>45749</c:v>
                </c:pt>
                <c:pt idx="176">
                  <c:v>45750</c:v>
                </c:pt>
                <c:pt idx="177">
                  <c:v>45751</c:v>
                </c:pt>
                <c:pt idx="178">
                  <c:v>45752</c:v>
                </c:pt>
                <c:pt idx="179">
                  <c:v>45753</c:v>
                </c:pt>
                <c:pt idx="180">
                  <c:v>45754</c:v>
                </c:pt>
                <c:pt idx="181">
                  <c:v>45755</c:v>
                </c:pt>
                <c:pt idx="182">
                  <c:v>45756</c:v>
                </c:pt>
                <c:pt idx="183">
                  <c:v>45757</c:v>
                </c:pt>
                <c:pt idx="184">
                  <c:v>45758</c:v>
                </c:pt>
                <c:pt idx="185">
                  <c:v>45759</c:v>
                </c:pt>
                <c:pt idx="186">
                  <c:v>45760</c:v>
                </c:pt>
                <c:pt idx="187">
                  <c:v>45761</c:v>
                </c:pt>
                <c:pt idx="188">
                  <c:v>45762</c:v>
                </c:pt>
                <c:pt idx="189">
                  <c:v>45763</c:v>
                </c:pt>
                <c:pt idx="190">
                  <c:v>45764</c:v>
                </c:pt>
                <c:pt idx="191">
                  <c:v>45765</c:v>
                </c:pt>
                <c:pt idx="192">
                  <c:v>45766</c:v>
                </c:pt>
                <c:pt idx="193">
                  <c:v>45767</c:v>
                </c:pt>
                <c:pt idx="194">
                  <c:v>45768</c:v>
                </c:pt>
                <c:pt idx="195">
                  <c:v>45769</c:v>
                </c:pt>
                <c:pt idx="196">
                  <c:v>45770</c:v>
                </c:pt>
                <c:pt idx="197">
                  <c:v>45771</c:v>
                </c:pt>
                <c:pt idx="198">
                  <c:v>45772</c:v>
                </c:pt>
                <c:pt idx="199">
                  <c:v>45773</c:v>
                </c:pt>
                <c:pt idx="200">
                  <c:v>45774</c:v>
                </c:pt>
                <c:pt idx="201">
                  <c:v>45775</c:v>
                </c:pt>
                <c:pt idx="202">
                  <c:v>45776</c:v>
                </c:pt>
                <c:pt idx="203">
                  <c:v>45777</c:v>
                </c:pt>
                <c:pt idx="204">
                  <c:v>45778</c:v>
                </c:pt>
                <c:pt idx="205">
                  <c:v>45779</c:v>
                </c:pt>
                <c:pt idx="206">
                  <c:v>45780</c:v>
                </c:pt>
                <c:pt idx="207">
                  <c:v>45781</c:v>
                </c:pt>
                <c:pt idx="208">
                  <c:v>45782</c:v>
                </c:pt>
                <c:pt idx="209">
                  <c:v>45783</c:v>
                </c:pt>
                <c:pt idx="210">
                  <c:v>45784</c:v>
                </c:pt>
                <c:pt idx="211">
                  <c:v>45785</c:v>
                </c:pt>
                <c:pt idx="212">
                  <c:v>45786</c:v>
                </c:pt>
                <c:pt idx="213">
                  <c:v>45787</c:v>
                </c:pt>
                <c:pt idx="214">
                  <c:v>45788</c:v>
                </c:pt>
                <c:pt idx="215">
                  <c:v>45789</c:v>
                </c:pt>
                <c:pt idx="216">
                  <c:v>45790</c:v>
                </c:pt>
                <c:pt idx="217">
                  <c:v>45791</c:v>
                </c:pt>
                <c:pt idx="218">
                  <c:v>45792</c:v>
                </c:pt>
                <c:pt idx="219">
                  <c:v>45793</c:v>
                </c:pt>
                <c:pt idx="220">
                  <c:v>45794</c:v>
                </c:pt>
                <c:pt idx="221">
                  <c:v>45795</c:v>
                </c:pt>
                <c:pt idx="222">
                  <c:v>45796</c:v>
                </c:pt>
                <c:pt idx="223">
                  <c:v>45797</c:v>
                </c:pt>
                <c:pt idx="224">
                  <c:v>45798</c:v>
                </c:pt>
                <c:pt idx="225">
                  <c:v>45799</c:v>
                </c:pt>
                <c:pt idx="226">
                  <c:v>45800</c:v>
                </c:pt>
                <c:pt idx="227">
                  <c:v>45801</c:v>
                </c:pt>
                <c:pt idx="228">
                  <c:v>45802</c:v>
                </c:pt>
                <c:pt idx="229">
                  <c:v>45803</c:v>
                </c:pt>
                <c:pt idx="230">
                  <c:v>45804</c:v>
                </c:pt>
                <c:pt idx="231">
                  <c:v>45805</c:v>
                </c:pt>
                <c:pt idx="232">
                  <c:v>45806</c:v>
                </c:pt>
                <c:pt idx="233">
                  <c:v>45807</c:v>
                </c:pt>
                <c:pt idx="234">
                  <c:v>45808</c:v>
                </c:pt>
                <c:pt idx="235">
                  <c:v>45809</c:v>
                </c:pt>
                <c:pt idx="236">
                  <c:v>45810</c:v>
                </c:pt>
                <c:pt idx="237">
                  <c:v>45811</c:v>
                </c:pt>
                <c:pt idx="238">
                  <c:v>45812</c:v>
                </c:pt>
                <c:pt idx="239">
                  <c:v>45813</c:v>
                </c:pt>
                <c:pt idx="240">
                  <c:v>45814</c:v>
                </c:pt>
                <c:pt idx="241">
                  <c:v>45815</c:v>
                </c:pt>
                <c:pt idx="242">
                  <c:v>45816</c:v>
                </c:pt>
                <c:pt idx="243">
                  <c:v>45817</c:v>
                </c:pt>
                <c:pt idx="244">
                  <c:v>45818</c:v>
                </c:pt>
                <c:pt idx="245">
                  <c:v>45819</c:v>
                </c:pt>
                <c:pt idx="246">
                  <c:v>45820</c:v>
                </c:pt>
                <c:pt idx="247">
                  <c:v>45821</c:v>
                </c:pt>
                <c:pt idx="248">
                  <c:v>45822</c:v>
                </c:pt>
                <c:pt idx="249">
                  <c:v>45823</c:v>
                </c:pt>
                <c:pt idx="250">
                  <c:v>45824</c:v>
                </c:pt>
                <c:pt idx="251">
                  <c:v>45825</c:v>
                </c:pt>
                <c:pt idx="252">
                  <c:v>45826</c:v>
                </c:pt>
                <c:pt idx="253">
                  <c:v>45827</c:v>
                </c:pt>
                <c:pt idx="254">
                  <c:v>45828</c:v>
                </c:pt>
                <c:pt idx="255">
                  <c:v>45829</c:v>
                </c:pt>
                <c:pt idx="256">
                  <c:v>45830</c:v>
                </c:pt>
                <c:pt idx="257">
                  <c:v>45831</c:v>
                </c:pt>
                <c:pt idx="258">
                  <c:v>45832</c:v>
                </c:pt>
                <c:pt idx="259">
                  <c:v>45833</c:v>
                </c:pt>
                <c:pt idx="260">
                  <c:v>45834</c:v>
                </c:pt>
                <c:pt idx="261">
                  <c:v>45835</c:v>
                </c:pt>
                <c:pt idx="262">
                  <c:v>45836</c:v>
                </c:pt>
                <c:pt idx="263">
                  <c:v>45837</c:v>
                </c:pt>
                <c:pt idx="264">
                  <c:v>45838</c:v>
                </c:pt>
                <c:pt idx="265">
                  <c:v>45839</c:v>
                </c:pt>
                <c:pt idx="266">
                  <c:v>45840</c:v>
                </c:pt>
                <c:pt idx="267">
                  <c:v>45841</c:v>
                </c:pt>
                <c:pt idx="268">
                  <c:v>45842</c:v>
                </c:pt>
                <c:pt idx="269">
                  <c:v>45843</c:v>
                </c:pt>
                <c:pt idx="270">
                  <c:v>45844</c:v>
                </c:pt>
                <c:pt idx="271">
                  <c:v>45845</c:v>
                </c:pt>
                <c:pt idx="272">
                  <c:v>45846</c:v>
                </c:pt>
                <c:pt idx="273">
                  <c:v>45847</c:v>
                </c:pt>
                <c:pt idx="274">
                  <c:v>45848</c:v>
                </c:pt>
                <c:pt idx="275">
                  <c:v>45849</c:v>
                </c:pt>
                <c:pt idx="276">
                  <c:v>45850</c:v>
                </c:pt>
                <c:pt idx="277">
                  <c:v>45851</c:v>
                </c:pt>
                <c:pt idx="278">
                  <c:v>45852</c:v>
                </c:pt>
                <c:pt idx="279">
                  <c:v>45853</c:v>
                </c:pt>
                <c:pt idx="280">
                  <c:v>45854</c:v>
                </c:pt>
                <c:pt idx="281">
                  <c:v>45855</c:v>
                </c:pt>
                <c:pt idx="282">
                  <c:v>45856</c:v>
                </c:pt>
                <c:pt idx="283">
                  <c:v>45857</c:v>
                </c:pt>
                <c:pt idx="284">
                  <c:v>45858</c:v>
                </c:pt>
                <c:pt idx="285">
                  <c:v>45859</c:v>
                </c:pt>
                <c:pt idx="286">
                  <c:v>45860</c:v>
                </c:pt>
                <c:pt idx="287">
                  <c:v>45861</c:v>
                </c:pt>
                <c:pt idx="288">
                  <c:v>45862</c:v>
                </c:pt>
                <c:pt idx="289">
                  <c:v>45863</c:v>
                </c:pt>
                <c:pt idx="290">
                  <c:v>45864</c:v>
                </c:pt>
                <c:pt idx="291">
                  <c:v>45865</c:v>
                </c:pt>
                <c:pt idx="292">
                  <c:v>45866</c:v>
                </c:pt>
                <c:pt idx="293">
                  <c:v>45867</c:v>
                </c:pt>
                <c:pt idx="294">
                  <c:v>45868</c:v>
                </c:pt>
                <c:pt idx="295">
                  <c:v>45869</c:v>
                </c:pt>
                <c:pt idx="296">
                  <c:v>45870</c:v>
                </c:pt>
                <c:pt idx="297">
                  <c:v>45871</c:v>
                </c:pt>
                <c:pt idx="298">
                  <c:v>45872</c:v>
                </c:pt>
                <c:pt idx="299">
                  <c:v>45873</c:v>
                </c:pt>
                <c:pt idx="300">
                  <c:v>45874</c:v>
                </c:pt>
                <c:pt idx="301">
                  <c:v>45875</c:v>
                </c:pt>
                <c:pt idx="302">
                  <c:v>45876</c:v>
                </c:pt>
                <c:pt idx="303">
                  <c:v>45877</c:v>
                </c:pt>
                <c:pt idx="304">
                  <c:v>45878</c:v>
                </c:pt>
                <c:pt idx="305">
                  <c:v>45879</c:v>
                </c:pt>
                <c:pt idx="306">
                  <c:v>45880</c:v>
                </c:pt>
                <c:pt idx="307">
                  <c:v>45881</c:v>
                </c:pt>
                <c:pt idx="308">
                  <c:v>45882</c:v>
                </c:pt>
                <c:pt idx="309">
                  <c:v>45883</c:v>
                </c:pt>
                <c:pt idx="310">
                  <c:v>45884</c:v>
                </c:pt>
                <c:pt idx="311">
                  <c:v>45885</c:v>
                </c:pt>
                <c:pt idx="312">
                  <c:v>45886</c:v>
                </c:pt>
                <c:pt idx="313">
                  <c:v>45887</c:v>
                </c:pt>
                <c:pt idx="314">
                  <c:v>45888</c:v>
                </c:pt>
                <c:pt idx="315">
                  <c:v>45889</c:v>
                </c:pt>
                <c:pt idx="316">
                  <c:v>45890</c:v>
                </c:pt>
                <c:pt idx="317">
                  <c:v>45891</c:v>
                </c:pt>
                <c:pt idx="318">
                  <c:v>45892</c:v>
                </c:pt>
                <c:pt idx="319">
                  <c:v>45893</c:v>
                </c:pt>
                <c:pt idx="320">
                  <c:v>45894</c:v>
                </c:pt>
                <c:pt idx="321">
                  <c:v>45895</c:v>
                </c:pt>
                <c:pt idx="322">
                  <c:v>45896</c:v>
                </c:pt>
                <c:pt idx="323">
                  <c:v>45897</c:v>
                </c:pt>
                <c:pt idx="324">
                  <c:v>45898</c:v>
                </c:pt>
                <c:pt idx="325">
                  <c:v>45899</c:v>
                </c:pt>
                <c:pt idx="326">
                  <c:v>45900</c:v>
                </c:pt>
                <c:pt idx="327">
                  <c:v>45901</c:v>
                </c:pt>
                <c:pt idx="328">
                  <c:v>45902</c:v>
                </c:pt>
                <c:pt idx="329">
                  <c:v>45903</c:v>
                </c:pt>
                <c:pt idx="330">
                  <c:v>45904</c:v>
                </c:pt>
                <c:pt idx="331">
                  <c:v>45905</c:v>
                </c:pt>
                <c:pt idx="332">
                  <c:v>45906</c:v>
                </c:pt>
                <c:pt idx="333">
                  <c:v>45907</c:v>
                </c:pt>
                <c:pt idx="334">
                  <c:v>45908</c:v>
                </c:pt>
                <c:pt idx="335">
                  <c:v>45909</c:v>
                </c:pt>
                <c:pt idx="336">
                  <c:v>45910</c:v>
                </c:pt>
                <c:pt idx="337">
                  <c:v>45911</c:v>
                </c:pt>
                <c:pt idx="338">
                  <c:v>45912</c:v>
                </c:pt>
                <c:pt idx="339">
                  <c:v>45913</c:v>
                </c:pt>
                <c:pt idx="340">
                  <c:v>45914</c:v>
                </c:pt>
                <c:pt idx="341">
                  <c:v>45915</c:v>
                </c:pt>
                <c:pt idx="342">
                  <c:v>45916</c:v>
                </c:pt>
                <c:pt idx="343">
                  <c:v>45917</c:v>
                </c:pt>
                <c:pt idx="344">
                  <c:v>45918</c:v>
                </c:pt>
                <c:pt idx="345">
                  <c:v>45919</c:v>
                </c:pt>
                <c:pt idx="346">
                  <c:v>45920</c:v>
                </c:pt>
                <c:pt idx="347">
                  <c:v>45921</c:v>
                </c:pt>
                <c:pt idx="348">
                  <c:v>45922</c:v>
                </c:pt>
                <c:pt idx="349">
                  <c:v>45923</c:v>
                </c:pt>
                <c:pt idx="350">
                  <c:v>45924</c:v>
                </c:pt>
                <c:pt idx="351">
                  <c:v>45925</c:v>
                </c:pt>
                <c:pt idx="352">
                  <c:v>45926</c:v>
                </c:pt>
                <c:pt idx="353">
                  <c:v>45927</c:v>
                </c:pt>
                <c:pt idx="354">
                  <c:v>45928</c:v>
                </c:pt>
                <c:pt idx="355">
                  <c:v>45929</c:v>
                </c:pt>
                <c:pt idx="356">
                  <c:v>45930</c:v>
                </c:pt>
                <c:pt idx="357">
                  <c:v>45931</c:v>
                </c:pt>
                <c:pt idx="358">
                  <c:v>45932</c:v>
                </c:pt>
                <c:pt idx="359">
                  <c:v>45933</c:v>
                </c:pt>
                <c:pt idx="360">
                  <c:v>45934</c:v>
                </c:pt>
                <c:pt idx="361">
                  <c:v>45935</c:v>
                </c:pt>
                <c:pt idx="362">
                  <c:v>45936</c:v>
                </c:pt>
                <c:pt idx="363">
                  <c:v>45937</c:v>
                </c:pt>
                <c:pt idx="364">
                  <c:v>45938</c:v>
                </c:pt>
                <c:pt idx="365">
                  <c:v>45939</c:v>
                </c:pt>
                <c:pt idx="366">
                  <c:v>45940</c:v>
                </c:pt>
                <c:pt idx="367">
                  <c:v>45941</c:v>
                </c:pt>
                <c:pt idx="368">
                  <c:v>45942</c:v>
                </c:pt>
                <c:pt idx="369">
                  <c:v>45943</c:v>
                </c:pt>
                <c:pt idx="370">
                  <c:v>45944</c:v>
                </c:pt>
                <c:pt idx="371">
                  <c:v>45945</c:v>
                </c:pt>
                <c:pt idx="372">
                  <c:v>45946</c:v>
                </c:pt>
                <c:pt idx="373">
                  <c:v>45947</c:v>
                </c:pt>
                <c:pt idx="374">
                  <c:v>45948</c:v>
                </c:pt>
                <c:pt idx="375">
                  <c:v>45949</c:v>
                </c:pt>
                <c:pt idx="376">
                  <c:v>45950</c:v>
                </c:pt>
                <c:pt idx="377">
                  <c:v>45951</c:v>
                </c:pt>
                <c:pt idx="378">
                  <c:v>45952</c:v>
                </c:pt>
                <c:pt idx="379">
                  <c:v>45953</c:v>
                </c:pt>
                <c:pt idx="380">
                  <c:v>45954</c:v>
                </c:pt>
                <c:pt idx="381">
                  <c:v>45955</c:v>
                </c:pt>
                <c:pt idx="382">
                  <c:v>45956</c:v>
                </c:pt>
                <c:pt idx="383">
                  <c:v>45957</c:v>
                </c:pt>
                <c:pt idx="384">
                  <c:v>45958</c:v>
                </c:pt>
                <c:pt idx="385">
                  <c:v>45959</c:v>
                </c:pt>
                <c:pt idx="386">
                  <c:v>45960</c:v>
                </c:pt>
                <c:pt idx="387">
                  <c:v>45961</c:v>
                </c:pt>
                <c:pt idx="388">
                  <c:v>45962</c:v>
                </c:pt>
                <c:pt idx="389">
                  <c:v>45963</c:v>
                </c:pt>
                <c:pt idx="390">
                  <c:v>45964</c:v>
                </c:pt>
                <c:pt idx="391">
                  <c:v>45965</c:v>
                </c:pt>
                <c:pt idx="392">
                  <c:v>45966</c:v>
                </c:pt>
                <c:pt idx="393">
                  <c:v>45967</c:v>
                </c:pt>
                <c:pt idx="394">
                  <c:v>45968</c:v>
                </c:pt>
                <c:pt idx="395">
                  <c:v>45969</c:v>
                </c:pt>
                <c:pt idx="396">
                  <c:v>45970</c:v>
                </c:pt>
                <c:pt idx="397">
                  <c:v>45971</c:v>
                </c:pt>
                <c:pt idx="398">
                  <c:v>45972</c:v>
                </c:pt>
                <c:pt idx="399">
                  <c:v>45973</c:v>
                </c:pt>
                <c:pt idx="400">
                  <c:v>45974</c:v>
                </c:pt>
                <c:pt idx="401">
                  <c:v>45975</c:v>
                </c:pt>
                <c:pt idx="402">
                  <c:v>45976</c:v>
                </c:pt>
                <c:pt idx="403">
                  <c:v>45977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45983</c:v>
                </c:pt>
                <c:pt idx="410">
                  <c:v>45984</c:v>
                </c:pt>
                <c:pt idx="411">
                  <c:v>45985</c:v>
                </c:pt>
                <c:pt idx="412">
                  <c:v>45986</c:v>
                </c:pt>
                <c:pt idx="413">
                  <c:v>45987</c:v>
                </c:pt>
                <c:pt idx="414">
                  <c:v>45988</c:v>
                </c:pt>
                <c:pt idx="415">
                  <c:v>45989</c:v>
                </c:pt>
                <c:pt idx="416">
                  <c:v>45990</c:v>
                </c:pt>
                <c:pt idx="417">
                  <c:v>45991</c:v>
                </c:pt>
                <c:pt idx="418">
                  <c:v>45992</c:v>
                </c:pt>
                <c:pt idx="419">
                  <c:v>45993</c:v>
                </c:pt>
                <c:pt idx="420">
                  <c:v>45994</c:v>
                </c:pt>
                <c:pt idx="421">
                  <c:v>45995</c:v>
                </c:pt>
                <c:pt idx="422">
                  <c:v>45996</c:v>
                </c:pt>
                <c:pt idx="423">
                  <c:v>45997</c:v>
                </c:pt>
                <c:pt idx="424">
                  <c:v>45998</c:v>
                </c:pt>
                <c:pt idx="425">
                  <c:v>45999</c:v>
                </c:pt>
                <c:pt idx="426">
                  <c:v>46000</c:v>
                </c:pt>
                <c:pt idx="427">
                  <c:v>46001</c:v>
                </c:pt>
                <c:pt idx="428">
                  <c:v>46002</c:v>
                </c:pt>
                <c:pt idx="429">
                  <c:v>46003</c:v>
                </c:pt>
                <c:pt idx="430">
                  <c:v>46004</c:v>
                </c:pt>
                <c:pt idx="431">
                  <c:v>46005</c:v>
                </c:pt>
                <c:pt idx="432">
                  <c:v>46006</c:v>
                </c:pt>
                <c:pt idx="433">
                  <c:v>46007</c:v>
                </c:pt>
                <c:pt idx="434">
                  <c:v>46008</c:v>
                </c:pt>
                <c:pt idx="435">
                  <c:v>46009</c:v>
                </c:pt>
                <c:pt idx="436">
                  <c:v>46010</c:v>
                </c:pt>
                <c:pt idx="437">
                  <c:v>46011</c:v>
                </c:pt>
                <c:pt idx="438">
                  <c:v>46012</c:v>
                </c:pt>
                <c:pt idx="439">
                  <c:v>46013</c:v>
                </c:pt>
                <c:pt idx="440">
                  <c:v>46014</c:v>
                </c:pt>
                <c:pt idx="441">
                  <c:v>46015</c:v>
                </c:pt>
                <c:pt idx="442">
                  <c:v>46016</c:v>
                </c:pt>
                <c:pt idx="443">
                  <c:v>46017</c:v>
                </c:pt>
                <c:pt idx="444">
                  <c:v>46018</c:v>
                </c:pt>
                <c:pt idx="445">
                  <c:v>46019</c:v>
                </c:pt>
                <c:pt idx="446">
                  <c:v>46020</c:v>
                </c:pt>
                <c:pt idx="447">
                  <c:v>46021</c:v>
                </c:pt>
                <c:pt idx="448">
                  <c:v>46022</c:v>
                </c:pt>
                <c:pt idx="449">
                  <c:v>46023</c:v>
                </c:pt>
                <c:pt idx="450">
                  <c:v>46024</c:v>
                </c:pt>
                <c:pt idx="451">
                  <c:v>46025</c:v>
                </c:pt>
                <c:pt idx="452">
                  <c:v>46026</c:v>
                </c:pt>
                <c:pt idx="453">
                  <c:v>46027</c:v>
                </c:pt>
                <c:pt idx="454">
                  <c:v>46028</c:v>
                </c:pt>
                <c:pt idx="455">
                  <c:v>46029</c:v>
                </c:pt>
                <c:pt idx="456">
                  <c:v>46030</c:v>
                </c:pt>
                <c:pt idx="457">
                  <c:v>46031</c:v>
                </c:pt>
                <c:pt idx="458">
                  <c:v>46032</c:v>
                </c:pt>
                <c:pt idx="459">
                  <c:v>46033</c:v>
                </c:pt>
                <c:pt idx="460">
                  <c:v>46034</c:v>
                </c:pt>
                <c:pt idx="461">
                  <c:v>46035</c:v>
                </c:pt>
                <c:pt idx="462">
                  <c:v>46036</c:v>
                </c:pt>
                <c:pt idx="463">
                  <c:v>46037</c:v>
                </c:pt>
                <c:pt idx="464">
                  <c:v>46038</c:v>
                </c:pt>
                <c:pt idx="465">
                  <c:v>46039</c:v>
                </c:pt>
                <c:pt idx="466">
                  <c:v>46040</c:v>
                </c:pt>
                <c:pt idx="467">
                  <c:v>46041</c:v>
                </c:pt>
                <c:pt idx="468">
                  <c:v>46042</c:v>
                </c:pt>
                <c:pt idx="469">
                  <c:v>46043</c:v>
                </c:pt>
                <c:pt idx="470">
                  <c:v>46044</c:v>
                </c:pt>
                <c:pt idx="471">
                  <c:v>46045</c:v>
                </c:pt>
                <c:pt idx="472">
                  <c:v>46046</c:v>
                </c:pt>
                <c:pt idx="473">
                  <c:v>46047</c:v>
                </c:pt>
                <c:pt idx="474">
                  <c:v>46048</c:v>
                </c:pt>
                <c:pt idx="475">
                  <c:v>46049</c:v>
                </c:pt>
                <c:pt idx="476">
                  <c:v>46050</c:v>
                </c:pt>
                <c:pt idx="477">
                  <c:v>46051</c:v>
                </c:pt>
                <c:pt idx="478">
                  <c:v>46052</c:v>
                </c:pt>
                <c:pt idx="479">
                  <c:v>46053</c:v>
                </c:pt>
                <c:pt idx="480">
                  <c:v>46054</c:v>
                </c:pt>
                <c:pt idx="481">
                  <c:v>46055</c:v>
                </c:pt>
                <c:pt idx="482">
                  <c:v>46056</c:v>
                </c:pt>
                <c:pt idx="483">
                  <c:v>46057</c:v>
                </c:pt>
                <c:pt idx="484">
                  <c:v>46058</c:v>
                </c:pt>
                <c:pt idx="485">
                  <c:v>46059</c:v>
                </c:pt>
                <c:pt idx="486">
                  <c:v>46060</c:v>
                </c:pt>
                <c:pt idx="487">
                  <c:v>46061</c:v>
                </c:pt>
                <c:pt idx="488">
                  <c:v>46062</c:v>
                </c:pt>
                <c:pt idx="489">
                  <c:v>46063</c:v>
                </c:pt>
                <c:pt idx="490">
                  <c:v>46064</c:v>
                </c:pt>
                <c:pt idx="491">
                  <c:v>46065</c:v>
                </c:pt>
                <c:pt idx="492">
                  <c:v>46066</c:v>
                </c:pt>
                <c:pt idx="493">
                  <c:v>46067</c:v>
                </c:pt>
                <c:pt idx="494">
                  <c:v>46068</c:v>
                </c:pt>
                <c:pt idx="495">
                  <c:v>46069</c:v>
                </c:pt>
                <c:pt idx="496">
                  <c:v>46070</c:v>
                </c:pt>
                <c:pt idx="497">
                  <c:v>46071</c:v>
                </c:pt>
                <c:pt idx="498">
                  <c:v>46072</c:v>
                </c:pt>
                <c:pt idx="499">
                  <c:v>46073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4.12</c:v>
                </c:pt>
                <c:pt idx="1">
                  <c:v>4.1275000000000004</c:v>
                </c:pt>
                <c:pt idx="2">
                  <c:v>4.1275000000000004</c:v>
                </c:pt>
                <c:pt idx="3">
                  <c:v>4.1275000000000004</c:v>
                </c:pt>
                <c:pt idx="4">
                  <c:v>4.1275000000000004</c:v>
                </c:pt>
                <c:pt idx="5">
                  <c:v>4.1032999999999999</c:v>
                </c:pt>
                <c:pt idx="6">
                  <c:v>4.0880000000000001</c:v>
                </c:pt>
                <c:pt idx="7">
                  <c:v>4.0956000000000001</c:v>
                </c:pt>
                <c:pt idx="8">
                  <c:v>4.0956000000000001</c:v>
                </c:pt>
                <c:pt idx="9">
                  <c:v>4.0229999999999997</c:v>
                </c:pt>
                <c:pt idx="10">
                  <c:v>4.0229999999999997</c:v>
                </c:pt>
                <c:pt idx="11">
                  <c:v>4.0229999999999997</c:v>
                </c:pt>
                <c:pt idx="12">
                  <c:v>4.0548000000000002</c:v>
                </c:pt>
                <c:pt idx="13">
                  <c:v>4.0894000000000004</c:v>
                </c:pt>
                <c:pt idx="14">
                  <c:v>4.0873999999999997</c:v>
                </c:pt>
                <c:pt idx="15">
                  <c:v>4.0873999999999997</c:v>
                </c:pt>
                <c:pt idx="16">
                  <c:v>4.0968999999999998</c:v>
                </c:pt>
                <c:pt idx="17">
                  <c:v>4.0968999999999998</c:v>
                </c:pt>
                <c:pt idx="18">
                  <c:v>4.0968999999999998</c:v>
                </c:pt>
                <c:pt idx="19">
                  <c:v>4.0324999999999998</c:v>
                </c:pt>
                <c:pt idx="20">
                  <c:v>4.0340999999999996</c:v>
                </c:pt>
                <c:pt idx="21">
                  <c:v>4.0167000000000002</c:v>
                </c:pt>
                <c:pt idx="22">
                  <c:v>4.0418000000000003</c:v>
                </c:pt>
                <c:pt idx="23">
                  <c:v>4.0846999999999998</c:v>
                </c:pt>
                <c:pt idx="24">
                  <c:v>4.0846999999999998</c:v>
                </c:pt>
                <c:pt idx="25">
                  <c:v>4.0846999999999998</c:v>
                </c:pt>
                <c:pt idx="26">
                  <c:v>4.0880000000000001</c:v>
                </c:pt>
                <c:pt idx="27">
                  <c:v>4.0838999999999999</c:v>
                </c:pt>
                <c:pt idx="28">
                  <c:v>4.0076999999999998</c:v>
                </c:pt>
                <c:pt idx="29">
                  <c:v>4.0137</c:v>
                </c:pt>
                <c:pt idx="30">
                  <c:v>4.0119999999999996</c:v>
                </c:pt>
                <c:pt idx="31">
                  <c:v>4.0119999999999996</c:v>
                </c:pt>
                <c:pt idx="32">
                  <c:v>4.0119999999999996</c:v>
                </c:pt>
                <c:pt idx="33">
                  <c:v>3.9815999999999998</c:v>
                </c:pt>
                <c:pt idx="34">
                  <c:v>3.9803999999999999</c:v>
                </c:pt>
                <c:pt idx="35">
                  <c:v>3.9767999999999999</c:v>
                </c:pt>
                <c:pt idx="36">
                  <c:v>3.9376000000000002</c:v>
                </c:pt>
                <c:pt idx="37">
                  <c:v>3.9521000000000002</c:v>
                </c:pt>
                <c:pt idx="38">
                  <c:v>3.9521000000000002</c:v>
                </c:pt>
                <c:pt idx="39">
                  <c:v>3.9521000000000002</c:v>
                </c:pt>
                <c:pt idx="40">
                  <c:v>3.9344999999999999</c:v>
                </c:pt>
                <c:pt idx="41">
                  <c:v>3.9506000000000001</c:v>
                </c:pt>
                <c:pt idx="42">
                  <c:v>3.9451999999999998</c:v>
                </c:pt>
                <c:pt idx="43">
                  <c:v>3.9289000000000001</c:v>
                </c:pt>
                <c:pt idx="44">
                  <c:v>3.8546</c:v>
                </c:pt>
                <c:pt idx="45">
                  <c:v>3.8546</c:v>
                </c:pt>
                <c:pt idx="46">
                  <c:v>3.8546</c:v>
                </c:pt>
                <c:pt idx="47">
                  <c:v>3.8515999999999999</c:v>
                </c:pt>
                <c:pt idx="48">
                  <c:v>3.8292999999999999</c:v>
                </c:pt>
                <c:pt idx="49">
                  <c:v>3.8475000000000001</c:v>
                </c:pt>
                <c:pt idx="50">
                  <c:v>3.8452000000000002</c:v>
                </c:pt>
                <c:pt idx="51">
                  <c:v>3.8519000000000001</c:v>
                </c:pt>
                <c:pt idx="52">
                  <c:v>3.8519000000000001</c:v>
                </c:pt>
                <c:pt idx="53">
                  <c:v>3.8519000000000001</c:v>
                </c:pt>
                <c:pt idx="54">
                  <c:v>3.8209</c:v>
                </c:pt>
                <c:pt idx="55">
                  <c:v>3.8201999999999998</c:v>
                </c:pt>
                <c:pt idx="56">
                  <c:v>3.7829999999999999</c:v>
                </c:pt>
                <c:pt idx="57">
                  <c:v>3.7928999999999999</c:v>
                </c:pt>
                <c:pt idx="58">
                  <c:v>3.8043</c:v>
                </c:pt>
                <c:pt idx="59">
                  <c:v>3.8043</c:v>
                </c:pt>
                <c:pt idx="60">
                  <c:v>3.8043</c:v>
                </c:pt>
                <c:pt idx="61">
                  <c:v>3.7656999999999998</c:v>
                </c:pt>
                <c:pt idx="62">
                  <c:v>3.7690000000000001</c:v>
                </c:pt>
                <c:pt idx="63">
                  <c:v>3.7648000000000001</c:v>
                </c:pt>
                <c:pt idx="64">
                  <c:v>3.7490999999999999</c:v>
                </c:pt>
                <c:pt idx="65">
                  <c:v>3.7618999999999998</c:v>
                </c:pt>
                <c:pt idx="66">
                  <c:v>3.7618999999999998</c:v>
                </c:pt>
                <c:pt idx="67">
                  <c:v>3.7618999999999998</c:v>
                </c:pt>
                <c:pt idx="68">
                  <c:v>3.7852999999999999</c:v>
                </c:pt>
                <c:pt idx="69">
                  <c:v>3.7793999999999999</c:v>
                </c:pt>
                <c:pt idx="70">
                  <c:v>3.7627000000000002</c:v>
                </c:pt>
                <c:pt idx="71">
                  <c:v>3.7658999999999998</c:v>
                </c:pt>
                <c:pt idx="72">
                  <c:v>3.7944</c:v>
                </c:pt>
                <c:pt idx="73">
                  <c:v>3.7944</c:v>
                </c:pt>
                <c:pt idx="74">
                  <c:v>3.7944</c:v>
                </c:pt>
                <c:pt idx="75">
                  <c:v>3.7928000000000002</c:v>
                </c:pt>
                <c:pt idx="76">
                  <c:v>3.8109999999999999</c:v>
                </c:pt>
                <c:pt idx="77">
                  <c:v>3.8109999999999999</c:v>
                </c:pt>
                <c:pt idx="78">
                  <c:v>3.8155999999999999</c:v>
                </c:pt>
                <c:pt idx="79">
                  <c:v>3.8309000000000002</c:v>
                </c:pt>
                <c:pt idx="80">
                  <c:v>3.8309000000000002</c:v>
                </c:pt>
                <c:pt idx="81">
                  <c:v>3.8309000000000002</c:v>
                </c:pt>
                <c:pt idx="82">
                  <c:v>3.8096999999999999</c:v>
                </c:pt>
                <c:pt idx="83">
                  <c:v>3.7964000000000002</c:v>
                </c:pt>
                <c:pt idx="84">
                  <c:v>3.7964000000000002</c:v>
                </c:pt>
                <c:pt idx="85">
                  <c:v>3.7648999999999999</c:v>
                </c:pt>
                <c:pt idx="86">
                  <c:v>3.7605</c:v>
                </c:pt>
                <c:pt idx="87">
                  <c:v>3.7605</c:v>
                </c:pt>
                <c:pt idx="88">
                  <c:v>3.7605</c:v>
                </c:pt>
                <c:pt idx="89">
                  <c:v>3.7833999999999999</c:v>
                </c:pt>
                <c:pt idx="90">
                  <c:v>3.7753000000000001</c:v>
                </c:pt>
                <c:pt idx="91">
                  <c:v>3.7644000000000002</c:v>
                </c:pt>
                <c:pt idx="92">
                  <c:v>3.7698999999999998</c:v>
                </c:pt>
                <c:pt idx="93">
                  <c:v>3.7770999999999999</c:v>
                </c:pt>
                <c:pt idx="94">
                  <c:v>3.7770999999999999</c:v>
                </c:pt>
                <c:pt idx="95">
                  <c:v>3.7770999999999999</c:v>
                </c:pt>
                <c:pt idx="96">
                  <c:v>3.7435</c:v>
                </c:pt>
                <c:pt idx="97">
                  <c:v>3.726</c:v>
                </c:pt>
                <c:pt idx="98">
                  <c:v>3.7296999999999998</c:v>
                </c:pt>
                <c:pt idx="99">
                  <c:v>3.7231999999999998</c:v>
                </c:pt>
                <c:pt idx="100">
                  <c:v>3.7073999999999998</c:v>
                </c:pt>
                <c:pt idx="101">
                  <c:v>3.7073999999999998</c:v>
                </c:pt>
                <c:pt idx="102">
                  <c:v>3.7073999999999998</c:v>
                </c:pt>
                <c:pt idx="103">
                  <c:v>3.6966999999999999</c:v>
                </c:pt>
                <c:pt idx="104">
                  <c:v>3.7115999999999998</c:v>
                </c:pt>
                <c:pt idx="105">
                  <c:v>3.6962000000000002</c:v>
                </c:pt>
                <c:pt idx="106">
                  <c:v>3.7035</c:v>
                </c:pt>
                <c:pt idx="107">
                  <c:v>3.7513000000000001</c:v>
                </c:pt>
                <c:pt idx="108">
                  <c:v>3.7513000000000001</c:v>
                </c:pt>
                <c:pt idx="109">
                  <c:v>3.7513000000000001</c:v>
                </c:pt>
                <c:pt idx="110">
                  <c:v>3.8016999999999999</c:v>
                </c:pt>
                <c:pt idx="111">
                  <c:v>3.7698999999999998</c:v>
                </c:pt>
                <c:pt idx="112">
                  <c:v>3.7414000000000001</c:v>
                </c:pt>
                <c:pt idx="113">
                  <c:v>3.7246000000000001</c:v>
                </c:pt>
                <c:pt idx="114">
                  <c:v>3.7086000000000001</c:v>
                </c:pt>
                <c:pt idx="115">
                  <c:v>3.7086000000000001</c:v>
                </c:pt>
                <c:pt idx="116">
                  <c:v>3.7086000000000001</c:v>
                </c:pt>
                <c:pt idx="117">
                  <c:v>3.7008000000000001</c:v>
                </c:pt>
                <c:pt idx="118">
                  <c:v>3.6943000000000001</c:v>
                </c:pt>
                <c:pt idx="119">
                  <c:v>3.7004999999999999</c:v>
                </c:pt>
                <c:pt idx="120">
                  <c:v>3.6882999999999999</c:v>
                </c:pt>
                <c:pt idx="121">
                  <c:v>3.6879</c:v>
                </c:pt>
                <c:pt idx="122">
                  <c:v>3.6879</c:v>
                </c:pt>
                <c:pt idx="123">
                  <c:v>3.6879</c:v>
                </c:pt>
                <c:pt idx="124">
                  <c:v>3.6798999999999999</c:v>
                </c:pt>
                <c:pt idx="125">
                  <c:v>3.7027999999999999</c:v>
                </c:pt>
                <c:pt idx="126">
                  <c:v>3.7263000000000002</c:v>
                </c:pt>
                <c:pt idx="127">
                  <c:v>3.7181999999999999</c:v>
                </c:pt>
                <c:pt idx="128">
                  <c:v>3.7355999999999998</c:v>
                </c:pt>
                <c:pt idx="129">
                  <c:v>3.7355999999999998</c:v>
                </c:pt>
                <c:pt idx="130">
                  <c:v>3.7355999999999998</c:v>
                </c:pt>
                <c:pt idx="131">
                  <c:v>3.7271999999999998</c:v>
                </c:pt>
                <c:pt idx="132">
                  <c:v>3.7185999999999999</c:v>
                </c:pt>
                <c:pt idx="133">
                  <c:v>3.6932</c:v>
                </c:pt>
                <c:pt idx="134">
                  <c:v>3.6964999999999999</c:v>
                </c:pt>
                <c:pt idx="135">
                  <c:v>3.7332000000000001</c:v>
                </c:pt>
                <c:pt idx="136">
                  <c:v>3.7332000000000001</c:v>
                </c:pt>
                <c:pt idx="137">
                  <c:v>3.7332000000000001</c:v>
                </c:pt>
                <c:pt idx="138">
                  <c:v>3.7336999999999998</c:v>
                </c:pt>
                <c:pt idx="139">
                  <c:v>3.7570999999999999</c:v>
                </c:pt>
                <c:pt idx="140">
                  <c:v>3.7501000000000002</c:v>
                </c:pt>
                <c:pt idx="141">
                  <c:v>3.7225000000000001</c:v>
                </c:pt>
                <c:pt idx="142">
                  <c:v>3.7341000000000002</c:v>
                </c:pt>
                <c:pt idx="143">
                  <c:v>3.7341000000000002</c:v>
                </c:pt>
                <c:pt idx="144">
                  <c:v>3.7341000000000002</c:v>
                </c:pt>
                <c:pt idx="145">
                  <c:v>3.7625000000000002</c:v>
                </c:pt>
                <c:pt idx="146">
                  <c:v>3.7961999999999998</c:v>
                </c:pt>
                <c:pt idx="147">
                  <c:v>3.8744000000000001</c:v>
                </c:pt>
                <c:pt idx="148">
                  <c:v>3.9013</c:v>
                </c:pt>
                <c:pt idx="149">
                  <c:v>3.9226999999999999</c:v>
                </c:pt>
                <c:pt idx="150">
                  <c:v>3.9226999999999999</c:v>
                </c:pt>
                <c:pt idx="151">
                  <c:v>3.9226999999999999</c:v>
                </c:pt>
                <c:pt idx="152">
                  <c:v>3.9373999999999998</c:v>
                </c:pt>
                <c:pt idx="153">
                  <c:v>3.9813999999999998</c:v>
                </c:pt>
                <c:pt idx="154">
                  <c:v>3.9639000000000002</c:v>
                </c:pt>
                <c:pt idx="155">
                  <c:v>3.9681999999999999</c:v>
                </c:pt>
                <c:pt idx="156">
                  <c:v>3.9681999999999999</c:v>
                </c:pt>
                <c:pt idx="157">
                  <c:v>3.9681999999999999</c:v>
                </c:pt>
                <c:pt idx="158">
                  <c:v>3.9681999999999999</c:v>
                </c:pt>
                <c:pt idx="159">
                  <c:v>3.9929000000000001</c:v>
                </c:pt>
                <c:pt idx="160">
                  <c:v>4.0072999999999999</c:v>
                </c:pt>
                <c:pt idx="161">
                  <c:v>4.0056000000000003</c:v>
                </c:pt>
                <c:pt idx="162">
                  <c:v>3.9805000000000001</c:v>
                </c:pt>
                <c:pt idx="163">
                  <c:v>4.0035999999999996</c:v>
                </c:pt>
                <c:pt idx="164">
                  <c:v>4.0035999999999996</c:v>
                </c:pt>
                <c:pt idx="165">
                  <c:v>4.0035999999999996</c:v>
                </c:pt>
                <c:pt idx="166">
                  <c:v>4.0145</c:v>
                </c:pt>
                <c:pt idx="167">
                  <c:v>3.9676</c:v>
                </c:pt>
                <c:pt idx="168">
                  <c:v>3.9582999999999999</c:v>
                </c:pt>
                <c:pt idx="169">
                  <c:v>3.9632999999999998</c:v>
                </c:pt>
                <c:pt idx="170">
                  <c:v>3.9740000000000002</c:v>
                </c:pt>
                <c:pt idx="171">
                  <c:v>3.9740000000000002</c:v>
                </c:pt>
                <c:pt idx="172">
                  <c:v>3.9740000000000002</c:v>
                </c:pt>
                <c:pt idx="173">
                  <c:v>4.0218999999999996</c:v>
                </c:pt>
                <c:pt idx="174">
                  <c:v>3.9956</c:v>
                </c:pt>
                <c:pt idx="175">
                  <c:v>3.9923999999999999</c:v>
                </c:pt>
                <c:pt idx="176">
                  <c:v>4.0923999999999996</c:v>
                </c:pt>
                <c:pt idx="177">
                  <c:v>4.0888</c:v>
                </c:pt>
                <c:pt idx="178">
                  <c:v>4.0888</c:v>
                </c:pt>
                <c:pt idx="179">
                  <c:v>4.0888</c:v>
                </c:pt>
                <c:pt idx="180">
                  <c:v>4.1277999999999997</c:v>
                </c:pt>
                <c:pt idx="181">
                  <c:v>4.1191000000000004</c:v>
                </c:pt>
                <c:pt idx="182">
                  <c:v>4.2095000000000002</c:v>
                </c:pt>
                <c:pt idx="183">
                  <c:v>4.1578999999999997</c:v>
                </c:pt>
                <c:pt idx="184">
                  <c:v>4.2230999999999996</c:v>
                </c:pt>
                <c:pt idx="185">
                  <c:v>4.2230999999999996</c:v>
                </c:pt>
                <c:pt idx="186">
                  <c:v>4.2230999999999996</c:v>
                </c:pt>
                <c:pt idx="187">
                  <c:v>4.1985999999999999</c:v>
                </c:pt>
                <c:pt idx="188">
                  <c:v>4.1837999999999997</c:v>
                </c:pt>
                <c:pt idx="189">
                  <c:v>4.1985000000000001</c:v>
                </c:pt>
                <c:pt idx="190">
                  <c:v>4.1981999999999999</c:v>
                </c:pt>
                <c:pt idx="191">
                  <c:v>4.1981999999999999</c:v>
                </c:pt>
                <c:pt idx="192">
                  <c:v>4.1981999999999999</c:v>
                </c:pt>
                <c:pt idx="193">
                  <c:v>4.1981999999999999</c:v>
                </c:pt>
                <c:pt idx="194">
                  <c:v>4.2598000000000003</c:v>
                </c:pt>
                <c:pt idx="195">
                  <c:v>4.2771999999999997</c:v>
                </c:pt>
                <c:pt idx="196">
                  <c:v>4.1821999999999999</c:v>
                </c:pt>
                <c:pt idx="197">
                  <c:v>4.1520999999999999</c:v>
                </c:pt>
                <c:pt idx="198">
                  <c:v>4.1045999999999996</c:v>
                </c:pt>
                <c:pt idx="199">
                  <c:v>4.1045999999999996</c:v>
                </c:pt>
                <c:pt idx="200">
                  <c:v>4.1045999999999996</c:v>
                </c:pt>
                <c:pt idx="201">
                  <c:v>4.1200999999999999</c:v>
                </c:pt>
                <c:pt idx="202">
                  <c:v>4.1234999999999999</c:v>
                </c:pt>
                <c:pt idx="203">
                  <c:v>4.1399999999999997</c:v>
                </c:pt>
                <c:pt idx="204">
                  <c:v>4.1399999999999997</c:v>
                </c:pt>
                <c:pt idx="205">
                  <c:v>4.0917000000000003</c:v>
                </c:pt>
                <c:pt idx="206">
                  <c:v>4.0917000000000003</c:v>
                </c:pt>
                <c:pt idx="207">
                  <c:v>4.0917000000000003</c:v>
                </c:pt>
                <c:pt idx="208">
                  <c:v>4.1001000000000003</c:v>
                </c:pt>
                <c:pt idx="209">
                  <c:v>4.0960999999999999</c:v>
                </c:pt>
                <c:pt idx="210">
                  <c:v>4.0765000000000002</c:v>
                </c:pt>
                <c:pt idx="211">
                  <c:v>4.0430999999999999</c:v>
                </c:pt>
                <c:pt idx="212">
                  <c:v>4.0125999999999999</c:v>
                </c:pt>
                <c:pt idx="213">
                  <c:v>4.0125999999999999</c:v>
                </c:pt>
                <c:pt idx="214">
                  <c:v>4.0125999999999999</c:v>
                </c:pt>
                <c:pt idx="215">
                  <c:v>3.9333999999999998</c:v>
                </c:pt>
                <c:pt idx="216">
                  <c:v>3.9725999999999999</c:v>
                </c:pt>
                <c:pt idx="217">
                  <c:v>3.9982000000000002</c:v>
                </c:pt>
                <c:pt idx="218">
                  <c:v>3.9601999999999999</c:v>
                </c:pt>
                <c:pt idx="219">
                  <c:v>3.9775</c:v>
                </c:pt>
                <c:pt idx="220">
                  <c:v>3.9775</c:v>
                </c:pt>
                <c:pt idx="221">
                  <c:v>3.9775</c:v>
                </c:pt>
                <c:pt idx="222">
                  <c:v>4.0011999999999999</c:v>
                </c:pt>
                <c:pt idx="223">
                  <c:v>3.964</c:v>
                </c:pt>
                <c:pt idx="224">
                  <c:v>4.0266999999999999</c:v>
                </c:pt>
                <c:pt idx="225">
                  <c:v>4.0335000000000001</c:v>
                </c:pt>
                <c:pt idx="226">
                  <c:v>4.0864000000000003</c:v>
                </c:pt>
                <c:pt idx="227">
                  <c:v>4.0864000000000003</c:v>
                </c:pt>
                <c:pt idx="228">
                  <c:v>4.0864000000000003</c:v>
                </c:pt>
                <c:pt idx="229">
                  <c:v>4.0864000000000003</c:v>
                </c:pt>
                <c:pt idx="230">
                  <c:v>4.0138999999999996</c:v>
                </c:pt>
                <c:pt idx="231">
                  <c:v>4.0101000000000004</c:v>
                </c:pt>
                <c:pt idx="232">
                  <c:v>3.9607000000000001</c:v>
                </c:pt>
                <c:pt idx="233">
                  <c:v>3.9897999999999998</c:v>
                </c:pt>
                <c:pt idx="234">
                  <c:v>3.9897999999999998</c:v>
                </c:pt>
                <c:pt idx="235">
                  <c:v>3.9897999999999998</c:v>
                </c:pt>
                <c:pt idx="236">
                  <c:v>3.9897999999999998</c:v>
                </c:pt>
                <c:pt idx="237">
                  <c:v>4.0167000000000002</c:v>
                </c:pt>
                <c:pt idx="238">
                  <c:v>3.9986999999999999</c:v>
                </c:pt>
                <c:pt idx="239">
                  <c:v>3.9882</c:v>
                </c:pt>
                <c:pt idx="240">
                  <c:v>4.0022000000000002</c:v>
                </c:pt>
                <c:pt idx="241">
                  <c:v>4.0022000000000002</c:v>
                </c:pt>
                <c:pt idx="242">
                  <c:v>4.0022000000000002</c:v>
                </c:pt>
                <c:pt idx="243">
                  <c:v>3.9765999999999999</c:v>
                </c:pt>
                <c:pt idx="244">
                  <c:v>3.9914000000000001</c:v>
                </c:pt>
                <c:pt idx="245">
                  <c:v>4.0057</c:v>
                </c:pt>
                <c:pt idx="246">
                  <c:v>4.1436000000000002</c:v>
                </c:pt>
                <c:pt idx="247">
                  <c:v>4.1524999999999999</c:v>
                </c:pt>
                <c:pt idx="248">
                  <c:v>4.1524999999999999</c:v>
                </c:pt>
                <c:pt idx="249">
                  <c:v>4.1524999999999999</c:v>
                </c:pt>
                <c:pt idx="250">
                  <c:v>4.0936000000000003</c:v>
                </c:pt>
                <c:pt idx="251">
                  <c:v>4.0510999999999999</c:v>
                </c:pt>
                <c:pt idx="252">
                  <c:v>4.0240999999999998</c:v>
                </c:pt>
                <c:pt idx="253">
                  <c:v>3.9984000000000002</c:v>
                </c:pt>
                <c:pt idx="254">
                  <c:v>4.0122999999999998</c:v>
                </c:pt>
                <c:pt idx="255">
                  <c:v>4.0122999999999998</c:v>
                </c:pt>
                <c:pt idx="256">
                  <c:v>4.0122999999999998</c:v>
                </c:pt>
                <c:pt idx="257">
                  <c:v>3.9866999999999999</c:v>
                </c:pt>
                <c:pt idx="258">
                  <c:v>3.9481999999999999</c:v>
                </c:pt>
                <c:pt idx="259">
                  <c:v>3.9563999999999999</c:v>
                </c:pt>
                <c:pt idx="260">
                  <c:v>3.9809999999999999</c:v>
                </c:pt>
                <c:pt idx="261">
                  <c:v>3.9746000000000001</c:v>
                </c:pt>
                <c:pt idx="262">
                  <c:v>3.9746000000000001</c:v>
                </c:pt>
                <c:pt idx="263">
                  <c:v>3.9746000000000001</c:v>
                </c:pt>
                <c:pt idx="264">
                  <c:v>3.9552</c:v>
                </c:pt>
                <c:pt idx="265">
                  <c:v>3.9777999999999998</c:v>
                </c:pt>
                <c:pt idx="266">
                  <c:v>3.9643000000000002</c:v>
                </c:pt>
                <c:pt idx="267">
                  <c:v>3.9659</c:v>
                </c:pt>
                <c:pt idx="268">
                  <c:v>3.9325999999999999</c:v>
                </c:pt>
                <c:pt idx="269">
                  <c:v>3.9325999999999999</c:v>
                </c:pt>
                <c:pt idx="270">
                  <c:v>3.9325999999999999</c:v>
                </c:pt>
                <c:pt idx="271">
                  <c:v>3.9150999999999998</c:v>
                </c:pt>
                <c:pt idx="272">
                  <c:v>3.9359000000000002</c:v>
                </c:pt>
                <c:pt idx="273">
                  <c:v>3.8952</c:v>
                </c:pt>
                <c:pt idx="274">
                  <c:v>3.8727</c:v>
                </c:pt>
                <c:pt idx="275">
                  <c:v>3.8955000000000002</c:v>
                </c:pt>
                <c:pt idx="276">
                  <c:v>3.8955000000000002</c:v>
                </c:pt>
                <c:pt idx="277">
                  <c:v>3.8955000000000002</c:v>
                </c:pt>
                <c:pt idx="278">
                  <c:v>3.9329000000000001</c:v>
                </c:pt>
                <c:pt idx="279">
                  <c:v>3.9036</c:v>
                </c:pt>
                <c:pt idx="280">
                  <c:v>3.8976999999999999</c:v>
                </c:pt>
                <c:pt idx="281">
                  <c:v>3.8864999999999998</c:v>
                </c:pt>
                <c:pt idx="282">
                  <c:v>3.9066999999999998</c:v>
                </c:pt>
                <c:pt idx="283">
                  <c:v>3.9066999999999998</c:v>
                </c:pt>
                <c:pt idx="284">
                  <c:v>3.9066999999999998</c:v>
                </c:pt>
                <c:pt idx="285">
                  <c:v>3.9108999999999998</c:v>
                </c:pt>
                <c:pt idx="286">
                  <c:v>3.9260999999999999</c:v>
                </c:pt>
                <c:pt idx="287">
                  <c:v>3.9072</c:v>
                </c:pt>
                <c:pt idx="288">
                  <c:v>3.9260999999999999</c:v>
                </c:pt>
                <c:pt idx="289">
                  <c:v>3.9439000000000002</c:v>
                </c:pt>
                <c:pt idx="290">
                  <c:v>3.9439000000000002</c:v>
                </c:pt>
                <c:pt idx="291">
                  <c:v>3.9439000000000002</c:v>
                </c:pt>
                <c:pt idx="292">
                  <c:v>3.9085000000000001</c:v>
                </c:pt>
                <c:pt idx="293">
                  <c:v>3.8883000000000001</c:v>
                </c:pt>
                <c:pt idx="294">
                  <c:v>3.8824999999999998</c:v>
                </c:pt>
                <c:pt idx="295">
                  <c:v>3.8767</c:v>
                </c:pt>
                <c:pt idx="296">
                  <c:v>3.8980999999999999</c:v>
                </c:pt>
                <c:pt idx="297">
                  <c:v>3.8980999999999999</c:v>
                </c:pt>
                <c:pt idx="298">
                  <c:v>3.8980999999999999</c:v>
                </c:pt>
                <c:pt idx="299">
                  <c:v>3.9356</c:v>
                </c:pt>
                <c:pt idx="300">
                  <c:v>3.9777999999999998</c:v>
                </c:pt>
                <c:pt idx="301">
                  <c:v>4.0030000000000001</c:v>
                </c:pt>
                <c:pt idx="302">
                  <c:v>3.9881000000000002</c:v>
                </c:pt>
                <c:pt idx="303">
                  <c:v>4.0045999999999999</c:v>
                </c:pt>
                <c:pt idx="304">
                  <c:v>4.0045999999999999</c:v>
                </c:pt>
                <c:pt idx="305">
                  <c:v>4.0045999999999999</c:v>
                </c:pt>
                <c:pt idx="306">
                  <c:v>3.9719000000000002</c:v>
                </c:pt>
                <c:pt idx="307">
                  <c:v>3.9821</c:v>
                </c:pt>
                <c:pt idx="308">
                  <c:v>3.9702999999999999</c:v>
                </c:pt>
                <c:pt idx="309">
                  <c:v>3.9575999999999998</c:v>
                </c:pt>
                <c:pt idx="310">
                  <c:v>3.9468000000000001</c:v>
                </c:pt>
                <c:pt idx="311">
                  <c:v>3.9468000000000001</c:v>
                </c:pt>
                <c:pt idx="312">
                  <c:v>3.9468000000000001</c:v>
                </c:pt>
                <c:pt idx="313">
                  <c:v>3.9603999999999999</c:v>
                </c:pt>
                <c:pt idx="314">
                  <c:v>3.9499</c:v>
                </c:pt>
                <c:pt idx="315">
                  <c:v>3.9622999999999999</c:v>
                </c:pt>
                <c:pt idx="316">
                  <c:v>3.9839000000000002</c:v>
                </c:pt>
                <c:pt idx="317">
                  <c:v>3.9493999999999998</c:v>
                </c:pt>
                <c:pt idx="318">
                  <c:v>3.9493999999999998</c:v>
                </c:pt>
                <c:pt idx="319">
                  <c:v>3.9493999999999998</c:v>
                </c:pt>
                <c:pt idx="320">
                  <c:v>3.9508000000000001</c:v>
                </c:pt>
                <c:pt idx="321">
                  <c:v>3.923</c:v>
                </c:pt>
                <c:pt idx="322">
                  <c:v>3.8769999999999998</c:v>
                </c:pt>
                <c:pt idx="323">
                  <c:v>3.8805999999999998</c:v>
                </c:pt>
                <c:pt idx="324">
                  <c:v>3.8906999999999998</c:v>
                </c:pt>
                <c:pt idx="325">
                  <c:v>3.8906999999999998</c:v>
                </c:pt>
                <c:pt idx="326">
                  <c:v>3.8906999999999998</c:v>
                </c:pt>
                <c:pt idx="327">
                  <c:v>3.9327000000000001</c:v>
                </c:pt>
                <c:pt idx="328">
                  <c:v>3.9386000000000001</c:v>
                </c:pt>
                <c:pt idx="329">
                  <c:v>3.9258000000000002</c:v>
                </c:pt>
                <c:pt idx="330">
                  <c:v>3.9203999999999999</c:v>
                </c:pt>
                <c:pt idx="331">
                  <c:v>3.9037000000000002</c:v>
                </c:pt>
                <c:pt idx="332">
                  <c:v>3.9037000000000002</c:v>
                </c:pt>
                <c:pt idx="333">
                  <c:v>3.9037000000000002</c:v>
                </c:pt>
                <c:pt idx="334">
                  <c:v>3.8975</c:v>
                </c:pt>
                <c:pt idx="335">
                  <c:v>3.9211</c:v>
                </c:pt>
                <c:pt idx="336">
                  <c:v>3.9035000000000002</c:v>
                </c:pt>
                <c:pt idx="337">
                  <c:v>3.9015</c:v>
                </c:pt>
                <c:pt idx="338">
                  <c:v>3.9066000000000001</c:v>
                </c:pt>
                <c:pt idx="339">
                  <c:v>3.9066000000000001</c:v>
                </c:pt>
                <c:pt idx="340">
                  <c:v>3.9066000000000001</c:v>
                </c:pt>
                <c:pt idx="341">
                  <c:v>3.927</c:v>
                </c:pt>
                <c:pt idx="342">
                  <c:v>3.9478</c:v>
                </c:pt>
                <c:pt idx="343">
                  <c:v>3.9535999999999998</c:v>
                </c:pt>
                <c:pt idx="344">
                  <c:v>3.9561000000000002</c:v>
                </c:pt>
                <c:pt idx="345">
                  <c:v>3.9253999999999998</c:v>
                </c:pt>
                <c:pt idx="346">
                  <c:v>3.9253999999999998</c:v>
                </c:pt>
                <c:pt idx="347">
                  <c:v>3.9253999999999998</c:v>
                </c:pt>
                <c:pt idx="348">
                  <c:v>3.9253999999999998</c:v>
                </c:pt>
                <c:pt idx="349">
                  <c:v>3.9253999999999998</c:v>
                </c:pt>
                <c:pt idx="350">
                  <c:v>3.9253999999999998</c:v>
                </c:pt>
                <c:pt idx="351">
                  <c:v>3.9247000000000001</c:v>
                </c:pt>
                <c:pt idx="352">
                  <c:v>3.9289000000000001</c:v>
                </c:pt>
                <c:pt idx="353">
                  <c:v>3.9289000000000001</c:v>
                </c:pt>
                <c:pt idx="354">
                  <c:v>3.9289000000000001</c:v>
                </c:pt>
                <c:pt idx="355">
                  <c:v>3.8946000000000001</c:v>
                </c:pt>
                <c:pt idx="356">
                  <c:v>3.8807</c:v>
                </c:pt>
                <c:pt idx="357">
                  <c:v>3.8807</c:v>
                </c:pt>
                <c:pt idx="358">
                  <c:v>3.8807</c:v>
                </c:pt>
                <c:pt idx="359">
                  <c:v>3.8914</c:v>
                </c:pt>
                <c:pt idx="360">
                  <c:v>3.8914</c:v>
                </c:pt>
                <c:pt idx="361">
                  <c:v>3.8914</c:v>
                </c:pt>
                <c:pt idx="362">
                  <c:v>3.8311000000000002</c:v>
                </c:pt>
                <c:pt idx="363">
                  <c:v>3.8311000000000002</c:v>
                </c:pt>
                <c:pt idx="364">
                  <c:v>3.8136999999999999</c:v>
                </c:pt>
                <c:pt idx="365">
                  <c:v>3.7635000000000001</c:v>
                </c:pt>
                <c:pt idx="366">
                  <c:v>3.7679</c:v>
                </c:pt>
                <c:pt idx="367">
                  <c:v>3.7679</c:v>
                </c:pt>
                <c:pt idx="368">
                  <c:v>3.7679</c:v>
                </c:pt>
                <c:pt idx="369">
                  <c:v>3.8109999999999999</c:v>
                </c:pt>
                <c:pt idx="370">
                  <c:v>3.8109999999999999</c:v>
                </c:pt>
                <c:pt idx="371">
                  <c:v>3.8268</c:v>
                </c:pt>
                <c:pt idx="372">
                  <c:v>3.8443000000000001</c:v>
                </c:pt>
                <c:pt idx="373">
                  <c:v>3.8904999999999998</c:v>
                </c:pt>
                <c:pt idx="374">
                  <c:v>3.8904999999999998</c:v>
                </c:pt>
                <c:pt idx="375">
                  <c:v>3.8904999999999998</c:v>
                </c:pt>
                <c:pt idx="376">
                  <c:v>3.8578999999999999</c:v>
                </c:pt>
                <c:pt idx="377">
                  <c:v>3.8212000000000002</c:v>
                </c:pt>
                <c:pt idx="378">
                  <c:v>3.8206000000000002</c:v>
                </c:pt>
                <c:pt idx="379">
                  <c:v>3.8346</c:v>
                </c:pt>
                <c:pt idx="380">
                  <c:v>3.8233000000000001</c:v>
                </c:pt>
                <c:pt idx="381">
                  <c:v>3.8233000000000001</c:v>
                </c:pt>
                <c:pt idx="382">
                  <c:v>3.8233000000000001</c:v>
                </c:pt>
                <c:pt idx="383">
                  <c:v>3.7928000000000002</c:v>
                </c:pt>
                <c:pt idx="384">
                  <c:v>3.7991999999999999</c:v>
                </c:pt>
                <c:pt idx="385">
                  <c:v>3.7831000000000001</c:v>
                </c:pt>
                <c:pt idx="386">
                  <c:v>3.7645</c:v>
                </c:pt>
                <c:pt idx="387">
                  <c:v>3.7519</c:v>
                </c:pt>
                <c:pt idx="388">
                  <c:v>3.7519</c:v>
                </c:pt>
                <c:pt idx="389">
                  <c:v>3.7519</c:v>
                </c:pt>
                <c:pt idx="390">
                  <c:v>3.7486999999999999</c:v>
                </c:pt>
                <c:pt idx="391">
                  <c:v>3.7543000000000002</c:v>
                </c:pt>
                <c:pt idx="392">
                  <c:v>3.7585000000000002</c:v>
                </c:pt>
                <c:pt idx="393">
                  <c:v>3.7467999999999999</c:v>
                </c:pt>
                <c:pt idx="394">
                  <c:v>3.7662</c:v>
                </c:pt>
                <c:pt idx="395">
                  <c:v>3.7662</c:v>
                </c:pt>
                <c:pt idx="396">
                  <c:v>3.7662</c:v>
                </c:pt>
                <c:pt idx="397">
                  <c:v>3.7363</c:v>
                </c:pt>
                <c:pt idx="398">
                  <c:v>3.7229999999999999</c:v>
                </c:pt>
                <c:pt idx="399">
                  <c:v>3.7017000000000002</c:v>
                </c:pt>
                <c:pt idx="400">
                  <c:v>3.7267999999999999</c:v>
                </c:pt>
                <c:pt idx="401">
                  <c:v>3.7612999999999999</c:v>
                </c:pt>
                <c:pt idx="402">
                  <c:v>3.7612999999999999</c:v>
                </c:pt>
                <c:pt idx="403">
                  <c:v>3.7612999999999999</c:v>
                </c:pt>
                <c:pt idx="404">
                  <c:v>3.7593999999999999</c:v>
                </c:pt>
                <c:pt idx="405">
                  <c:v>3.7890000000000001</c:v>
                </c:pt>
                <c:pt idx="406">
                  <c:v>3.7829999999999999</c:v>
                </c:pt>
                <c:pt idx="407">
                  <c:v>3.7522000000000002</c:v>
                </c:pt>
                <c:pt idx="408">
                  <c:v>3.7835000000000001</c:v>
                </c:pt>
                <c:pt idx="409">
                  <c:v>3.7835000000000001</c:v>
                </c:pt>
                <c:pt idx="410">
                  <c:v>3.7835000000000001</c:v>
                </c:pt>
                <c:pt idx="411">
                  <c:v>3.7864</c:v>
                </c:pt>
                <c:pt idx="412">
                  <c:v>3.7759999999999998</c:v>
                </c:pt>
                <c:pt idx="413">
                  <c:v>3.7938000000000001</c:v>
                </c:pt>
                <c:pt idx="414">
                  <c:v>3.7959999999999998</c:v>
                </c:pt>
                <c:pt idx="415">
                  <c:v>3.7738999999999998</c:v>
                </c:pt>
                <c:pt idx="416">
                  <c:v>3.7738999999999998</c:v>
                </c:pt>
                <c:pt idx="417">
                  <c:v>3.7738999999999998</c:v>
                </c:pt>
                <c:pt idx="418">
                  <c:v>3.7959999999999998</c:v>
                </c:pt>
                <c:pt idx="419">
                  <c:v>3.7805</c:v>
                </c:pt>
                <c:pt idx="420">
                  <c:v>3.7671000000000001</c:v>
                </c:pt>
                <c:pt idx="421">
                  <c:v>3.7801</c:v>
                </c:pt>
                <c:pt idx="422">
                  <c:v>3.7614999999999998</c:v>
                </c:pt>
                <c:pt idx="423">
                  <c:v>3.7614999999999998</c:v>
                </c:pt>
                <c:pt idx="424">
                  <c:v>3.7614999999999998</c:v>
                </c:pt>
                <c:pt idx="425">
                  <c:v>3.7395999999999998</c:v>
                </c:pt>
                <c:pt idx="426">
                  <c:v>3.7393000000000001</c:v>
                </c:pt>
                <c:pt idx="427">
                  <c:v>3.7555000000000001</c:v>
                </c:pt>
                <c:pt idx="428">
                  <c:v>3.7608000000000001</c:v>
                </c:pt>
                <c:pt idx="429">
                  <c:v>3.7562000000000002</c:v>
                </c:pt>
                <c:pt idx="430">
                  <c:v>3.7562000000000002</c:v>
                </c:pt>
                <c:pt idx="431">
                  <c:v>3.7562000000000002</c:v>
                </c:pt>
                <c:pt idx="432">
                  <c:v>3.7690999999999999</c:v>
                </c:pt>
                <c:pt idx="433">
                  <c:v>3.7909000000000002</c:v>
                </c:pt>
                <c:pt idx="434">
                  <c:v>3.7761</c:v>
                </c:pt>
                <c:pt idx="435">
                  <c:v>3.7728000000000002</c:v>
                </c:pt>
                <c:pt idx="436">
                  <c:v>3.7574999999999998</c:v>
                </c:pt>
                <c:pt idx="437">
                  <c:v>3.7574999999999998</c:v>
                </c:pt>
                <c:pt idx="438">
                  <c:v>3.7574999999999998</c:v>
                </c:pt>
                <c:pt idx="439">
                  <c:v>3.7637</c:v>
                </c:pt>
                <c:pt idx="440">
                  <c:v>3.7664</c:v>
                </c:pt>
                <c:pt idx="441">
                  <c:v>3.7572999999999999</c:v>
                </c:pt>
                <c:pt idx="442">
                  <c:v>3.7572999999999999</c:v>
                </c:pt>
                <c:pt idx="443">
                  <c:v>3.7572999999999999</c:v>
                </c:pt>
                <c:pt idx="444">
                  <c:v>3.7572999999999999</c:v>
                </c:pt>
                <c:pt idx="445">
                  <c:v>3.7572999999999999</c:v>
                </c:pt>
                <c:pt idx="446">
                  <c:v>3.7684000000000002</c:v>
                </c:pt>
                <c:pt idx="447">
                  <c:v>3.7443</c:v>
                </c:pt>
                <c:pt idx="448">
                  <c:v>3.7454999999999998</c:v>
                </c:pt>
                <c:pt idx="449">
                  <c:v>3.7454999999999998</c:v>
                </c:pt>
                <c:pt idx="450">
                  <c:v>3.7307999999999999</c:v>
                </c:pt>
                <c:pt idx="451">
                  <c:v>3.7307999999999999</c:v>
                </c:pt>
                <c:pt idx="452">
                  <c:v>3.7307999999999999</c:v>
                </c:pt>
                <c:pt idx="453">
                  <c:v>3.6878000000000002</c:v>
                </c:pt>
                <c:pt idx="454">
                  <c:v>3.7046999999999999</c:v>
                </c:pt>
                <c:pt idx="455">
                  <c:v>3.7103999999999999</c:v>
                </c:pt>
                <c:pt idx="456">
                  <c:v>3.7050999999999998</c:v>
                </c:pt>
                <c:pt idx="457">
                  <c:v>3.6920000000000002</c:v>
                </c:pt>
                <c:pt idx="458">
                  <c:v>3.6920000000000002</c:v>
                </c:pt>
                <c:pt idx="459">
                  <c:v>3.6920000000000002</c:v>
                </c:pt>
                <c:pt idx="460">
                  <c:v>3.6821999999999999</c:v>
                </c:pt>
                <c:pt idx="461">
                  <c:v>3.6718999999999999</c:v>
                </c:pt>
                <c:pt idx="462">
                  <c:v>3.6697000000000002</c:v>
                </c:pt>
                <c:pt idx="463">
                  <c:v>3.6690999999999998</c:v>
                </c:pt>
                <c:pt idx="464">
                  <c:v>3.6433</c:v>
                </c:pt>
                <c:pt idx="465">
                  <c:v>3.6433</c:v>
                </c:pt>
                <c:pt idx="466">
                  <c:v>3.6433</c:v>
                </c:pt>
                <c:pt idx="467">
                  <c:v>3.6762000000000001</c:v>
                </c:pt>
                <c:pt idx="468">
                  <c:v>3.7149999999999999</c:v>
                </c:pt>
                <c:pt idx="469">
                  <c:v>3.7187000000000001</c:v>
                </c:pt>
                <c:pt idx="470">
                  <c:v>3.6753999999999998</c:v>
                </c:pt>
                <c:pt idx="471">
                  <c:v>3.6787999999999998</c:v>
                </c:pt>
                <c:pt idx="472">
                  <c:v>3.6787999999999998</c:v>
                </c:pt>
                <c:pt idx="473">
                  <c:v>3.6787999999999998</c:v>
                </c:pt>
                <c:pt idx="474">
                  <c:v>3.7179000000000002</c:v>
                </c:pt>
                <c:pt idx="475">
                  <c:v>3.6970999999999998</c:v>
                </c:pt>
                <c:pt idx="476">
                  <c:v>3.7039</c:v>
                </c:pt>
                <c:pt idx="477">
                  <c:v>3.6873</c:v>
                </c:pt>
                <c:pt idx="478">
                  <c:v>3.6934999999999998</c:v>
                </c:pt>
                <c:pt idx="479">
                  <c:v>3.6934999999999998</c:v>
                </c:pt>
                <c:pt idx="480">
                  <c:v>3.6934999999999998</c:v>
                </c:pt>
                <c:pt idx="481">
                  <c:v>3.6787999999999998</c:v>
                </c:pt>
                <c:pt idx="482">
                  <c:v>3.6408</c:v>
                </c:pt>
                <c:pt idx="483">
                  <c:v>3.6469</c:v>
                </c:pt>
                <c:pt idx="484">
                  <c:v>3.6774</c:v>
                </c:pt>
                <c:pt idx="485">
                  <c:v>3.6863999999999999</c:v>
                </c:pt>
                <c:pt idx="486">
                  <c:v>3.6863999999999999</c:v>
                </c:pt>
                <c:pt idx="487">
                  <c:v>3.6863999999999999</c:v>
                </c:pt>
                <c:pt idx="488">
                  <c:v>3.6842999999999999</c:v>
                </c:pt>
                <c:pt idx="489">
                  <c:v>3.6707000000000001</c:v>
                </c:pt>
                <c:pt idx="490">
                  <c:v>3.6667000000000001</c:v>
                </c:pt>
                <c:pt idx="491">
                  <c:v>3.6444000000000001</c:v>
                </c:pt>
                <c:pt idx="492">
                  <c:v>3.6549999999999998</c:v>
                </c:pt>
                <c:pt idx="493">
                  <c:v>3.6549999999999998</c:v>
                </c:pt>
                <c:pt idx="494">
                  <c:v>3.6549999999999998</c:v>
                </c:pt>
                <c:pt idx="495">
                  <c:v>3.6602999999999999</c:v>
                </c:pt>
                <c:pt idx="496">
                  <c:v>3.6715</c:v>
                </c:pt>
                <c:pt idx="497">
                  <c:v>3.6680999999999999</c:v>
                </c:pt>
                <c:pt idx="498">
                  <c:v>3.6922000000000001</c:v>
                </c:pt>
                <c:pt idx="499">
                  <c:v>3.6741999999999999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DE-4B1F-837A-9FC0DEE3179B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45574</c:v>
                </c:pt>
                <c:pt idx="1">
                  <c:v>45575</c:v>
                </c:pt>
                <c:pt idx="2">
                  <c:v>45576</c:v>
                </c:pt>
                <c:pt idx="3">
                  <c:v>45577</c:v>
                </c:pt>
                <c:pt idx="4">
                  <c:v>45578</c:v>
                </c:pt>
                <c:pt idx="5">
                  <c:v>45579</c:v>
                </c:pt>
                <c:pt idx="6">
                  <c:v>45580</c:v>
                </c:pt>
                <c:pt idx="7">
                  <c:v>45581</c:v>
                </c:pt>
                <c:pt idx="8">
                  <c:v>45582</c:v>
                </c:pt>
                <c:pt idx="9">
                  <c:v>45583</c:v>
                </c:pt>
                <c:pt idx="10">
                  <c:v>45584</c:v>
                </c:pt>
                <c:pt idx="11">
                  <c:v>45585</c:v>
                </c:pt>
                <c:pt idx="12">
                  <c:v>45586</c:v>
                </c:pt>
                <c:pt idx="13">
                  <c:v>45587</c:v>
                </c:pt>
                <c:pt idx="14">
                  <c:v>45588</c:v>
                </c:pt>
                <c:pt idx="15">
                  <c:v>45589</c:v>
                </c:pt>
                <c:pt idx="16">
                  <c:v>45590</c:v>
                </c:pt>
                <c:pt idx="17">
                  <c:v>45591</c:v>
                </c:pt>
                <c:pt idx="18">
                  <c:v>45592</c:v>
                </c:pt>
                <c:pt idx="19">
                  <c:v>45593</c:v>
                </c:pt>
                <c:pt idx="20">
                  <c:v>45594</c:v>
                </c:pt>
                <c:pt idx="21">
                  <c:v>45595</c:v>
                </c:pt>
                <c:pt idx="22">
                  <c:v>45596</c:v>
                </c:pt>
                <c:pt idx="23">
                  <c:v>45597</c:v>
                </c:pt>
                <c:pt idx="24">
                  <c:v>45598</c:v>
                </c:pt>
                <c:pt idx="25">
                  <c:v>45599</c:v>
                </c:pt>
                <c:pt idx="26">
                  <c:v>45600</c:v>
                </c:pt>
                <c:pt idx="27">
                  <c:v>45601</c:v>
                </c:pt>
                <c:pt idx="28">
                  <c:v>45602</c:v>
                </c:pt>
                <c:pt idx="29">
                  <c:v>45603</c:v>
                </c:pt>
                <c:pt idx="30">
                  <c:v>45604</c:v>
                </c:pt>
                <c:pt idx="31">
                  <c:v>45605</c:v>
                </c:pt>
                <c:pt idx="32">
                  <c:v>45606</c:v>
                </c:pt>
                <c:pt idx="33">
                  <c:v>45607</c:v>
                </c:pt>
                <c:pt idx="34">
                  <c:v>45608</c:v>
                </c:pt>
                <c:pt idx="35">
                  <c:v>45609</c:v>
                </c:pt>
                <c:pt idx="36">
                  <c:v>45610</c:v>
                </c:pt>
                <c:pt idx="37">
                  <c:v>45611</c:v>
                </c:pt>
                <c:pt idx="38">
                  <c:v>45612</c:v>
                </c:pt>
                <c:pt idx="39">
                  <c:v>45613</c:v>
                </c:pt>
                <c:pt idx="40">
                  <c:v>45614</c:v>
                </c:pt>
                <c:pt idx="41">
                  <c:v>45615</c:v>
                </c:pt>
                <c:pt idx="42">
                  <c:v>45616</c:v>
                </c:pt>
                <c:pt idx="43">
                  <c:v>45617</c:v>
                </c:pt>
                <c:pt idx="44">
                  <c:v>45618</c:v>
                </c:pt>
                <c:pt idx="45">
                  <c:v>45619</c:v>
                </c:pt>
                <c:pt idx="46">
                  <c:v>45620</c:v>
                </c:pt>
                <c:pt idx="47">
                  <c:v>45621</c:v>
                </c:pt>
                <c:pt idx="48">
                  <c:v>45622</c:v>
                </c:pt>
                <c:pt idx="49">
                  <c:v>45623</c:v>
                </c:pt>
                <c:pt idx="50">
                  <c:v>45624</c:v>
                </c:pt>
                <c:pt idx="51">
                  <c:v>45625</c:v>
                </c:pt>
                <c:pt idx="52">
                  <c:v>45626</c:v>
                </c:pt>
                <c:pt idx="53">
                  <c:v>45627</c:v>
                </c:pt>
                <c:pt idx="54">
                  <c:v>45628</c:v>
                </c:pt>
                <c:pt idx="55">
                  <c:v>45629</c:v>
                </c:pt>
                <c:pt idx="56">
                  <c:v>45630</c:v>
                </c:pt>
                <c:pt idx="57">
                  <c:v>45631</c:v>
                </c:pt>
                <c:pt idx="58">
                  <c:v>45632</c:v>
                </c:pt>
                <c:pt idx="59">
                  <c:v>45633</c:v>
                </c:pt>
                <c:pt idx="60">
                  <c:v>45634</c:v>
                </c:pt>
                <c:pt idx="61">
                  <c:v>45635</c:v>
                </c:pt>
                <c:pt idx="62">
                  <c:v>45636</c:v>
                </c:pt>
                <c:pt idx="63">
                  <c:v>45637</c:v>
                </c:pt>
                <c:pt idx="64">
                  <c:v>45638</c:v>
                </c:pt>
                <c:pt idx="65">
                  <c:v>45639</c:v>
                </c:pt>
                <c:pt idx="66">
                  <c:v>45640</c:v>
                </c:pt>
                <c:pt idx="67">
                  <c:v>45641</c:v>
                </c:pt>
                <c:pt idx="68">
                  <c:v>45642</c:v>
                </c:pt>
                <c:pt idx="69">
                  <c:v>45643</c:v>
                </c:pt>
                <c:pt idx="70">
                  <c:v>45644</c:v>
                </c:pt>
                <c:pt idx="71">
                  <c:v>45645</c:v>
                </c:pt>
                <c:pt idx="72">
                  <c:v>45646</c:v>
                </c:pt>
                <c:pt idx="73">
                  <c:v>45647</c:v>
                </c:pt>
                <c:pt idx="74">
                  <c:v>45648</c:v>
                </c:pt>
                <c:pt idx="75">
                  <c:v>45649</c:v>
                </c:pt>
                <c:pt idx="76">
                  <c:v>45650</c:v>
                </c:pt>
                <c:pt idx="77">
                  <c:v>45651</c:v>
                </c:pt>
                <c:pt idx="78">
                  <c:v>45652</c:v>
                </c:pt>
                <c:pt idx="79">
                  <c:v>45653</c:v>
                </c:pt>
                <c:pt idx="80">
                  <c:v>45654</c:v>
                </c:pt>
                <c:pt idx="81">
                  <c:v>45655</c:v>
                </c:pt>
                <c:pt idx="82">
                  <c:v>45656</c:v>
                </c:pt>
                <c:pt idx="83">
                  <c:v>45657</c:v>
                </c:pt>
                <c:pt idx="84">
                  <c:v>45658</c:v>
                </c:pt>
                <c:pt idx="85">
                  <c:v>45659</c:v>
                </c:pt>
                <c:pt idx="86">
                  <c:v>45660</c:v>
                </c:pt>
                <c:pt idx="87">
                  <c:v>45661</c:v>
                </c:pt>
                <c:pt idx="88">
                  <c:v>45662</c:v>
                </c:pt>
                <c:pt idx="89">
                  <c:v>45663</c:v>
                </c:pt>
                <c:pt idx="90">
                  <c:v>45664</c:v>
                </c:pt>
                <c:pt idx="91">
                  <c:v>45665</c:v>
                </c:pt>
                <c:pt idx="92">
                  <c:v>45666</c:v>
                </c:pt>
                <c:pt idx="93">
                  <c:v>45667</c:v>
                </c:pt>
                <c:pt idx="94">
                  <c:v>45668</c:v>
                </c:pt>
                <c:pt idx="95">
                  <c:v>45669</c:v>
                </c:pt>
                <c:pt idx="96">
                  <c:v>45670</c:v>
                </c:pt>
                <c:pt idx="97">
                  <c:v>45671</c:v>
                </c:pt>
                <c:pt idx="98">
                  <c:v>45672</c:v>
                </c:pt>
                <c:pt idx="99">
                  <c:v>45673</c:v>
                </c:pt>
                <c:pt idx="100">
                  <c:v>45674</c:v>
                </c:pt>
                <c:pt idx="101">
                  <c:v>45675</c:v>
                </c:pt>
                <c:pt idx="102">
                  <c:v>45676</c:v>
                </c:pt>
                <c:pt idx="103">
                  <c:v>45677</c:v>
                </c:pt>
                <c:pt idx="104">
                  <c:v>45678</c:v>
                </c:pt>
                <c:pt idx="105">
                  <c:v>45679</c:v>
                </c:pt>
                <c:pt idx="106">
                  <c:v>45680</c:v>
                </c:pt>
                <c:pt idx="107">
                  <c:v>45681</c:v>
                </c:pt>
                <c:pt idx="108">
                  <c:v>45682</c:v>
                </c:pt>
                <c:pt idx="109">
                  <c:v>45683</c:v>
                </c:pt>
                <c:pt idx="110">
                  <c:v>45684</c:v>
                </c:pt>
                <c:pt idx="111">
                  <c:v>45685</c:v>
                </c:pt>
                <c:pt idx="112">
                  <c:v>45686</c:v>
                </c:pt>
                <c:pt idx="113">
                  <c:v>45687</c:v>
                </c:pt>
                <c:pt idx="114">
                  <c:v>45688</c:v>
                </c:pt>
                <c:pt idx="115">
                  <c:v>45689</c:v>
                </c:pt>
                <c:pt idx="116">
                  <c:v>45690</c:v>
                </c:pt>
                <c:pt idx="117">
                  <c:v>45691</c:v>
                </c:pt>
                <c:pt idx="118">
                  <c:v>45692</c:v>
                </c:pt>
                <c:pt idx="119">
                  <c:v>45693</c:v>
                </c:pt>
                <c:pt idx="120">
                  <c:v>45694</c:v>
                </c:pt>
                <c:pt idx="121">
                  <c:v>45695</c:v>
                </c:pt>
                <c:pt idx="122">
                  <c:v>45696</c:v>
                </c:pt>
                <c:pt idx="123">
                  <c:v>45697</c:v>
                </c:pt>
                <c:pt idx="124">
                  <c:v>45698</c:v>
                </c:pt>
                <c:pt idx="125">
                  <c:v>45699</c:v>
                </c:pt>
                <c:pt idx="126">
                  <c:v>45700</c:v>
                </c:pt>
                <c:pt idx="127">
                  <c:v>45701</c:v>
                </c:pt>
                <c:pt idx="128">
                  <c:v>45702</c:v>
                </c:pt>
                <c:pt idx="129">
                  <c:v>45703</c:v>
                </c:pt>
                <c:pt idx="130">
                  <c:v>45704</c:v>
                </c:pt>
                <c:pt idx="131">
                  <c:v>45705</c:v>
                </c:pt>
                <c:pt idx="132">
                  <c:v>45706</c:v>
                </c:pt>
                <c:pt idx="133">
                  <c:v>45707</c:v>
                </c:pt>
                <c:pt idx="134">
                  <c:v>45708</c:v>
                </c:pt>
                <c:pt idx="135">
                  <c:v>45709</c:v>
                </c:pt>
                <c:pt idx="136">
                  <c:v>45710</c:v>
                </c:pt>
                <c:pt idx="137">
                  <c:v>45711</c:v>
                </c:pt>
                <c:pt idx="138">
                  <c:v>45712</c:v>
                </c:pt>
                <c:pt idx="139">
                  <c:v>45713</c:v>
                </c:pt>
                <c:pt idx="140">
                  <c:v>45714</c:v>
                </c:pt>
                <c:pt idx="141">
                  <c:v>45715</c:v>
                </c:pt>
                <c:pt idx="142">
                  <c:v>45716</c:v>
                </c:pt>
                <c:pt idx="143">
                  <c:v>45717</c:v>
                </c:pt>
                <c:pt idx="144">
                  <c:v>45718</c:v>
                </c:pt>
                <c:pt idx="145">
                  <c:v>45719</c:v>
                </c:pt>
                <c:pt idx="146">
                  <c:v>45720</c:v>
                </c:pt>
                <c:pt idx="147">
                  <c:v>45721</c:v>
                </c:pt>
                <c:pt idx="148">
                  <c:v>45722</c:v>
                </c:pt>
                <c:pt idx="149">
                  <c:v>45723</c:v>
                </c:pt>
                <c:pt idx="150">
                  <c:v>45724</c:v>
                </c:pt>
                <c:pt idx="151">
                  <c:v>45725</c:v>
                </c:pt>
                <c:pt idx="152">
                  <c:v>45726</c:v>
                </c:pt>
                <c:pt idx="153">
                  <c:v>45727</c:v>
                </c:pt>
                <c:pt idx="154">
                  <c:v>45728</c:v>
                </c:pt>
                <c:pt idx="155">
                  <c:v>45729</c:v>
                </c:pt>
                <c:pt idx="156">
                  <c:v>45730</c:v>
                </c:pt>
                <c:pt idx="157">
                  <c:v>45731</c:v>
                </c:pt>
                <c:pt idx="158">
                  <c:v>45732</c:v>
                </c:pt>
                <c:pt idx="159">
                  <c:v>45733</c:v>
                </c:pt>
                <c:pt idx="160">
                  <c:v>45734</c:v>
                </c:pt>
                <c:pt idx="161">
                  <c:v>45735</c:v>
                </c:pt>
                <c:pt idx="162">
                  <c:v>45736</c:v>
                </c:pt>
                <c:pt idx="163">
                  <c:v>45737</c:v>
                </c:pt>
                <c:pt idx="164">
                  <c:v>45738</c:v>
                </c:pt>
                <c:pt idx="165">
                  <c:v>45739</c:v>
                </c:pt>
                <c:pt idx="166">
                  <c:v>45740</c:v>
                </c:pt>
                <c:pt idx="167">
                  <c:v>45741</c:v>
                </c:pt>
                <c:pt idx="168">
                  <c:v>45742</c:v>
                </c:pt>
                <c:pt idx="169">
                  <c:v>45743</c:v>
                </c:pt>
                <c:pt idx="170">
                  <c:v>45744</c:v>
                </c:pt>
                <c:pt idx="171">
                  <c:v>45745</c:v>
                </c:pt>
                <c:pt idx="172">
                  <c:v>45746</c:v>
                </c:pt>
                <c:pt idx="173">
                  <c:v>45747</c:v>
                </c:pt>
                <c:pt idx="174">
                  <c:v>45748</c:v>
                </c:pt>
                <c:pt idx="175">
                  <c:v>45749</c:v>
                </c:pt>
                <c:pt idx="176">
                  <c:v>45750</c:v>
                </c:pt>
                <c:pt idx="177">
                  <c:v>45751</c:v>
                </c:pt>
                <c:pt idx="178">
                  <c:v>45752</c:v>
                </c:pt>
                <c:pt idx="179">
                  <c:v>45753</c:v>
                </c:pt>
                <c:pt idx="180">
                  <c:v>45754</c:v>
                </c:pt>
                <c:pt idx="181">
                  <c:v>45755</c:v>
                </c:pt>
                <c:pt idx="182">
                  <c:v>45756</c:v>
                </c:pt>
                <c:pt idx="183">
                  <c:v>45757</c:v>
                </c:pt>
                <c:pt idx="184">
                  <c:v>45758</c:v>
                </c:pt>
                <c:pt idx="185">
                  <c:v>45759</c:v>
                </c:pt>
                <c:pt idx="186">
                  <c:v>45760</c:v>
                </c:pt>
                <c:pt idx="187">
                  <c:v>45761</c:v>
                </c:pt>
                <c:pt idx="188">
                  <c:v>45762</c:v>
                </c:pt>
                <c:pt idx="189">
                  <c:v>45763</c:v>
                </c:pt>
                <c:pt idx="190">
                  <c:v>45764</c:v>
                </c:pt>
                <c:pt idx="191">
                  <c:v>45765</c:v>
                </c:pt>
                <c:pt idx="192">
                  <c:v>45766</c:v>
                </c:pt>
                <c:pt idx="193">
                  <c:v>45767</c:v>
                </c:pt>
                <c:pt idx="194">
                  <c:v>45768</c:v>
                </c:pt>
                <c:pt idx="195">
                  <c:v>45769</c:v>
                </c:pt>
                <c:pt idx="196">
                  <c:v>45770</c:v>
                </c:pt>
                <c:pt idx="197">
                  <c:v>45771</c:v>
                </c:pt>
                <c:pt idx="198">
                  <c:v>45772</c:v>
                </c:pt>
                <c:pt idx="199">
                  <c:v>45773</c:v>
                </c:pt>
                <c:pt idx="200">
                  <c:v>45774</c:v>
                </c:pt>
                <c:pt idx="201">
                  <c:v>45775</c:v>
                </c:pt>
                <c:pt idx="202">
                  <c:v>45776</c:v>
                </c:pt>
                <c:pt idx="203">
                  <c:v>45777</c:v>
                </c:pt>
                <c:pt idx="204">
                  <c:v>45778</c:v>
                </c:pt>
                <c:pt idx="205">
                  <c:v>45779</c:v>
                </c:pt>
                <c:pt idx="206">
                  <c:v>45780</c:v>
                </c:pt>
                <c:pt idx="207">
                  <c:v>45781</c:v>
                </c:pt>
                <c:pt idx="208">
                  <c:v>45782</c:v>
                </c:pt>
                <c:pt idx="209">
                  <c:v>45783</c:v>
                </c:pt>
                <c:pt idx="210">
                  <c:v>45784</c:v>
                </c:pt>
                <c:pt idx="211">
                  <c:v>45785</c:v>
                </c:pt>
                <c:pt idx="212">
                  <c:v>45786</c:v>
                </c:pt>
                <c:pt idx="213">
                  <c:v>45787</c:v>
                </c:pt>
                <c:pt idx="214">
                  <c:v>45788</c:v>
                </c:pt>
                <c:pt idx="215">
                  <c:v>45789</c:v>
                </c:pt>
                <c:pt idx="216">
                  <c:v>45790</c:v>
                </c:pt>
                <c:pt idx="217">
                  <c:v>45791</c:v>
                </c:pt>
                <c:pt idx="218">
                  <c:v>45792</c:v>
                </c:pt>
                <c:pt idx="219">
                  <c:v>45793</c:v>
                </c:pt>
                <c:pt idx="220">
                  <c:v>45794</c:v>
                </c:pt>
                <c:pt idx="221">
                  <c:v>45795</c:v>
                </c:pt>
                <c:pt idx="222">
                  <c:v>45796</c:v>
                </c:pt>
                <c:pt idx="223">
                  <c:v>45797</c:v>
                </c:pt>
                <c:pt idx="224">
                  <c:v>45798</c:v>
                </c:pt>
                <c:pt idx="225">
                  <c:v>45799</c:v>
                </c:pt>
                <c:pt idx="226">
                  <c:v>45800</c:v>
                </c:pt>
                <c:pt idx="227">
                  <c:v>45801</c:v>
                </c:pt>
                <c:pt idx="228">
                  <c:v>45802</c:v>
                </c:pt>
                <c:pt idx="229">
                  <c:v>45803</c:v>
                </c:pt>
                <c:pt idx="230">
                  <c:v>45804</c:v>
                </c:pt>
                <c:pt idx="231">
                  <c:v>45805</c:v>
                </c:pt>
                <c:pt idx="232">
                  <c:v>45806</c:v>
                </c:pt>
                <c:pt idx="233">
                  <c:v>45807</c:v>
                </c:pt>
                <c:pt idx="234">
                  <c:v>45808</c:v>
                </c:pt>
                <c:pt idx="235">
                  <c:v>45809</c:v>
                </c:pt>
                <c:pt idx="236">
                  <c:v>45810</c:v>
                </c:pt>
                <c:pt idx="237">
                  <c:v>45811</c:v>
                </c:pt>
                <c:pt idx="238">
                  <c:v>45812</c:v>
                </c:pt>
                <c:pt idx="239">
                  <c:v>45813</c:v>
                </c:pt>
                <c:pt idx="240">
                  <c:v>45814</c:v>
                </c:pt>
                <c:pt idx="241">
                  <c:v>45815</c:v>
                </c:pt>
                <c:pt idx="242">
                  <c:v>45816</c:v>
                </c:pt>
                <c:pt idx="243">
                  <c:v>45817</c:v>
                </c:pt>
                <c:pt idx="244">
                  <c:v>45818</c:v>
                </c:pt>
                <c:pt idx="245">
                  <c:v>45819</c:v>
                </c:pt>
                <c:pt idx="246">
                  <c:v>45820</c:v>
                </c:pt>
                <c:pt idx="247">
                  <c:v>45821</c:v>
                </c:pt>
                <c:pt idx="248">
                  <c:v>45822</c:v>
                </c:pt>
                <c:pt idx="249">
                  <c:v>45823</c:v>
                </c:pt>
                <c:pt idx="250">
                  <c:v>45824</c:v>
                </c:pt>
                <c:pt idx="251">
                  <c:v>45825</c:v>
                </c:pt>
                <c:pt idx="252">
                  <c:v>45826</c:v>
                </c:pt>
                <c:pt idx="253">
                  <c:v>45827</c:v>
                </c:pt>
                <c:pt idx="254">
                  <c:v>45828</c:v>
                </c:pt>
                <c:pt idx="255">
                  <c:v>45829</c:v>
                </c:pt>
                <c:pt idx="256">
                  <c:v>45830</c:v>
                </c:pt>
                <c:pt idx="257">
                  <c:v>45831</c:v>
                </c:pt>
                <c:pt idx="258">
                  <c:v>45832</c:v>
                </c:pt>
                <c:pt idx="259">
                  <c:v>45833</c:v>
                </c:pt>
                <c:pt idx="260">
                  <c:v>45834</c:v>
                </c:pt>
                <c:pt idx="261">
                  <c:v>45835</c:v>
                </c:pt>
                <c:pt idx="262">
                  <c:v>45836</c:v>
                </c:pt>
                <c:pt idx="263">
                  <c:v>45837</c:v>
                </c:pt>
                <c:pt idx="264">
                  <c:v>45838</c:v>
                </c:pt>
                <c:pt idx="265">
                  <c:v>45839</c:v>
                </c:pt>
                <c:pt idx="266">
                  <c:v>45840</c:v>
                </c:pt>
                <c:pt idx="267">
                  <c:v>45841</c:v>
                </c:pt>
                <c:pt idx="268">
                  <c:v>45842</c:v>
                </c:pt>
                <c:pt idx="269">
                  <c:v>45843</c:v>
                </c:pt>
                <c:pt idx="270">
                  <c:v>45844</c:v>
                </c:pt>
                <c:pt idx="271">
                  <c:v>45845</c:v>
                </c:pt>
                <c:pt idx="272">
                  <c:v>45846</c:v>
                </c:pt>
                <c:pt idx="273">
                  <c:v>45847</c:v>
                </c:pt>
                <c:pt idx="274">
                  <c:v>45848</c:v>
                </c:pt>
                <c:pt idx="275">
                  <c:v>45849</c:v>
                </c:pt>
                <c:pt idx="276">
                  <c:v>45850</c:v>
                </c:pt>
                <c:pt idx="277">
                  <c:v>45851</c:v>
                </c:pt>
                <c:pt idx="278">
                  <c:v>45852</c:v>
                </c:pt>
                <c:pt idx="279">
                  <c:v>45853</c:v>
                </c:pt>
                <c:pt idx="280">
                  <c:v>45854</c:v>
                </c:pt>
                <c:pt idx="281">
                  <c:v>45855</c:v>
                </c:pt>
                <c:pt idx="282">
                  <c:v>45856</c:v>
                </c:pt>
                <c:pt idx="283">
                  <c:v>45857</c:v>
                </c:pt>
                <c:pt idx="284">
                  <c:v>45858</c:v>
                </c:pt>
                <c:pt idx="285">
                  <c:v>45859</c:v>
                </c:pt>
                <c:pt idx="286">
                  <c:v>45860</c:v>
                </c:pt>
                <c:pt idx="287">
                  <c:v>45861</c:v>
                </c:pt>
                <c:pt idx="288">
                  <c:v>45862</c:v>
                </c:pt>
                <c:pt idx="289">
                  <c:v>45863</c:v>
                </c:pt>
                <c:pt idx="290">
                  <c:v>45864</c:v>
                </c:pt>
                <c:pt idx="291">
                  <c:v>45865</c:v>
                </c:pt>
                <c:pt idx="292">
                  <c:v>45866</c:v>
                </c:pt>
                <c:pt idx="293">
                  <c:v>45867</c:v>
                </c:pt>
                <c:pt idx="294">
                  <c:v>45868</c:v>
                </c:pt>
                <c:pt idx="295">
                  <c:v>45869</c:v>
                </c:pt>
                <c:pt idx="296">
                  <c:v>45870</c:v>
                </c:pt>
                <c:pt idx="297">
                  <c:v>45871</c:v>
                </c:pt>
                <c:pt idx="298">
                  <c:v>45872</c:v>
                </c:pt>
                <c:pt idx="299">
                  <c:v>45873</c:v>
                </c:pt>
                <c:pt idx="300">
                  <c:v>45874</c:v>
                </c:pt>
                <c:pt idx="301">
                  <c:v>45875</c:v>
                </c:pt>
                <c:pt idx="302">
                  <c:v>45876</c:v>
                </c:pt>
                <c:pt idx="303">
                  <c:v>45877</c:v>
                </c:pt>
                <c:pt idx="304">
                  <c:v>45878</c:v>
                </c:pt>
                <c:pt idx="305">
                  <c:v>45879</c:v>
                </c:pt>
                <c:pt idx="306">
                  <c:v>45880</c:v>
                </c:pt>
                <c:pt idx="307">
                  <c:v>45881</c:v>
                </c:pt>
                <c:pt idx="308">
                  <c:v>45882</c:v>
                </c:pt>
                <c:pt idx="309">
                  <c:v>45883</c:v>
                </c:pt>
                <c:pt idx="310">
                  <c:v>45884</c:v>
                </c:pt>
                <c:pt idx="311">
                  <c:v>45885</c:v>
                </c:pt>
                <c:pt idx="312">
                  <c:v>45886</c:v>
                </c:pt>
                <c:pt idx="313">
                  <c:v>45887</c:v>
                </c:pt>
                <c:pt idx="314">
                  <c:v>45888</c:v>
                </c:pt>
                <c:pt idx="315">
                  <c:v>45889</c:v>
                </c:pt>
                <c:pt idx="316">
                  <c:v>45890</c:v>
                </c:pt>
                <c:pt idx="317">
                  <c:v>45891</c:v>
                </c:pt>
                <c:pt idx="318">
                  <c:v>45892</c:v>
                </c:pt>
                <c:pt idx="319">
                  <c:v>45893</c:v>
                </c:pt>
                <c:pt idx="320">
                  <c:v>45894</c:v>
                </c:pt>
                <c:pt idx="321">
                  <c:v>45895</c:v>
                </c:pt>
                <c:pt idx="322">
                  <c:v>45896</c:v>
                </c:pt>
                <c:pt idx="323">
                  <c:v>45897</c:v>
                </c:pt>
                <c:pt idx="324">
                  <c:v>45898</c:v>
                </c:pt>
                <c:pt idx="325">
                  <c:v>45899</c:v>
                </c:pt>
                <c:pt idx="326">
                  <c:v>45900</c:v>
                </c:pt>
                <c:pt idx="327">
                  <c:v>45901</c:v>
                </c:pt>
                <c:pt idx="328">
                  <c:v>45902</c:v>
                </c:pt>
                <c:pt idx="329">
                  <c:v>45903</c:v>
                </c:pt>
                <c:pt idx="330">
                  <c:v>45904</c:v>
                </c:pt>
                <c:pt idx="331">
                  <c:v>45905</c:v>
                </c:pt>
                <c:pt idx="332">
                  <c:v>45906</c:v>
                </c:pt>
                <c:pt idx="333">
                  <c:v>45907</c:v>
                </c:pt>
                <c:pt idx="334">
                  <c:v>45908</c:v>
                </c:pt>
                <c:pt idx="335">
                  <c:v>45909</c:v>
                </c:pt>
                <c:pt idx="336">
                  <c:v>45910</c:v>
                </c:pt>
                <c:pt idx="337">
                  <c:v>45911</c:v>
                </c:pt>
                <c:pt idx="338">
                  <c:v>45912</c:v>
                </c:pt>
                <c:pt idx="339">
                  <c:v>45913</c:v>
                </c:pt>
                <c:pt idx="340">
                  <c:v>45914</c:v>
                </c:pt>
                <c:pt idx="341">
                  <c:v>45915</c:v>
                </c:pt>
                <c:pt idx="342">
                  <c:v>45916</c:v>
                </c:pt>
                <c:pt idx="343">
                  <c:v>45917</c:v>
                </c:pt>
                <c:pt idx="344">
                  <c:v>45918</c:v>
                </c:pt>
                <c:pt idx="345">
                  <c:v>45919</c:v>
                </c:pt>
                <c:pt idx="346">
                  <c:v>45920</c:v>
                </c:pt>
                <c:pt idx="347">
                  <c:v>45921</c:v>
                </c:pt>
                <c:pt idx="348">
                  <c:v>45922</c:v>
                </c:pt>
                <c:pt idx="349">
                  <c:v>45923</c:v>
                </c:pt>
                <c:pt idx="350">
                  <c:v>45924</c:v>
                </c:pt>
                <c:pt idx="351">
                  <c:v>45925</c:v>
                </c:pt>
                <c:pt idx="352">
                  <c:v>45926</c:v>
                </c:pt>
                <c:pt idx="353">
                  <c:v>45927</c:v>
                </c:pt>
                <c:pt idx="354">
                  <c:v>45928</c:v>
                </c:pt>
                <c:pt idx="355">
                  <c:v>45929</c:v>
                </c:pt>
                <c:pt idx="356">
                  <c:v>45930</c:v>
                </c:pt>
                <c:pt idx="357">
                  <c:v>45931</c:v>
                </c:pt>
                <c:pt idx="358">
                  <c:v>45932</c:v>
                </c:pt>
                <c:pt idx="359">
                  <c:v>45933</c:v>
                </c:pt>
                <c:pt idx="360">
                  <c:v>45934</c:v>
                </c:pt>
                <c:pt idx="361">
                  <c:v>45935</c:v>
                </c:pt>
                <c:pt idx="362">
                  <c:v>45936</c:v>
                </c:pt>
                <c:pt idx="363">
                  <c:v>45937</c:v>
                </c:pt>
                <c:pt idx="364">
                  <c:v>45938</c:v>
                </c:pt>
                <c:pt idx="365">
                  <c:v>45939</c:v>
                </c:pt>
                <c:pt idx="366">
                  <c:v>45940</c:v>
                </c:pt>
                <c:pt idx="367">
                  <c:v>45941</c:v>
                </c:pt>
                <c:pt idx="368">
                  <c:v>45942</c:v>
                </c:pt>
                <c:pt idx="369">
                  <c:v>45943</c:v>
                </c:pt>
                <c:pt idx="370">
                  <c:v>45944</c:v>
                </c:pt>
                <c:pt idx="371">
                  <c:v>45945</c:v>
                </c:pt>
                <c:pt idx="372">
                  <c:v>45946</c:v>
                </c:pt>
                <c:pt idx="373">
                  <c:v>45947</c:v>
                </c:pt>
                <c:pt idx="374">
                  <c:v>45948</c:v>
                </c:pt>
                <c:pt idx="375">
                  <c:v>45949</c:v>
                </c:pt>
                <c:pt idx="376">
                  <c:v>45950</c:v>
                </c:pt>
                <c:pt idx="377">
                  <c:v>45951</c:v>
                </c:pt>
                <c:pt idx="378">
                  <c:v>45952</c:v>
                </c:pt>
                <c:pt idx="379">
                  <c:v>45953</c:v>
                </c:pt>
                <c:pt idx="380">
                  <c:v>45954</c:v>
                </c:pt>
                <c:pt idx="381">
                  <c:v>45955</c:v>
                </c:pt>
                <c:pt idx="382">
                  <c:v>45956</c:v>
                </c:pt>
                <c:pt idx="383">
                  <c:v>45957</c:v>
                </c:pt>
                <c:pt idx="384">
                  <c:v>45958</c:v>
                </c:pt>
                <c:pt idx="385">
                  <c:v>45959</c:v>
                </c:pt>
                <c:pt idx="386">
                  <c:v>45960</c:v>
                </c:pt>
                <c:pt idx="387">
                  <c:v>45961</c:v>
                </c:pt>
                <c:pt idx="388">
                  <c:v>45962</c:v>
                </c:pt>
                <c:pt idx="389">
                  <c:v>45963</c:v>
                </c:pt>
                <c:pt idx="390">
                  <c:v>45964</c:v>
                </c:pt>
                <c:pt idx="391">
                  <c:v>45965</c:v>
                </c:pt>
                <c:pt idx="392">
                  <c:v>45966</c:v>
                </c:pt>
                <c:pt idx="393">
                  <c:v>45967</c:v>
                </c:pt>
                <c:pt idx="394">
                  <c:v>45968</c:v>
                </c:pt>
                <c:pt idx="395">
                  <c:v>45969</c:v>
                </c:pt>
                <c:pt idx="396">
                  <c:v>45970</c:v>
                </c:pt>
                <c:pt idx="397">
                  <c:v>45971</c:v>
                </c:pt>
                <c:pt idx="398">
                  <c:v>45972</c:v>
                </c:pt>
                <c:pt idx="399">
                  <c:v>45973</c:v>
                </c:pt>
                <c:pt idx="400">
                  <c:v>45974</c:v>
                </c:pt>
                <c:pt idx="401">
                  <c:v>45975</c:v>
                </c:pt>
                <c:pt idx="402">
                  <c:v>45976</c:v>
                </c:pt>
                <c:pt idx="403">
                  <c:v>45977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45983</c:v>
                </c:pt>
                <c:pt idx="410">
                  <c:v>45984</c:v>
                </c:pt>
                <c:pt idx="411">
                  <c:v>45985</c:v>
                </c:pt>
                <c:pt idx="412">
                  <c:v>45986</c:v>
                </c:pt>
                <c:pt idx="413">
                  <c:v>45987</c:v>
                </c:pt>
                <c:pt idx="414">
                  <c:v>45988</c:v>
                </c:pt>
                <c:pt idx="415">
                  <c:v>45989</c:v>
                </c:pt>
                <c:pt idx="416">
                  <c:v>45990</c:v>
                </c:pt>
                <c:pt idx="417">
                  <c:v>45991</c:v>
                </c:pt>
                <c:pt idx="418">
                  <c:v>45992</c:v>
                </c:pt>
                <c:pt idx="419">
                  <c:v>45993</c:v>
                </c:pt>
                <c:pt idx="420">
                  <c:v>45994</c:v>
                </c:pt>
                <c:pt idx="421">
                  <c:v>45995</c:v>
                </c:pt>
                <c:pt idx="422">
                  <c:v>45996</c:v>
                </c:pt>
                <c:pt idx="423">
                  <c:v>45997</c:v>
                </c:pt>
                <c:pt idx="424">
                  <c:v>45998</c:v>
                </c:pt>
                <c:pt idx="425">
                  <c:v>45999</c:v>
                </c:pt>
                <c:pt idx="426">
                  <c:v>46000</c:v>
                </c:pt>
                <c:pt idx="427">
                  <c:v>46001</c:v>
                </c:pt>
                <c:pt idx="428">
                  <c:v>46002</c:v>
                </c:pt>
                <c:pt idx="429">
                  <c:v>46003</c:v>
                </c:pt>
                <c:pt idx="430">
                  <c:v>46004</c:v>
                </c:pt>
                <c:pt idx="431">
                  <c:v>46005</c:v>
                </c:pt>
                <c:pt idx="432">
                  <c:v>46006</c:v>
                </c:pt>
                <c:pt idx="433">
                  <c:v>46007</c:v>
                </c:pt>
                <c:pt idx="434">
                  <c:v>46008</c:v>
                </c:pt>
                <c:pt idx="435">
                  <c:v>46009</c:v>
                </c:pt>
                <c:pt idx="436">
                  <c:v>46010</c:v>
                </c:pt>
                <c:pt idx="437">
                  <c:v>46011</c:v>
                </c:pt>
                <c:pt idx="438">
                  <c:v>46012</c:v>
                </c:pt>
                <c:pt idx="439">
                  <c:v>46013</c:v>
                </c:pt>
                <c:pt idx="440">
                  <c:v>46014</c:v>
                </c:pt>
                <c:pt idx="441">
                  <c:v>46015</c:v>
                </c:pt>
                <c:pt idx="442">
                  <c:v>46016</c:v>
                </c:pt>
                <c:pt idx="443">
                  <c:v>46017</c:v>
                </c:pt>
                <c:pt idx="444">
                  <c:v>46018</c:v>
                </c:pt>
                <c:pt idx="445">
                  <c:v>46019</c:v>
                </c:pt>
                <c:pt idx="446">
                  <c:v>46020</c:v>
                </c:pt>
                <c:pt idx="447">
                  <c:v>46021</c:v>
                </c:pt>
                <c:pt idx="448">
                  <c:v>46022</c:v>
                </c:pt>
                <c:pt idx="449">
                  <c:v>46023</c:v>
                </c:pt>
                <c:pt idx="450">
                  <c:v>46024</c:v>
                </c:pt>
                <c:pt idx="451">
                  <c:v>46025</c:v>
                </c:pt>
                <c:pt idx="452">
                  <c:v>46026</c:v>
                </c:pt>
                <c:pt idx="453">
                  <c:v>46027</c:v>
                </c:pt>
                <c:pt idx="454">
                  <c:v>46028</c:v>
                </c:pt>
                <c:pt idx="455">
                  <c:v>46029</c:v>
                </c:pt>
                <c:pt idx="456">
                  <c:v>46030</c:v>
                </c:pt>
                <c:pt idx="457">
                  <c:v>46031</c:v>
                </c:pt>
                <c:pt idx="458">
                  <c:v>46032</c:v>
                </c:pt>
                <c:pt idx="459">
                  <c:v>46033</c:v>
                </c:pt>
                <c:pt idx="460">
                  <c:v>46034</c:v>
                </c:pt>
                <c:pt idx="461">
                  <c:v>46035</c:v>
                </c:pt>
                <c:pt idx="462">
                  <c:v>46036</c:v>
                </c:pt>
                <c:pt idx="463">
                  <c:v>46037</c:v>
                </c:pt>
                <c:pt idx="464">
                  <c:v>46038</c:v>
                </c:pt>
                <c:pt idx="465">
                  <c:v>46039</c:v>
                </c:pt>
                <c:pt idx="466">
                  <c:v>46040</c:v>
                </c:pt>
                <c:pt idx="467">
                  <c:v>46041</c:v>
                </c:pt>
                <c:pt idx="468">
                  <c:v>46042</c:v>
                </c:pt>
                <c:pt idx="469">
                  <c:v>46043</c:v>
                </c:pt>
                <c:pt idx="470">
                  <c:v>46044</c:v>
                </c:pt>
                <c:pt idx="471">
                  <c:v>46045</c:v>
                </c:pt>
                <c:pt idx="472">
                  <c:v>46046</c:v>
                </c:pt>
                <c:pt idx="473">
                  <c:v>46047</c:v>
                </c:pt>
                <c:pt idx="474">
                  <c:v>46048</c:v>
                </c:pt>
                <c:pt idx="475">
                  <c:v>46049</c:v>
                </c:pt>
                <c:pt idx="476">
                  <c:v>46050</c:v>
                </c:pt>
                <c:pt idx="477">
                  <c:v>46051</c:v>
                </c:pt>
                <c:pt idx="478">
                  <c:v>46052</c:v>
                </c:pt>
                <c:pt idx="479">
                  <c:v>46053</c:v>
                </c:pt>
                <c:pt idx="480">
                  <c:v>46054</c:v>
                </c:pt>
                <c:pt idx="481">
                  <c:v>46055</c:v>
                </c:pt>
                <c:pt idx="482">
                  <c:v>46056</c:v>
                </c:pt>
                <c:pt idx="483">
                  <c:v>46057</c:v>
                </c:pt>
                <c:pt idx="484">
                  <c:v>46058</c:v>
                </c:pt>
                <c:pt idx="485">
                  <c:v>46059</c:v>
                </c:pt>
                <c:pt idx="486">
                  <c:v>46060</c:v>
                </c:pt>
                <c:pt idx="487">
                  <c:v>46061</c:v>
                </c:pt>
                <c:pt idx="488">
                  <c:v>46062</c:v>
                </c:pt>
                <c:pt idx="489">
                  <c:v>46063</c:v>
                </c:pt>
                <c:pt idx="490">
                  <c:v>46064</c:v>
                </c:pt>
                <c:pt idx="491">
                  <c:v>46065</c:v>
                </c:pt>
                <c:pt idx="492">
                  <c:v>46066</c:v>
                </c:pt>
                <c:pt idx="493">
                  <c:v>46067</c:v>
                </c:pt>
                <c:pt idx="494">
                  <c:v>46068</c:v>
                </c:pt>
                <c:pt idx="495">
                  <c:v>46069</c:v>
                </c:pt>
                <c:pt idx="496">
                  <c:v>46070</c:v>
                </c:pt>
                <c:pt idx="497">
                  <c:v>46071</c:v>
                </c:pt>
                <c:pt idx="498">
                  <c:v>46072</c:v>
                </c:pt>
                <c:pt idx="499">
                  <c:v>46073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3.76</c:v>
                </c:pt>
                <c:pt idx="1">
                  <c:v>3.774</c:v>
                </c:pt>
                <c:pt idx="2">
                  <c:v>3.774</c:v>
                </c:pt>
                <c:pt idx="3">
                  <c:v>3.774</c:v>
                </c:pt>
                <c:pt idx="4">
                  <c:v>3.774</c:v>
                </c:pt>
                <c:pt idx="5">
                  <c:v>3.758</c:v>
                </c:pt>
                <c:pt idx="6">
                  <c:v>3.7469999999999999</c:v>
                </c:pt>
                <c:pt idx="7">
                  <c:v>3.7629999999999999</c:v>
                </c:pt>
                <c:pt idx="8">
                  <c:v>3.7629999999999999</c:v>
                </c:pt>
                <c:pt idx="9">
                  <c:v>3.7130000000000001</c:v>
                </c:pt>
                <c:pt idx="10">
                  <c:v>3.7130000000000001</c:v>
                </c:pt>
                <c:pt idx="11">
                  <c:v>3.7130000000000001</c:v>
                </c:pt>
                <c:pt idx="12">
                  <c:v>3.7360000000000002</c:v>
                </c:pt>
                <c:pt idx="13">
                  <c:v>3.7770000000000001</c:v>
                </c:pt>
                <c:pt idx="14">
                  <c:v>3.7890000000000001</c:v>
                </c:pt>
                <c:pt idx="15">
                  <c:v>3.7890000000000001</c:v>
                </c:pt>
                <c:pt idx="16">
                  <c:v>3.7850000000000001</c:v>
                </c:pt>
                <c:pt idx="17">
                  <c:v>3.7850000000000001</c:v>
                </c:pt>
                <c:pt idx="18">
                  <c:v>3.7850000000000001</c:v>
                </c:pt>
                <c:pt idx="19">
                  <c:v>3.7280000000000002</c:v>
                </c:pt>
                <c:pt idx="20">
                  <c:v>3.7440000000000002</c:v>
                </c:pt>
                <c:pt idx="21">
                  <c:v>3.7090000000000001</c:v>
                </c:pt>
                <c:pt idx="22">
                  <c:v>3.714</c:v>
                </c:pt>
                <c:pt idx="23">
                  <c:v>3.7610000000000001</c:v>
                </c:pt>
                <c:pt idx="24">
                  <c:v>3.7610000000000001</c:v>
                </c:pt>
                <c:pt idx="25">
                  <c:v>3.7610000000000001</c:v>
                </c:pt>
                <c:pt idx="26">
                  <c:v>3.7490000000000001</c:v>
                </c:pt>
                <c:pt idx="27">
                  <c:v>3.7480000000000002</c:v>
                </c:pt>
                <c:pt idx="28">
                  <c:v>3.7389999999999999</c:v>
                </c:pt>
                <c:pt idx="29">
                  <c:v>3.726</c:v>
                </c:pt>
                <c:pt idx="30">
                  <c:v>3.722</c:v>
                </c:pt>
                <c:pt idx="31">
                  <c:v>3.722</c:v>
                </c:pt>
                <c:pt idx="32">
                  <c:v>3.722</c:v>
                </c:pt>
                <c:pt idx="33">
                  <c:v>3.7330000000000001</c:v>
                </c:pt>
                <c:pt idx="34">
                  <c:v>3.7490000000000001</c:v>
                </c:pt>
                <c:pt idx="35">
                  <c:v>3.7410000000000001</c:v>
                </c:pt>
                <c:pt idx="36">
                  <c:v>3.7480000000000002</c:v>
                </c:pt>
                <c:pt idx="37">
                  <c:v>3.7429999999999999</c:v>
                </c:pt>
                <c:pt idx="38">
                  <c:v>3.7429999999999999</c:v>
                </c:pt>
                <c:pt idx="39">
                  <c:v>3.7429999999999999</c:v>
                </c:pt>
                <c:pt idx="40">
                  <c:v>3.7330000000000001</c:v>
                </c:pt>
                <c:pt idx="41">
                  <c:v>3.7429999999999999</c:v>
                </c:pt>
                <c:pt idx="42">
                  <c:v>3.7389999999999999</c:v>
                </c:pt>
                <c:pt idx="43">
                  <c:v>3.7330000000000001</c:v>
                </c:pt>
                <c:pt idx="44">
                  <c:v>3.7280000000000002</c:v>
                </c:pt>
                <c:pt idx="45">
                  <c:v>3.7280000000000002</c:v>
                </c:pt>
                <c:pt idx="46">
                  <c:v>3.7280000000000002</c:v>
                </c:pt>
                <c:pt idx="47">
                  <c:v>3.6739999999999999</c:v>
                </c:pt>
                <c:pt idx="48">
                  <c:v>3.6429999999999998</c:v>
                </c:pt>
                <c:pt idx="49">
                  <c:v>3.6539999999999999</c:v>
                </c:pt>
                <c:pt idx="50">
                  <c:v>3.6459999999999999</c:v>
                </c:pt>
                <c:pt idx="51">
                  <c:v>3.6429999999999998</c:v>
                </c:pt>
                <c:pt idx="52">
                  <c:v>3.6429999999999998</c:v>
                </c:pt>
                <c:pt idx="53">
                  <c:v>3.6429999999999998</c:v>
                </c:pt>
                <c:pt idx="54">
                  <c:v>3.63</c:v>
                </c:pt>
                <c:pt idx="55">
                  <c:v>3.6339999999999999</c:v>
                </c:pt>
                <c:pt idx="56">
                  <c:v>3.6030000000000002</c:v>
                </c:pt>
                <c:pt idx="57">
                  <c:v>3.6030000000000002</c:v>
                </c:pt>
                <c:pt idx="58">
                  <c:v>3.5950000000000002</c:v>
                </c:pt>
                <c:pt idx="59">
                  <c:v>3.5950000000000002</c:v>
                </c:pt>
                <c:pt idx="60">
                  <c:v>3.5950000000000002</c:v>
                </c:pt>
                <c:pt idx="61">
                  <c:v>3.5649999999999999</c:v>
                </c:pt>
                <c:pt idx="62">
                  <c:v>3.5790000000000002</c:v>
                </c:pt>
                <c:pt idx="63">
                  <c:v>3.5840000000000001</c:v>
                </c:pt>
                <c:pt idx="64">
                  <c:v>3.5710000000000002</c:v>
                </c:pt>
                <c:pt idx="65">
                  <c:v>3.593</c:v>
                </c:pt>
                <c:pt idx="66">
                  <c:v>3.593</c:v>
                </c:pt>
                <c:pt idx="67">
                  <c:v>3.593</c:v>
                </c:pt>
                <c:pt idx="68">
                  <c:v>3.6080000000000001</c:v>
                </c:pt>
                <c:pt idx="69">
                  <c:v>3.601</c:v>
                </c:pt>
                <c:pt idx="70">
                  <c:v>3.585</c:v>
                </c:pt>
                <c:pt idx="71">
                  <c:v>3.6179999999999999</c:v>
                </c:pt>
                <c:pt idx="72">
                  <c:v>3.65</c:v>
                </c:pt>
                <c:pt idx="73">
                  <c:v>3.65</c:v>
                </c:pt>
                <c:pt idx="74">
                  <c:v>3.65</c:v>
                </c:pt>
                <c:pt idx="75">
                  <c:v>3.649</c:v>
                </c:pt>
                <c:pt idx="76">
                  <c:v>3.6629999999999998</c:v>
                </c:pt>
                <c:pt idx="77">
                  <c:v>3.6629999999999998</c:v>
                </c:pt>
                <c:pt idx="78">
                  <c:v>3.669</c:v>
                </c:pt>
                <c:pt idx="79">
                  <c:v>3.6779999999999999</c:v>
                </c:pt>
                <c:pt idx="80">
                  <c:v>3.6779999999999999</c:v>
                </c:pt>
                <c:pt idx="81">
                  <c:v>3.6779999999999999</c:v>
                </c:pt>
                <c:pt idx="82">
                  <c:v>3.6459999999999999</c:v>
                </c:pt>
                <c:pt idx="83">
                  <c:v>3.6469999999999998</c:v>
                </c:pt>
                <c:pt idx="84">
                  <c:v>3.6469999999999998</c:v>
                </c:pt>
                <c:pt idx="85">
                  <c:v>3.65</c:v>
                </c:pt>
                <c:pt idx="86">
                  <c:v>3.6560000000000001</c:v>
                </c:pt>
                <c:pt idx="87">
                  <c:v>3.6560000000000001</c:v>
                </c:pt>
                <c:pt idx="88">
                  <c:v>3.6560000000000001</c:v>
                </c:pt>
                <c:pt idx="89">
                  <c:v>3.6360000000000001</c:v>
                </c:pt>
                <c:pt idx="90">
                  <c:v>3.6269999999999998</c:v>
                </c:pt>
                <c:pt idx="91">
                  <c:v>3.6629999999999998</c:v>
                </c:pt>
                <c:pt idx="92">
                  <c:v>3.6579999999999999</c:v>
                </c:pt>
                <c:pt idx="93">
                  <c:v>3.665</c:v>
                </c:pt>
                <c:pt idx="94">
                  <c:v>3.665</c:v>
                </c:pt>
                <c:pt idx="95">
                  <c:v>3.665</c:v>
                </c:pt>
                <c:pt idx="96">
                  <c:v>3.6720000000000002</c:v>
                </c:pt>
                <c:pt idx="97">
                  <c:v>3.6309999999999998</c:v>
                </c:pt>
                <c:pt idx="98">
                  <c:v>3.621</c:v>
                </c:pt>
                <c:pt idx="99">
                  <c:v>3.625</c:v>
                </c:pt>
                <c:pt idx="100">
                  <c:v>3.6019999999999999</c:v>
                </c:pt>
                <c:pt idx="101">
                  <c:v>3.6019999999999999</c:v>
                </c:pt>
                <c:pt idx="102">
                  <c:v>3.6019999999999999</c:v>
                </c:pt>
                <c:pt idx="103">
                  <c:v>3.58</c:v>
                </c:pt>
                <c:pt idx="104">
                  <c:v>3.5830000000000002</c:v>
                </c:pt>
                <c:pt idx="105">
                  <c:v>3.5409999999999999</c:v>
                </c:pt>
                <c:pt idx="106">
                  <c:v>3.5569999999999999</c:v>
                </c:pt>
                <c:pt idx="107">
                  <c:v>3.5750000000000002</c:v>
                </c:pt>
                <c:pt idx="108">
                  <c:v>3.5750000000000002</c:v>
                </c:pt>
                <c:pt idx="109">
                  <c:v>3.5750000000000002</c:v>
                </c:pt>
                <c:pt idx="110">
                  <c:v>3.6150000000000002</c:v>
                </c:pt>
                <c:pt idx="111">
                  <c:v>3.6179999999999999</c:v>
                </c:pt>
                <c:pt idx="112">
                  <c:v>3.6</c:v>
                </c:pt>
                <c:pt idx="113">
                  <c:v>3.5840000000000001</c:v>
                </c:pt>
                <c:pt idx="114">
                  <c:v>3.577</c:v>
                </c:pt>
                <c:pt idx="115">
                  <c:v>3.577</c:v>
                </c:pt>
                <c:pt idx="116">
                  <c:v>3.577</c:v>
                </c:pt>
                <c:pt idx="117">
                  <c:v>3.609</c:v>
                </c:pt>
                <c:pt idx="118">
                  <c:v>3.5779999999999998</c:v>
                </c:pt>
                <c:pt idx="119">
                  <c:v>3.5529999999999999</c:v>
                </c:pt>
                <c:pt idx="120">
                  <c:v>3.56</c:v>
                </c:pt>
                <c:pt idx="121">
                  <c:v>3.55</c:v>
                </c:pt>
                <c:pt idx="122">
                  <c:v>3.55</c:v>
                </c:pt>
                <c:pt idx="123">
                  <c:v>3.55</c:v>
                </c:pt>
                <c:pt idx="124">
                  <c:v>3.5619999999999998</c:v>
                </c:pt>
                <c:pt idx="125">
                  <c:v>3.5880000000000001</c:v>
                </c:pt>
                <c:pt idx="126">
                  <c:v>3.5920000000000001</c:v>
                </c:pt>
                <c:pt idx="127">
                  <c:v>3.5760000000000001</c:v>
                </c:pt>
                <c:pt idx="128">
                  <c:v>3.5630000000000002</c:v>
                </c:pt>
                <c:pt idx="129">
                  <c:v>3.5630000000000002</c:v>
                </c:pt>
                <c:pt idx="130">
                  <c:v>3.5630000000000002</c:v>
                </c:pt>
                <c:pt idx="131">
                  <c:v>3.5539999999999998</c:v>
                </c:pt>
                <c:pt idx="132">
                  <c:v>3.5569999999999999</c:v>
                </c:pt>
                <c:pt idx="133">
                  <c:v>3.5409999999999999</c:v>
                </c:pt>
                <c:pt idx="134">
                  <c:v>3.5419999999999998</c:v>
                </c:pt>
                <c:pt idx="135">
                  <c:v>3.5670000000000002</c:v>
                </c:pt>
                <c:pt idx="136">
                  <c:v>3.5670000000000002</c:v>
                </c:pt>
                <c:pt idx="137">
                  <c:v>3.5670000000000002</c:v>
                </c:pt>
                <c:pt idx="138">
                  <c:v>3.5659999999999998</c:v>
                </c:pt>
                <c:pt idx="139">
                  <c:v>3.5790000000000002</c:v>
                </c:pt>
                <c:pt idx="140">
                  <c:v>3.5760000000000001</c:v>
                </c:pt>
                <c:pt idx="141">
                  <c:v>3.5529999999999999</c:v>
                </c:pt>
                <c:pt idx="142">
                  <c:v>3.59</c:v>
                </c:pt>
                <c:pt idx="143">
                  <c:v>3.59</c:v>
                </c:pt>
                <c:pt idx="144">
                  <c:v>3.59</c:v>
                </c:pt>
                <c:pt idx="145">
                  <c:v>3.5979999999999999</c:v>
                </c:pt>
                <c:pt idx="146">
                  <c:v>3.6110000000000002</c:v>
                </c:pt>
                <c:pt idx="147">
                  <c:v>3.621</c:v>
                </c:pt>
                <c:pt idx="148">
                  <c:v>3.6150000000000002</c:v>
                </c:pt>
                <c:pt idx="149">
                  <c:v>3.6120000000000001</c:v>
                </c:pt>
                <c:pt idx="150">
                  <c:v>3.6120000000000001</c:v>
                </c:pt>
                <c:pt idx="151">
                  <c:v>3.6120000000000001</c:v>
                </c:pt>
                <c:pt idx="152">
                  <c:v>3.6280000000000001</c:v>
                </c:pt>
                <c:pt idx="153">
                  <c:v>3.6459999999999999</c:v>
                </c:pt>
                <c:pt idx="154">
                  <c:v>3.637</c:v>
                </c:pt>
                <c:pt idx="155">
                  <c:v>3.6539999999999999</c:v>
                </c:pt>
                <c:pt idx="156">
                  <c:v>3.6539999999999999</c:v>
                </c:pt>
                <c:pt idx="157">
                  <c:v>3.6539999999999999</c:v>
                </c:pt>
                <c:pt idx="158">
                  <c:v>3.6539999999999999</c:v>
                </c:pt>
                <c:pt idx="159">
                  <c:v>3.6629999999999998</c:v>
                </c:pt>
                <c:pt idx="160">
                  <c:v>3.665</c:v>
                </c:pt>
                <c:pt idx="161">
                  <c:v>3.6709999999999998</c:v>
                </c:pt>
                <c:pt idx="162">
                  <c:v>3.6709999999999998</c:v>
                </c:pt>
                <c:pt idx="163">
                  <c:v>3.6970000000000001</c:v>
                </c:pt>
                <c:pt idx="164">
                  <c:v>3.6970000000000001</c:v>
                </c:pt>
                <c:pt idx="165">
                  <c:v>3.6970000000000001</c:v>
                </c:pt>
                <c:pt idx="166">
                  <c:v>3.7029999999999998</c:v>
                </c:pt>
                <c:pt idx="167">
                  <c:v>3.6659999999999999</c:v>
                </c:pt>
                <c:pt idx="168">
                  <c:v>3.6669999999999998</c:v>
                </c:pt>
                <c:pt idx="169">
                  <c:v>3.6749999999999998</c:v>
                </c:pt>
                <c:pt idx="170">
                  <c:v>3.6840000000000002</c:v>
                </c:pt>
                <c:pt idx="171">
                  <c:v>3.6840000000000002</c:v>
                </c:pt>
                <c:pt idx="172">
                  <c:v>3.6840000000000002</c:v>
                </c:pt>
                <c:pt idx="173">
                  <c:v>3.718</c:v>
                </c:pt>
                <c:pt idx="174">
                  <c:v>3.7050000000000001</c:v>
                </c:pt>
                <c:pt idx="175">
                  <c:v>3.6989999999999998</c:v>
                </c:pt>
                <c:pt idx="176">
                  <c:v>3.7050000000000001</c:v>
                </c:pt>
                <c:pt idx="177">
                  <c:v>3.72</c:v>
                </c:pt>
                <c:pt idx="178">
                  <c:v>3.72</c:v>
                </c:pt>
                <c:pt idx="179">
                  <c:v>3.72</c:v>
                </c:pt>
                <c:pt idx="180">
                  <c:v>3.7709999999999999</c:v>
                </c:pt>
                <c:pt idx="181">
                  <c:v>3.766</c:v>
                </c:pt>
                <c:pt idx="182">
                  <c:v>3.8130000000000002</c:v>
                </c:pt>
                <c:pt idx="183">
                  <c:v>3.7570000000000001</c:v>
                </c:pt>
                <c:pt idx="184">
                  <c:v>3.726</c:v>
                </c:pt>
                <c:pt idx="185">
                  <c:v>3.726</c:v>
                </c:pt>
                <c:pt idx="186">
                  <c:v>3.726</c:v>
                </c:pt>
                <c:pt idx="187">
                  <c:v>3.6850000000000001</c:v>
                </c:pt>
                <c:pt idx="188">
                  <c:v>3.69</c:v>
                </c:pt>
                <c:pt idx="189">
                  <c:v>3.6880000000000002</c:v>
                </c:pt>
                <c:pt idx="190">
                  <c:v>3.6909999999999998</c:v>
                </c:pt>
                <c:pt idx="191">
                  <c:v>3.6909999999999998</c:v>
                </c:pt>
                <c:pt idx="192">
                  <c:v>3.6909999999999998</c:v>
                </c:pt>
                <c:pt idx="193">
                  <c:v>3.6909999999999998</c:v>
                </c:pt>
                <c:pt idx="194">
                  <c:v>3.6920000000000002</c:v>
                </c:pt>
                <c:pt idx="195">
                  <c:v>3.72</c:v>
                </c:pt>
                <c:pt idx="196">
                  <c:v>3.6680000000000001</c:v>
                </c:pt>
                <c:pt idx="197">
                  <c:v>3.6480000000000001</c:v>
                </c:pt>
                <c:pt idx="198">
                  <c:v>3.6120000000000001</c:v>
                </c:pt>
                <c:pt idx="199">
                  <c:v>3.6120000000000001</c:v>
                </c:pt>
                <c:pt idx="200">
                  <c:v>3.6120000000000001</c:v>
                </c:pt>
                <c:pt idx="201">
                  <c:v>3.6309999999999998</c:v>
                </c:pt>
                <c:pt idx="202">
                  <c:v>3.6230000000000002</c:v>
                </c:pt>
                <c:pt idx="203">
                  <c:v>3.637</c:v>
                </c:pt>
                <c:pt idx="204">
                  <c:v>3.637</c:v>
                </c:pt>
                <c:pt idx="205">
                  <c:v>3.6139999999999999</c:v>
                </c:pt>
                <c:pt idx="206">
                  <c:v>3.6139999999999999</c:v>
                </c:pt>
                <c:pt idx="207">
                  <c:v>3.6139999999999999</c:v>
                </c:pt>
                <c:pt idx="208">
                  <c:v>3.6120000000000001</c:v>
                </c:pt>
                <c:pt idx="209">
                  <c:v>3.6179999999999999</c:v>
                </c:pt>
                <c:pt idx="210">
                  <c:v>3.5870000000000002</c:v>
                </c:pt>
                <c:pt idx="211">
                  <c:v>3.5790000000000002</c:v>
                </c:pt>
                <c:pt idx="212">
                  <c:v>3.569</c:v>
                </c:pt>
                <c:pt idx="213">
                  <c:v>3.569</c:v>
                </c:pt>
                <c:pt idx="214">
                  <c:v>3.569</c:v>
                </c:pt>
                <c:pt idx="215">
                  <c:v>3.5449999999999999</c:v>
                </c:pt>
                <c:pt idx="216">
                  <c:v>3.5760000000000001</c:v>
                </c:pt>
                <c:pt idx="217">
                  <c:v>3.5590000000000002</c:v>
                </c:pt>
                <c:pt idx="218">
                  <c:v>3.54</c:v>
                </c:pt>
                <c:pt idx="219">
                  <c:v>3.5489999999999999</c:v>
                </c:pt>
                <c:pt idx="220">
                  <c:v>3.5489999999999999</c:v>
                </c:pt>
                <c:pt idx="221">
                  <c:v>3.5489999999999999</c:v>
                </c:pt>
                <c:pt idx="222">
                  <c:v>3.552</c:v>
                </c:pt>
                <c:pt idx="223">
                  <c:v>3.5249999999999999</c:v>
                </c:pt>
                <c:pt idx="224">
                  <c:v>3.5489999999999999</c:v>
                </c:pt>
                <c:pt idx="225">
                  <c:v>3.57</c:v>
                </c:pt>
                <c:pt idx="226">
                  <c:v>3.6030000000000002</c:v>
                </c:pt>
                <c:pt idx="227">
                  <c:v>3.6030000000000002</c:v>
                </c:pt>
                <c:pt idx="228">
                  <c:v>3.6030000000000002</c:v>
                </c:pt>
                <c:pt idx="229">
                  <c:v>3.6030000000000002</c:v>
                </c:pt>
                <c:pt idx="230">
                  <c:v>3.5369999999999999</c:v>
                </c:pt>
                <c:pt idx="231">
                  <c:v>3.54</c:v>
                </c:pt>
                <c:pt idx="232">
                  <c:v>3.512</c:v>
                </c:pt>
                <c:pt idx="233">
                  <c:v>3.5179999999999998</c:v>
                </c:pt>
                <c:pt idx="234">
                  <c:v>3.5179999999999998</c:v>
                </c:pt>
                <c:pt idx="235">
                  <c:v>3.5179999999999998</c:v>
                </c:pt>
                <c:pt idx="236">
                  <c:v>3.5179999999999998</c:v>
                </c:pt>
                <c:pt idx="237">
                  <c:v>3.5259999999999998</c:v>
                </c:pt>
                <c:pt idx="238">
                  <c:v>3.5139999999999998</c:v>
                </c:pt>
                <c:pt idx="239">
                  <c:v>3.4910000000000001</c:v>
                </c:pt>
                <c:pt idx="240">
                  <c:v>3.5019999999999998</c:v>
                </c:pt>
                <c:pt idx="241">
                  <c:v>3.5019999999999998</c:v>
                </c:pt>
                <c:pt idx="242">
                  <c:v>3.5019999999999998</c:v>
                </c:pt>
                <c:pt idx="243">
                  <c:v>3.484</c:v>
                </c:pt>
                <c:pt idx="244">
                  <c:v>3.4950000000000001</c:v>
                </c:pt>
                <c:pt idx="245">
                  <c:v>3.5030000000000001</c:v>
                </c:pt>
                <c:pt idx="246">
                  <c:v>3.5710000000000002</c:v>
                </c:pt>
                <c:pt idx="247">
                  <c:v>3.6</c:v>
                </c:pt>
                <c:pt idx="248">
                  <c:v>3.6</c:v>
                </c:pt>
                <c:pt idx="249">
                  <c:v>3.6</c:v>
                </c:pt>
                <c:pt idx="250">
                  <c:v>3.5369999999999999</c:v>
                </c:pt>
                <c:pt idx="251">
                  <c:v>3.5030000000000001</c:v>
                </c:pt>
                <c:pt idx="252">
                  <c:v>3.4980000000000002</c:v>
                </c:pt>
                <c:pt idx="253">
                  <c:v>3.484</c:v>
                </c:pt>
                <c:pt idx="254">
                  <c:v>3.4849999999999999</c:v>
                </c:pt>
                <c:pt idx="255">
                  <c:v>3.4849999999999999</c:v>
                </c:pt>
                <c:pt idx="256">
                  <c:v>3.4849999999999999</c:v>
                </c:pt>
                <c:pt idx="257">
                  <c:v>3.4790000000000001</c:v>
                </c:pt>
                <c:pt idx="258">
                  <c:v>3.4049999999999998</c:v>
                </c:pt>
                <c:pt idx="259">
                  <c:v>3.4089999999999998</c:v>
                </c:pt>
                <c:pt idx="260">
                  <c:v>3.4020000000000001</c:v>
                </c:pt>
                <c:pt idx="261">
                  <c:v>3.3919999999999999</c:v>
                </c:pt>
                <c:pt idx="262">
                  <c:v>3.3919999999999999</c:v>
                </c:pt>
                <c:pt idx="263">
                  <c:v>3.3919999999999999</c:v>
                </c:pt>
                <c:pt idx="264">
                  <c:v>3.3719999999999999</c:v>
                </c:pt>
                <c:pt idx="265">
                  <c:v>3.3690000000000002</c:v>
                </c:pt>
                <c:pt idx="266">
                  <c:v>3.371</c:v>
                </c:pt>
                <c:pt idx="267">
                  <c:v>3.3610000000000002</c:v>
                </c:pt>
                <c:pt idx="268">
                  <c:v>3.34</c:v>
                </c:pt>
                <c:pt idx="269">
                  <c:v>3.34</c:v>
                </c:pt>
                <c:pt idx="270">
                  <c:v>3.34</c:v>
                </c:pt>
                <c:pt idx="271">
                  <c:v>3.3370000000000002</c:v>
                </c:pt>
                <c:pt idx="272">
                  <c:v>3.355</c:v>
                </c:pt>
                <c:pt idx="273">
                  <c:v>3.3279999999999998</c:v>
                </c:pt>
                <c:pt idx="274">
                  <c:v>3.306</c:v>
                </c:pt>
                <c:pt idx="275">
                  <c:v>3.3340000000000001</c:v>
                </c:pt>
                <c:pt idx="276">
                  <c:v>3.3340000000000001</c:v>
                </c:pt>
                <c:pt idx="277">
                  <c:v>3.3340000000000001</c:v>
                </c:pt>
                <c:pt idx="278">
                  <c:v>3.3650000000000002</c:v>
                </c:pt>
                <c:pt idx="279">
                  <c:v>3.3450000000000002</c:v>
                </c:pt>
                <c:pt idx="280">
                  <c:v>3.355</c:v>
                </c:pt>
                <c:pt idx="281">
                  <c:v>3.359</c:v>
                </c:pt>
                <c:pt idx="282">
                  <c:v>3.355</c:v>
                </c:pt>
                <c:pt idx="283">
                  <c:v>3.355</c:v>
                </c:pt>
                <c:pt idx="284">
                  <c:v>3.355</c:v>
                </c:pt>
                <c:pt idx="285">
                  <c:v>3.355</c:v>
                </c:pt>
                <c:pt idx="286">
                  <c:v>3.3540000000000001</c:v>
                </c:pt>
                <c:pt idx="287">
                  <c:v>3.3319999999999999</c:v>
                </c:pt>
                <c:pt idx="288">
                  <c:v>3.3410000000000002</c:v>
                </c:pt>
                <c:pt idx="289">
                  <c:v>3.3610000000000002</c:v>
                </c:pt>
                <c:pt idx="290">
                  <c:v>3.3610000000000002</c:v>
                </c:pt>
                <c:pt idx="291">
                  <c:v>3.3610000000000002</c:v>
                </c:pt>
                <c:pt idx="292">
                  <c:v>3.3559999999999999</c:v>
                </c:pt>
                <c:pt idx="293">
                  <c:v>3.367</c:v>
                </c:pt>
                <c:pt idx="294">
                  <c:v>3.3660000000000001</c:v>
                </c:pt>
                <c:pt idx="295">
                  <c:v>3.3879999999999999</c:v>
                </c:pt>
                <c:pt idx="296">
                  <c:v>3.4140000000000001</c:v>
                </c:pt>
                <c:pt idx="297">
                  <c:v>3.4140000000000001</c:v>
                </c:pt>
                <c:pt idx="298">
                  <c:v>3.4140000000000001</c:v>
                </c:pt>
                <c:pt idx="299">
                  <c:v>3.4039999999999999</c:v>
                </c:pt>
                <c:pt idx="300">
                  <c:v>3.4470000000000001</c:v>
                </c:pt>
                <c:pt idx="301">
                  <c:v>3.448</c:v>
                </c:pt>
                <c:pt idx="302">
                  <c:v>3.4169999999999998</c:v>
                </c:pt>
                <c:pt idx="303">
                  <c:v>3.4350000000000001</c:v>
                </c:pt>
                <c:pt idx="304">
                  <c:v>3.4350000000000001</c:v>
                </c:pt>
                <c:pt idx="305">
                  <c:v>3.4350000000000001</c:v>
                </c:pt>
                <c:pt idx="306">
                  <c:v>3.4180000000000001</c:v>
                </c:pt>
                <c:pt idx="307">
                  <c:v>3.4289999999999998</c:v>
                </c:pt>
                <c:pt idx="308">
                  <c:v>3.3889999999999998</c:v>
                </c:pt>
                <c:pt idx="309">
                  <c:v>3.3849999999999998</c:v>
                </c:pt>
                <c:pt idx="310">
                  <c:v>3.38</c:v>
                </c:pt>
                <c:pt idx="311">
                  <c:v>3.38</c:v>
                </c:pt>
                <c:pt idx="312">
                  <c:v>3.38</c:v>
                </c:pt>
                <c:pt idx="313">
                  <c:v>3.39</c:v>
                </c:pt>
                <c:pt idx="314">
                  <c:v>3.38</c:v>
                </c:pt>
                <c:pt idx="315">
                  <c:v>3.4</c:v>
                </c:pt>
                <c:pt idx="316">
                  <c:v>3.419</c:v>
                </c:pt>
                <c:pt idx="317">
                  <c:v>3.4060000000000001</c:v>
                </c:pt>
                <c:pt idx="318">
                  <c:v>3.4060000000000001</c:v>
                </c:pt>
                <c:pt idx="319">
                  <c:v>3.4060000000000001</c:v>
                </c:pt>
                <c:pt idx="320">
                  <c:v>3.3780000000000001</c:v>
                </c:pt>
                <c:pt idx="321">
                  <c:v>3.3690000000000002</c:v>
                </c:pt>
                <c:pt idx="322">
                  <c:v>3.3460000000000001</c:v>
                </c:pt>
                <c:pt idx="323">
                  <c:v>3.3250000000000002</c:v>
                </c:pt>
                <c:pt idx="324">
                  <c:v>3.3319999999999999</c:v>
                </c:pt>
                <c:pt idx="325">
                  <c:v>3.3319999999999999</c:v>
                </c:pt>
                <c:pt idx="326">
                  <c:v>3.3319999999999999</c:v>
                </c:pt>
                <c:pt idx="327">
                  <c:v>3.3540000000000001</c:v>
                </c:pt>
                <c:pt idx="328">
                  <c:v>3.3860000000000001</c:v>
                </c:pt>
                <c:pt idx="329">
                  <c:v>3.371</c:v>
                </c:pt>
                <c:pt idx="330">
                  <c:v>3.3639999999999999</c:v>
                </c:pt>
                <c:pt idx="331">
                  <c:v>3.343</c:v>
                </c:pt>
                <c:pt idx="332">
                  <c:v>3.343</c:v>
                </c:pt>
                <c:pt idx="333">
                  <c:v>3.343</c:v>
                </c:pt>
                <c:pt idx="334">
                  <c:v>3.3239999999999998</c:v>
                </c:pt>
                <c:pt idx="335">
                  <c:v>3.335</c:v>
                </c:pt>
                <c:pt idx="336">
                  <c:v>3.3359999999999999</c:v>
                </c:pt>
                <c:pt idx="337">
                  <c:v>3.339</c:v>
                </c:pt>
                <c:pt idx="338">
                  <c:v>3.327</c:v>
                </c:pt>
                <c:pt idx="339">
                  <c:v>3.327</c:v>
                </c:pt>
                <c:pt idx="340">
                  <c:v>3.327</c:v>
                </c:pt>
                <c:pt idx="341">
                  <c:v>3.3410000000000002</c:v>
                </c:pt>
                <c:pt idx="342">
                  <c:v>3.343</c:v>
                </c:pt>
                <c:pt idx="343">
                  <c:v>3.34</c:v>
                </c:pt>
                <c:pt idx="344">
                  <c:v>3.343</c:v>
                </c:pt>
                <c:pt idx="345">
                  <c:v>3.3359999999999999</c:v>
                </c:pt>
                <c:pt idx="346">
                  <c:v>3.3359999999999999</c:v>
                </c:pt>
                <c:pt idx="347">
                  <c:v>3.3359999999999999</c:v>
                </c:pt>
                <c:pt idx="348">
                  <c:v>3.3359999999999999</c:v>
                </c:pt>
                <c:pt idx="349">
                  <c:v>3.3359999999999999</c:v>
                </c:pt>
                <c:pt idx="350">
                  <c:v>3.3359999999999999</c:v>
                </c:pt>
                <c:pt idx="351">
                  <c:v>3.3439999999999999</c:v>
                </c:pt>
                <c:pt idx="352">
                  <c:v>3.3660000000000001</c:v>
                </c:pt>
                <c:pt idx="353">
                  <c:v>3.3660000000000001</c:v>
                </c:pt>
                <c:pt idx="354">
                  <c:v>3.3660000000000001</c:v>
                </c:pt>
                <c:pt idx="355">
                  <c:v>3.323</c:v>
                </c:pt>
                <c:pt idx="356">
                  <c:v>3.306</c:v>
                </c:pt>
                <c:pt idx="357">
                  <c:v>3.306</c:v>
                </c:pt>
                <c:pt idx="358">
                  <c:v>3.306</c:v>
                </c:pt>
                <c:pt idx="359">
                  <c:v>3.3149999999999999</c:v>
                </c:pt>
                <c:pt idx="360">
                  <c:v>3.3149999999999999</c:v>
                </c:pt>
                <c:pt idx="361">
                  <c:v>3.3149999999999999</c:v>
                </c:pt>
                <c:pt idx="362">
                  <c:v>3.2810000000000001</c:v>
                </c:pt>
                <c:pt idx="363">
                  <c:v>3.2810000000000001</c:v>
                </c:pt>
                <c:pt idx="364">
                  <c:v>3.2789999999999999</c:v>
                </c:pt>
                <c:pt idx="365">
                  <c:v>3.242</c:v>
                </c:pt>
                <c:pt idx="366">
                  <c:v>3.254</c:v>
                </c:pt>
                <c:pt idx="367">
                  <c:v>3.254</c:v>
                </c:pt>
                <c:pt idx="368">
                  <c:v>3.254</c:v>
                </c:pt>
                <c:pt idx="369">
                  <c:v>3.2839999999999998</c:v>
                </c:pt>
                <c:pt idx="370">
                  <c:v>3.2839999999999998</c:v>
                </c:pt>
                <c:pt idx="371">
                  <c:v>3.2909999999999999</c:v>
                </c:pt>
                <c:pt idx="372">
                  <c:v>3.2959999999999998</c:v>
                </c:pt>
                <c:pt idx="373">
                  <c:v>3.3239999999999998</c:v>
                </c:pt>
                <c:pt idx="374">
                  <c:v>3.3239999999999998</c:v>
                </c:pt>
                <c:pt idx="375">
                  <c:v>3.3239999999999998</c:v>
                </c:pt>
                <c:pt idx="376">
                  <c:v>3.3109999999999999</c:v>
                </c:pt>
                <c:pt idx="377">
                  <c:v>3.2890000000000001</c:v>
                </c:pt>
                <c:pt idx="378">
                  <c:v>3.298</c:v>
                </c:pt>
                <c:pt idx="379">
                  <c:v>3.3090000000000002</c:v>
                </c:pt>
                <c:pt idx="380">
                  <c:v>3.29</c:v>
                </c:pt>
                <c:pt idx="381">
                  <c:v>3.29</c:v>
                </c:pt>
                <c:pt idx="382">
                  <c:v>3.29</c:v>
                </c:pt>
                <c:pt idx="383">
                  <c:v>3.2589999999999999</c:v>
                </c:pt>
                <c:pt idx="384">
                  <c:v>3.2589999999999999</c:v>
                </c:pt>
                <c:pt idx="385">
                  <c:v>3.25</c:v>
                </c:pt>
                <c:pt idx="386">
                  <c:v>3.2570000000000001</c:v>
                </c:pt>
                <c:pt idx="387">
                  <c:v>3.2429999999999999</c:v>
                </c:pt>
                <c:pt idx="388">
                  <c:v>3.2429999999999999</c:v>
                </c:pt>
                <c:pt idx="389">
                  <c:v>3.2429999999999999</c:v>
                </c:pt>
                <c:pt idx="390">
                  <c:v>3.2549999999999999</c:v>
                </c:pt>
                <c:pt idx="391">
                  <c:v>3.2679999999999998</c:v>
                </c:pt>
                <c:pt idx="392">
                  <c:v>3.2719999999999998</c:v>
                </c:pt>
                <c:pt idx="393">
                  <c:v>3.2530000000000001</c:v>
                </c:pt>
                <c:pt idx="394">
                  <c:v>3.2650000000000001</c:v>
                </c:pt>
                <c:pt idx="395">
                  <c:v>3.2650000000000001</c:v>
                </c:pt>
                <c:pt idx="396">
                  <c:v>3.2650000000000001</c:v>
                </c:pt>
                <c:pt idx="397">
                  <c:v>3.23</c:v>
                </c:pt>
                <c:pt idx="398">
                  <c:v>3.2170000000000001</c:v>
                </c:pt>
                <c:pt idx="399">
                  <c:v>3.2</c:v>
                </c:pt>
                <c:pt idx="400">
                  <c:v>3.2090000000000001</c:v>
                </c:pt>
                <c:pt idx="401">
                  <c:v>3.2349999999999999</c:v>
                </c:pt>
                <c:pt idx="402">
                  <c:v>3.2349999999999999</c:v>
                </c:pt>
                <c:pt idx="403">
                  <c:v>3.2349999999999999</c:v>
                </c:pt>
                <c:pt idx="404">
                  <c:v>3.2410000000000001</c:v>
                </c:pt>
                <c:pt idx="405">
                  <c:v>3.27</c:v>
                </c:pt>
                <c:pt idx="406">
                  <c:v>3.266</c:v>
                </c:pt>
                <c:pt idx="407">
                  <c:v>3.2589999999999999</c:v>
                </c:pt>
                <c:pt idx="408">
                  <c:v>3.28</c:v>
                </c:pt>
                <c:pt idx="409">
                  <c:v>3.28</c:v>
                </c:pt>
                <c:pt idx="410">
                  <c:v>3.28</c:v>
                </c:pt>
                <c:pt idx="411">
                  <c:v>3.282</c:v>
                </c:pt>
                <c:pt idx="412">
                  <c:v>3.2749999999999999</c:v>
                </c:pt>
                <c:pt idx="413">
                  <c:v>3.2789999999999999</c:v>
                </c:pt>
                <c:pt idx="414">
                  <c:v>3.2770000000000001</c:v>
                </c:pt>
                <c:pt idx="415">
                  <c:v>3.2629999999999999</c:v>
                </c:pt>
                <c:pt idx="416">
                  <c:v>3.2629999999999999</c:v>
                </c:pt>
                <c:pt idx="417">
                  <c:v>3.2629999999999999</c:v>
                </c:pt>
                <c:pt idx="418">
                  <c:v>3.2639999999999998</c:v>
                </c:pt>
                <c:pt idx="419">
                  <c:v>3.2570000000000001</c:v>
                </c:pt>
                <c:pt idx="420">
                  <c:v>3.2290000000000001</c:v>
                </c:pt>
                <c:pt idx="421">
                  <c:v>3.2370000000000001</c:v>
                </c:pt>
                <c:pt idx="422">
                  <c:v>3.2290000000000001</c:v>
                </c:pt>
                <c:pt idx="423">
                  <c:v>3.2290000000000001</c:v>
                </c:pt>
                <c:pt idx="424">
                  <c:v>3.2290000000000001</c:v>
                </c:pt>
                <c:pt idx="425">
                  <c:v>3.21</c:v>
                </c:pt>
                <c:pt idx="426">
                  <c:v>3.2130000000000001</c:v>
                </c:pt>
                <c:pt idx="427">
                  <c:v>3.2280000000000002</c:v>
                </c:pt>
                <c:pt idx="428">
                  <c:v>3.2109999999999999</c:v>
                </c:pt>
                <c:pt idx="429">
                  <c:v>3.202</c:v>
                </c:pt>
                <c:pt idx="430">
                  <c:v>3.202</c:v>
                </c:pt>
                <c:pt idx="431">
                  <c:v>3.202</c:v>
                </c:pt>
                <c:pt idx="432">
                  <c:v>3.2090000000000001</c:v>
                </c:pt>
                <c:pt idx="433">
                  <c:v>3.222</c:v>
                </c:pt>
                <c:pt idx="434">
                  <c:v>3.2229999999999999</c:v>
                </c:pt>
                <c:pt idx="435">
                  <c:v>3.218</c:v>
                </c:pt>
                <c:pt idx="436">
                  <c:v>3.2080000000000002</c:v>
                </c:pt>
                <c:pt idx="437">
                  <c:v>3.2080000000000002</c:v>
                </c:pt>
                <c:pt idx="438">
                  <c:v>3.2080000000000002</c:v>
                </c:pt>
                <c:pt idx="439">
                  <c:v>3.206</c:v>
                </c:pt>
                <c:pt idx="440">
                  <c:v>3.1909999999999998</c:v>
                </c:pt>
                <c:pt idx="441">
                  <c:v>3.1859999999999999</c:v>
                </c:pt>
                <c:pt idx="442">
                  <c:v>3.1859999999999999</c:v>
                </c:pt>
                <c:pt idx="443">
                  <c:v>3.1859999999999999</c:v>
                </c:pt>
                <c:pt idx="444">
                  <c:v>3.1859999999999999</c:v>
                </c:pt>
                <c:pt idx="445">
                  <c:v>3.1859999999999999</c:v>
                </c:pt>
                <c:pt idx="446">
                  <c:v>3.2029999999999998</c:v>
                </c:pt>
                <c:pt idx="447">
                  <c:v>3.1819999999999999</c:v>
                </c:pt>
                <c:pt idx="448">
                  <c:v>3.19</c:v>
                </c:pt>
                <c:pt idx="449">
                  <c:v>3.19</c:v>
                </c:pt>
                <c:pt idx="450">
                  <c:v>3.181</c:v>
                </c:pt>
                <c:pt idx="451">
                  <c:v>3.181</c:v>
                </c:pt>
                <c:pt idx="452">
                  <c:v>3.181</c:v>
                </c:pt>
                <c:pt idx="453">
                  <c:v>3.1579999999999999</c:v>
                </c:pt>
                <c:pt idx="454">
                  <c:v>3.1640000000000001</c:v>
                </c:pt>
                <c:pt idx="455">
                  <c:v>3.1749999999999998</c:v>
                </c:pt>
                <c:pt idx="456">
                  <c:v>3.1739999999999999</c:v>
                </c:pt>
                <c:pt idx="457">
                  <c:v>3.17</c:v>
                </c:pt>
                <c:pt idx="458">
                  <c:v>3.17</c:v>
                </c:pt>
                <c:pt idx="459">
                  <c:v>3.17</c:v>
                </c:pt>
                <c:pt idx="460">
                  <c:v>3.15</c:v>
                </c:pt>
                <c:pt idx="461">
                  <c:v>3.1509999999999998</c:v>
                </c:pt>
                <c:pt idx="462">
                  <c:v>3.1509999999999998</c:v>
                </c:pt>
                <c:pt idx="463">
                  <c:v>3.1560000000000001</c:v>
                </c:pt>
                <c:pt idx="464">
                  <c:v>3.1379999999999999</c:v>
                </c:pt>
                <c:pt idx="465">
                  <c:v>3.1379999999999999</c:v>
                </c:pt>
                <c:pt idx="466">
                  <c:v>3.1379999999999999</c:v>
                </c:pt>
                <c:pt idx="467">
                  <c:v>3.16</c:v>
                </c:pt>
                <c:pt idx="468">
                  <c:v>3.1659999999999999</c:v>
                </c:pt>
                <c:pt idx="469">
                  <c:v>3.1739999999999999</c:v>
                </c:pt>
                <c:pt idx="470">
                  <c:v>3.141</c:v>
                </c:pt>
                <c:pt idx="471">
                  <c:v>3.1349999999999998</c:v>
                </c:pt>
                <c:pt idx="472">
                  <c:v>3.1349999999999998</c:v>
                </c:pt>
                <c:pt idx="473">
                  <c:v>3.1349999999999998</c:v>
                </c:pt>
                <c:pt idx="474">
                  <c:v>3.137</c:v>
                </c:pt>
                <c:pt idx="475">
                  <c:v>3.1040000000000001</c:v>
                </c:pt>
                <c:pt idx="476">
                  <c:v>3.0910000000000002</c:v>
                </c:pt>
                <c:pt idx="477">
                  <c:v>3.0859999999999999</c:v>
                </c:pt>
                <c:pt idx="478">
                  <c:v>3.0950000000000002</c:v>
                </c:pt>
                <c:pt idx="479">
                  <c:v>3.0950000000000002</c:v>
                </c:pt>
                <c:pt idx="480">
                  <c:v>3.0950000000000002</c:v>
                </c:pt>
                <c:pt idx="481">
                  <c:v>3.101</c:v>
                </c:pt>
                <c:pt idx="482">
                  <c:v>3.0880000000000001</c:v>
                </c:pt>
                <c:pt idx="483">
                  <c:v>3.0859999999999999</c:v>
                </c:pt>
                <c:pt idx="484">
                  <c:v>3.117</c:v>
                </c:pt>
                <c:pt idx="485">
                  <c:v>3.125</c:v>
                </c:pt>
                <c:pt idx="486">
                  <c:v>3.125</c:v>
                </c:pt>
                <c:pt idx="487">
                  <c:v>3.125</c:v>
                </c:pt>
                <c:pt idx="488">
                  <c:v>3.1059999999999999</c:v>
                </c:pt>
                <c:pt idx="489">
                  <c:v>3.0840000000000001</c:v>
                </c:pt>
                <c:pt idx="490">
                  <c:v>3.0779999999999998</c:v>
                </c:pt>
                <c:pt idx="491">
                  <c:v>3.0680000000000001</c:v>
                </c:pt>
                <c:pt idx="492">
                  <c:v>3.081</c:v>
                </c:pt>
                <c:pt idx="493">
                  <c:v>3.081</c:v>
                </c:pt>
                <c:pt idx="494">
                  <c:v>3.081</c:v>
                </c:pt>
                <c:pt idx="495">
                  <c:v>3.0880000000000001</c:v>
                </c:pt>
                <c:pt idx="496">
                  <c:v>3.105</c:v>
                </c:pt>
                <c:pt idx="497">
                  <c:v>3.0979999999999999</c:v>
                </c:pt>
                <c:pt idx="498">
                  <c:v>3.1360000000000001</c:v>
                </c:pt>
                <c:pt idx="499">
                  <c:v>3.1230000000000002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DE-4B1F-837A-9FC0DEE3179B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dPt>
            <c:idx val="454"/>
            <c:bubble3D val="0"/>
            <c:extLst>
              <c:ext xmlns:c16="http://schemas.microsoft.com/office/drawing/2014/chart" uri="{C3380CC4-5D6E-409C-BE32-E72D297353CC}">
                <c16:uniqueId val="{00000003-04DE-4B1F-837A-9FC0DEE3179B}"/>
              </c:ext>
            </c:extLst>
          </c:dPt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45574</c:v>
                </c:pt>
                <c:pt idx="1">
                  <c:v>45575</c:v>
                </c:pt>
                <c:pt idx="2">
                  <c:v>45576</c:v>
                </c:pt>
                <c:pt idx="3">
                  <c:v>45577</c:v>
                </c:pt>
                <c:pt idx="4">
                  <c:v>45578</c:v>
                </c:pt>
                <c:pt idx="5">
                  <c:v>45579</c:v>
                </c:pt>
                <c:pt idx="6">
                  <c:v>45580</c:v>
                </c:pt>
                <c:pt idx="7">
                  <c:v>45581</c:v>
                </c:pt>
                <c:pt idx="8">
                  <c:v>45582</c:v>
                </c:pt>
                <c:pt idx="9">
                  <c:v>45583</c:v>
                </c:pt>
                <c:pt idx="10">
                  <c:v>45584</c:v>
                </c:pt>
                <c:pt idx="11">
                  <c:v>45585</c:v>
                </c:pt>
                <c:pt idx="12">
                  <c:v>45586</c:v>
                </c:pt>
                <c:pt idx="13">
                  <c:v>45587</c:v>
                </c:pt>
                <c:pt idx="14">
                  <c:v>45588</c:v>
                </c:pt>
                <c:pt idx="15">
                  <c:v>45589</c:v>
                </c:pt>
                <c:pt idx="16">
                  <c:v>45590</c:v>
                </c:pt>
                <c:pt idx="17">
                  <c:v>45591</c:v>
                </c:pt>
                <c:pt idx="18">
                  <c:v>45592</c:v>
                </c:pt>
                <c:pt idx="19">
                  <c:v>45593</c:v>
                </c:pt>
                <c:pt idx="20">
                  <c:v>45594</c:v>
                </c:pt>
                <c:pt idx="21">
                  <c:v>45595</c:v>
                </c:pt>
                <c:pt idx="22">
                  <c:v>45596</c:v>
                </c:pt>
                <c:pt idx="23">
                  <c:v>45597</c:v>
                </c:pt>
                <c:pt idx="24">
                  <c:v>45598</c:v>
                </c:pt>
                <c:pt idx="25">
                  <c:v>45599</c:v>
                </c:pt>
                <c:pt idx="26">
                  <c:v>45600</c:v>
                </c:pt>
                <c:pt idx="27">
                  <c:v>45601</c:v>
                </c:pt>
                <c:pt idx="28">
                  <c:v>45602</c:v>
                </c:pt>
                <c:pt idx="29">
                  <c:v>45603</c:v>
                </c:pt>
                <c:pt idx="30">
                  <c:v>45604</c:v>
                </c:pt>
                <c:pt idx="31">
                  <c:v>45605</c:v>
                </c:pt>
                <c:pt idx="32">
                  <c:v>45606</c:v>
                </c:pt>
                <c:pt idx="33">
                  <c:v>45607</c:v>
                </c:pt>
                <c:pt idx="34">
                  <c:v>45608</c:v>
                </c:pt>
                <c:pt idx="35">
                  <c:v>45609</c:v>
                </c:pt>
                <c:pt idx="36">
                  <c:v>45610</c:v>
                </c:pt>
                <c:pt idx="37">
                  <c:v>45611</c:v>
                </c:pt>
                <c:pt idx="38">
                  <c:v>45612</c:v>
                </c:pt>
                <c:pt idx="39">
                  <c:v>45613</c:v>
                </c:pt>
                <c:pt idx="40">
                  <c:v>45614</c:v>
                </c:pt>
                <c:pt idx="41">
                  <c:v>45615</c:v>
                </c:pt>
                <c:pt idx="42">
                  <c:v>45616</c:v>
                </c:pt>
                <c:pt idx="43">
                  <c:v>45617</c:v>
                </c:pt>
                <c:pt idx="44">
                  <c:v>45618</c:v>
                </c:pt>
                <c:pt idx="45">
                  <c:v>45619</c:v>
                </c:pt>
                <c:pt idx="46">
                  <c:v>45620</c:v>
                </c:pt>
                <c:pt idx="47">
                  <c:v>45621</c:v>
                </c:pt>
                <c:pt idx="48">
                  <c:v>45622</c:v>
                </c:pt>
                <c:pt idx="49">
                  <c:v>45623</c:v>
                </c:pt>
                <c:pt idx="50">
                  <c:v>45624</c:v>
                </c:pt>
                <c:pt idx="51">
                  <c:v>45625</c:v>
                </c:pt>
                <c:pt idx="52">
                  <c:v>45626</c:v>
                </c:pt>
                <c:pt idx="53">
                  <c:v>45627</c:v>
                </c:pt>
                <c:pt idx="54">
                  <c:v>45628</c:v>
                </c:pt>
                <c:pt idx="55">
                  <c:v>45629</c:v>
                </c:pt>
                <c:pt idx="56">
                  <c:v>45630</c:v>
                </c:pt>
                <c:pt idx="57">
                  <c:v>45631</c:v>
                </c:pt>
                <c:pt idx="58">
                  <c:v>45632</c:v>
                </c:pt>
                <c:pt idx="59">
                  <c:v>45633</c:v>
                </c:pt>
                <c:pt idx="60">
                  <c:v>45634</c:v>
                </c:pt>
                <c:pt idx="61">
                  <c:v>45635</c:v>
                </c:pt>
                <c:pt idx="62">
                  <c:v>45636</c:v>
                </c:pt>
                <c:pt idx="63">
                  <c:v>45637</c:v>
                </c:pt>
                <c:pt idx="64">
                  <c:v>45638</c:v>
                </c:pt>
                <c:pt idx="65">
                  <c:v>45639</c:v>
                </c:pt>
                <c:pt idx="66">
                  <c:v>45640</c:v>
                </c:pt>
                <c:pt idx="67">
                  <c:v>45641</c:v>
                </c:pt>
                <c:pt idx="68">
                  <c:v>45642</c:v>
                </c:pt>
                <c:pt idx="69">
                  <c:v>45643</c:v>
                </c:pt>
                <c:pt idx="70">
                  <c:v>45644</c:v>
                </c:pt>
                <c:pt idx="71">
                  <c:v>45645</c:v>
                </c:pt>
                <c:pt idx="72">
                  <c:v>45646</c:v>
                </c:pt>
                <c:pt idx="73">
                  <c:v>45647</c:v>
                </c:pt>
                <c:pt idx="74">
                  <c:v>45648</c:v>
                </c:pt>
                <c:pt idx="75">
                  <c:v>45649</c:v>
                </c:pt>
                <c:pt idx="76">
                  <c:v>45650</c:v>
                </c:pt>
                <c:pt idx="77">
                  <c:v>45651</c:v>
                </c:pt>
                <c:pt idx="78">
                  <c:v>45652</c:v>
                </c:pt>
                <c:pt idx="79">
                  <c:v>45653</c:v>
                </c:pt>
                <c:pt idx="80">
                  <c:v>45654</c:v>
                </c:pt>
                <c:pt idx="81">
                  <c:v>45655</c:v>
                </c:pt>
                <c:pt idx="82">
                  <c:v>45656</c:v>
                </c:pt>
                <c:pt idx="83">
                  <c:v>45657</c:v>
                </c:pt>
                <c:pt idx="84">
                  <c:v>45658</c:v>
                </c:pt>
                <c:pt idx="85">
                  <c:v>45659</c:v>
                </c:pt>
                <c:pt idx="86">
                  <c:v>45660</c:v>
                </c:pt>
                <c:pt idx="87">
                  <c:v>45661</c:v>
                </c:pt>
                <c:pt idx="88">
                  <c:v>45662</c:v>
                </c:pt>
                <c:pt idx="89">
                  <c:v>45663</c:v>
                </c:pt>
                <c:pt idx="90">
                  <c:v>45664</c:v>
                </c:pt>
                <c:pt idx="91">
                  <c:v>45665</c:v>
                </c:pt>
                <c:pt idx="92">
                  <c:v>45666</c:v>
                </c:pt>
                <c:pt idx="93">
                  <c:v>45667</c:v>
                </c:pt>
                <c:pt idx="94">
                  <c:v>45668</c:v>
                </c:pt>
                <c:pt idx="95">
                  <c:v>45669</c:v>
                </c:pt>
                <c:pt idx="96">
                  <c:v>45670</c:v>
                </c:pt>
                <c:pt idx="97">
                  <c:v>45671</c:v>
                </c:pt>
                <c:pt idx="98">
                  <c:v>45672</c:v>
                </c:pt>
                <c:pt idx="99">
                  <c:v>45673</c:v>
                </c:pt>
                <c:pt idx="100">
                  <c:v>45674</c:v>
                </c:pt>
                <c:pt idx="101">
                  <c:v>45675</c:v>
                </c:pt>
                <c:pt idx="102">
                  <c:v>45676</c:v>
                </c:pt>
                <c:pt idx="103">
                  <c:v>45677</c:v>
                </c:pt>
                <c:pt idx="104">
                  <c:v>45678</c:v>
                </c:pt>
                <c:pt idx="105">
                  <c:v>45679</c:v>
                </c:pt>
                <c:pt idx="106">
                  <c:v>45680</c:v>
                </c:pt>
                <c:pt idx="107">
                  <c:v>45681</c:v>
                </c:pt>
                <c:pt idx="108">
                  <c:v>45682</c:v>
                </c:pt>
                <c:pt idx="109">
                  <c:v>45683</c:v>
                </c:pt>
                <c:pt idx="110">
                  <c:v>45684</c:v>
                </c:pt>
                <c:pt idx="111">
                  <c:v>45685</c:v>
                </c:pt>
                <c:pt idx="112">
                  <c:v>45686</c:v>
                </c:pt>
                <c:pt idx="113">
                  <c:v>45687</c:v>
                </c:pt>
                <c:pt idx="114">
                  <c:v>45688</c:v>
                </c:pt>
                <c:pt idx="115">
                  <c:v>45689</c:v>
                </c:pt>
                <c:pt idx="116">
                  <c:v>45690</c:v>
                </c:pt>
                <c:pt idx="117">
                  <c:v>45691</c:v>
                </c:pt>
                <c:pt idx="118">
                  <c:v>45692</c:v>
                </c:pt>
                <c:pt idx="119">
                  <c:v>45693</c:v>
                </c:pt>
                <c:pt idx="120">
                  <c:v>45694</c:v>
                </c:pt>
                <c:pt idx="121">
                  <c:v>45695</c:v>
                </c:pt>
                <c:pt idx="122">
                  <c:v>45696</c:v>
                </c:pt>
                <c:pt idx="123">
                  <c:v>45697</c:v>
                </c:pt>
                <c:pt idx="124">
                  <c:v>45698</c:v>
                </c:pt>
                <c:pt idx="125">
                  <c:v>45699</c:v>
                </c:pt>
                <c:pt idx="126">
                  <c:v>45700</c:v>
                </c:pt>
                <c:pt idx="127">
                  <c:v>45701</c:v>
                </c:pt>
                <c:pt idx="128">
                  <c:v>45702</c:v>
                </c:pt>
                <c:pt idx="129">
                  <c:v>45703</c:v>
                </c:pt>
                <c:pt idx="130">
                  <c:v>45704</c:v>
                </c:pt>
                <c:pt idx="131">
                  <c:v>45705</c:v>
                </c:pt>
                <c:pt idx="132">
                  <c:v>45706</c:v>
                </c:pt>
                <c:pt idx="133">
                  <c:v>45707</c:v>
                </c:pt>
                <c:pt idx="134">
                  <c:v>45708</c:v>
                </c:pt>
                <c:pt idx="135">
                  <c:v>45709</c:v>
                </c:pt>
                <c:pt idx="136">
                  <c:v>45710</c:v>
                </c:pt>
                <c:pt idx="137">
                  <c:v>45711</c:v>
                </c:pt>
                <c:pt idx="138">
                  <c:v>45712</c:v>
                </c:pt>
                <c:pt idx="139">
                  <c:v>45713</c:v>
                </c:pt>
                <c:pt idx="140">
                  <c:v>45714</c:v>
                </c:pt>
                <c:pt idx="141">
                  <c:v>45715</c:v>
                </c:pt>
                <c:pt idx="142">
                  <c:v>45716</c:v>
                </c:pt>
                <c:pt idx="143">
                  <c:v>45717</c:v>
                </c:pt>
                <c:pt idx="144">
                  <c:v>45718</c:v>
                </c:pt>
                <c:pt idx="145">
                  <c:v>45719</c:v>
                </c:pt>
                <c:pt idx="146">
                  <c:v>45720</c:v>
                </c:pt>
                <c:pt idx="147">
                  <c:v>45721</c:v>
                </c:pt>
                <c:pt idx="148">
                  <c:v>45722</c:v>
                </c:pt>
                <c:pt idx="149">
                  <c:v>45723</c:v>
                </c:pt>
                <c:pt idx="150">
                  <c:v>45724</c:v>
                </c:pt>
                <c:pt idx="151">
                  <c:v>45725</c:v>
                </c:pt>
                <c:pt idx="152">
                  <c:v>45726</c:v>
                </c:pt>
                <c:pt idx="153">
                  <c:v>45727</c:v>
                </c:pt>
                <c:pt idx="154">
                  <c:v>45728</c:v>
                </c:pt>
                <c:pt idx="155">
                  <c:v>45729</c:v>
                </c:pt>
                <c:pt idx="156">
                  <c:v>45730</c:v>
                </c:pt>
                <c:pt idx="157">
                  <c:v>45731</c:v>
                </c:pt>
                <c:pt idx="158">
                  <c:v>45732</c:v>
                </c:pt>
                <c:pt idx="159">
                  <c:v>45733</c:v>
                </c:pt>
                <c:pt idx="160">
                  <c:v>45734</c:v>
                </c:pt>
                <c:pt idx="161">
                  <c:v>45735</c:v>
                </c:pt>
                <c:pt idx="162">
                  <c:v>45736</c:v>
                </c:pt>
                <c:pt idx="163">
                  <c:v>45737</c:v>
                </c:pt>
                <c:pt idx="164">
                  <c:v>45738</c:v>
                </c:pt>
                <c:pt idx="165">
                  <c:v>45739</c:v>
                </c:pt>
                <c:pt idx="166">
                  <c:v>45740</c:v>
                </c:pt>
                <c:pt idx="167">
                  <c:v>45741</c:v>
                </c:pt>
                <c:pt idx="168">
                  <c:v>45742</c:v>
                </c:pt>
                <c:pt idx="169">
                  <c:v>45743</c:v>
                </c:pt>
                <c:pt idx="170">
                  <c:v>45744</c:v>
                </c:pt>
                <c:pt idx="171">
                  <c:v>45745</c:v>
                </c:pt>
                <c:pt idx="172">
                  <c:v>45746</c:v>
                </c:pt>
                <c:pt idx="173">
                  <c:v>45747</c:v>
                </c:pt>
                <c:pt idx="174">
                  <c:v>45748</c:v>
                </c:pt>
                <c:pt idx="175">
                  <c:v>45749</c:v>
                </c:pt>
                <c:pt idx="176">
                  <c:v>45750</c:v>
                </c:pt>
                <c:pt idx="177">
                  <c:v>45751</c:v>
                </c:pt>
                <c:pt idx="178">
                  <c:v>45752</c:v>
                </c:pt>
                <c:pt idx="179">
                  <c:v>45753</c:v>
                </c:pt>
                <c:pt idx="180">
                  <c:v>45754</c:v>
                </c:pt>
                <c:pt idx="181">
                  <c:v>45755</c:v>
                </c:pt>
                <c:pt idx="182">
                  <c:v>45756</c:v>
                </c:pt>
                <c:pt idx="183">
                  <c:v>45757</c:v>
                </c:pt>
                <c:pt idx="184">
                  <c:v>45758</c:v>
                </c:pt>
                <c:pt idx="185">
                  <c:v>45759</c:v>
                </c:pt>
                <c:pt idx="186">
                  <c:v>45760</c:v>
                </c:pt>
                <c:pt idx="187">
                  <c:v>45761</c:v>
                </c:pt>
                <c:pt idx="188">
                  <c:v>45762</c:v>
                </c:pt>
                <c:pt idx="189">
                  <c:v>45763</c:v>
                </c:pt>
                <c:pt idx="190">
                  <c:v>45764</c:v>
                </c:pt>
                <c:pt idx="191">
                  <c:v>45765</c:v>
                </c:pt>
                <c:pt idx="192">
                  <c:v>45766</c:v>
                </c:pt>
                <c:pt idx="193">
                  <c:v>45767</c:v>
                </c:pt>
                <c:pt idx="194">
                  <c:v>45768</c:v>
                </c:pt>
                <c:pt idx="195">
                  <c:v>45769</c:v>
                </c:pt>
                <c:pt idx="196">
                  <c:v>45770</c:v>
                </c:pt>
                <c:pt idx="197">
                  <c:v>45771</c:v>
                </c:pt>
                <c:pt idx="198">
                  <c:v>45772</c:v>
                </c:pt>
                <c:pt idx="199">
                  <c:v>45773</c:v>
                </c:pt>
                <c:pt idx="200">
                  <c:v>45774</c:v>
                </c:pt>
                <c:pt idx="201">
                  <c:v>45775</c:v>
                </c:pt>
                <c:pt idx="202">
                  <c:v>45776</c:v>
                </c:pt>
                <c:pt idx="203">
                  <c:v>45777</c:v>
                </c:pt>
                <c:pt idx="204">
                  <c:v>45778</c:v>
                </c:pt>
                <c:pt idx="205">
                  <c:v>45779</c:v>
                </c:pt>
                <c:pt idx="206">
                  <c:v>45780</c:v>
                </c:pt>
                <c:pt idx="207">
                  <c:v>45781</c:v>
                </c:pt>
                <c:pt idx="208">
                  <c:v>45782</c:v>
                </c:pt>
                <c:pt idx="209">
                  <c:v>45783</c:v>
                </c:pt>
                <c:pt idx="210">
                  <c:v>45784</c:v>
                </c:pt>
                <c:pt idx="211">
                  <c:v>45785</c:v>
                </c:pt>
                <c:pt idx="212">
                  <c:v>45786</c:v>
                </c:pt>
                <c:pt idx="213">
                  <c:v>45787</c:v>
                </c:pt>
                <c:pt idx="214">
                  <c:v>45788</c:v>
                </c:pt>
                <c:pt idx="215">
                  <c:v>45789</c:v>
                </c:pt>
                <c:pt idx="216">
                  <c:v>45790</c:v>
                </c:pt>
                <c:pt idx="217">
                  <c:v>45791</c:v>
                </c:pt>
                <c:pt idx="218">
                  <c:v>45792</c:v>
                </c:pt>
                <c:pt idx="219">
                  <c:v>45793</c:v>
                </c:pt>
                <c:pt idx="220">
                  <c:v>45794</c:v>
                </c:pt>
                <c:pt idx="221">
                  <c:v>45795</c:v>
                </c:pt>
                <c:pt idx="222">
                  <c:v>45796</c:v>
                </c:pt>
                <c:pt idx="223">
                  <c:v>45797</c:v>
                </c:pt>
                <c:pt idx="224">
                  <c:v>45798</c:v>
                </c:pt>
                <c:pt idx="225">
                  <c:v>45799</c:v>
                </c:pt>
                <c:pt idx="226">
                  <c:v>45800</c:v>
                </c:pt>
                <c:pt idx="227">
                  <c:v>45801</c:v>
                </c:pt>
                <c:pt idx="228">
                  <c:v>45802</c:v>
                </c:pt>
                <c:pt idx="229">
                  <c:v>45803</c:v>
                </c:pt>
                <c:pt idx="230">
                  <c:v>45804</c:v>
                </c:pt>
                <c:pt idx="231">
                  <c:v>45805</c:v>
                </c:pt>
                <c:pt idx="232">
                  <c:v>45806</c:v>
                </c:pt>
                <c:pt idx="233">
                  <c:v>45807</c:v>
                </c:pt>
                <c:pt idx="234">
                  <c:v>45808</c:v>
                </c:pt>
                <c:pt idx="235">
                  <c:v>45809</c:v>
                </c:pt>
                <c:pt idx="236">
                  <c:v>45810</c:v>
                </c:pt>
                <c:pt idx="237">
                  <c:v>45811</c:v>
                </c:pt>
                <c:pt idx="238">
                  <c:v>45812</c:v>
                </c:pt>
                <c:pt idx="239">
                  <c:v>45813</c:v>
                </c:pt>
                <c:pt idx="240">
                  <c:v>45814</c:v>
                </c:pt>
                <c:pt idx="241">
                  <c:v>45815</c:v>
                </c:pt>
                <c:pt idx="242">
                  <c:v>45816</c:v>
                </c:pt>
                <c:pt idx="243">
                  <c:v>45817</c:v>
                </c:pt>
                <c:pt idx="244">
                  <c:v>45818</c:v>
                </c:pt>
                <c:pt idx="245">
                  <c:v>45819</c:v>
                </c:pt>
                <c:pt idx="246">
                  <c:v>45820</c:v>
                </c:pt>
                <c:pt idx="247">
                  <c:v>45821</c:v>
                </c:pt>
                <c:pt idx="248">
                  <c:v>45822</c:v>
                </c:pt>
                <c:pt idx="249">
                  <c:v>45823</c:v>
                </c:pt>
                <c:pt idx="250">
                  <c:v>45824</c:v>
                </c:pt>
                <c:pt idx="251">
                  <c:v>45825</c:v>
                </c:pt>
                <c:pt idx="252">
                  <c:v>45826</c:v>
                </c:pt>
                <c:pt idx="253">
                  <c:v>45827</c:v>
                </c:pt>
                <c:pt idx="254">
                  <c:v>45828</c:v>
                </c:pt>
                <c:pt idx="255">
                  <c:v>45829</c:v>
                </c:pt>
                <c:pt idx="256">
                  <c:v>45830</c:v>
                </c:pt>
                <c:pt idx="257">
                  <c:v>45831</c:v>
                </c:pt>
                <c:pt idx="258">
                  <c:v>45832</c:v>
                </c:pt>
                <c:pt idx="259">
                  <c:v>45833</c:v>
                </c:pt>
                <c:pt idx="260">
                  <c:v>45834</c:v>
                </c:pt>
                <c:pt idx="261">
                  <c:v>45835</c:v>
                </c:pt>
                <c:pt idx="262">
                  <c:v>45836</c:v>
                </c:pt>
                <c:pt idx="263">
                  <c:v>45837</c:v>
                </c:pt>
                <c:pt idx="264">
                  <c:v>45838</c:v>
                </c:pt>
                <c:pt idx="265">
                  <c:v>45839</c:v>
                </c:pt>
                <c:pt idx="266">
                  <c:v>45840</c:v>
                </c:pt>
                <c:pt idx="267">
                  <c:v>45841</c:v>
                </c:pt>
                <c:pt idx="268">
                  <c:v>45842</c:v>
                </c:pt>
                <c:pt idx="269">
                  <c:v>45843</c:v>
                </c:pt>
                <c:pt idx="270">
                  <c:v>45844</c:v>
                </c:pt>
                <c:pt idx="271">
                  <c:v>45845</c:v>
                </c:pt>
                <c:pt idx="272">
                  <c:v>45846</c:v>
                </c:pt>
                <c:pt idx="273">
                  <c:v>45847</c:v>
                </c:pt>
                <c:pt idx="274">
                  <c:v>45848</c:v>
                </c:pt>
                <c:pt idx="275">
                  <c:v>45849</c:v>
                </c:pt>
                <c:pt idx="276">
                  <c:v>45850</c:v>
                </c:pt>
                <c:pt idx="277">
                  <c:v>45851</c:v>
                </c:pt>
                <c:pt idx="278">
                  <c:v>45852</c:v>
                </c:pt>
                <c:pt idx="279">
                  <c:v>45853</c:v>
                </c:pt>
                <c:pt idx="280">
                  <c:v>45854</c:v>
                </c:pt>
                <c:pt idx="281">
                  <c:v>45855</c:v>
                </c:pt>
                <c:pt idx="282">
                  <c:v>45856</c:v>
                </c:pt>
                <c:pt idx="283">
                  <c:v>45857</c:v>
                </c:pt>
                <c:pt idx="284">
                  <c:v>45858</c:v>
                </c:pt>
                <c:pt idx="285">
                  <c:v>45859</c:v>
                </c:pt>
                <c:pt idx="286">
                  <c:v>45860</c:v>
                </c:pt>
                <c:pt idx="287">
                  <c:v>45861</c:v>
                </c:pt>
                <c:pt idx="288">
                  <c:v>45862</c:v>
                </c:pt>
                <c:pt idx="289">
                  <c:v>45863</c:v>
                </c:pt>
                <c:pt idx="290">
                  <c:v>45864</c:v>
                </c:pt>
                <c:pt idx="291">
                  <c:v>45865</c:v>
                </c:pt>
                <c:pt idx="292">
                  <c:v>45866</c:v>
                </c:pt>
                <c:pt idx="293">
                  <c:v>45867</c:v>
                </c:pt>
                <c:pt idx="294">
                  <c:v>45868</c:v>
                </c:pt>
                <c:pt idx="295">
                  <c:v>45869</c:v>
                </c:pt>
                <c:pt idx="296">
                  <c:v>45870</c:v>
                </c:pt>
                <c:pt idx="297">
                  <c:v>45871</c:v>
                </c:pt>
                <c:pt idx="298">
                  <c:v>45872</c:v>
                </c:pt>
                <c:pt idx="299">
                  <c:v>45873</c:v>
                </c:pt>
                <c:pt idx="300">
                  <c:v>45874</c:v>
                </c:pt>
                <c:pt idx="301">
                  <c:v>45875</c:v>
                </c:pt>
                <c:pt idx="302">
                  <c:v>45876</c:v>
                </c:pt>
                <c:pt idx="303">
                  <c:v>45877</c:v>
                </c:pt>
                <c:pt idx="304">
                  <c:v>45878</c:v>
                </c:pt>
                <c:pt idx="305">
                  <c:v>45879</c:v>
                </c:pt>
                <c:pt idx="306">
                  <c:v>45880</c:v>
                </c:pt>
                <c:pt idx="307">
                  <c:v>45881</c:v>
                </c:pt>
                <c:pt idx="308">
                  <c:v>45882</c:v>
                </c:pt>
                <c:pt idx="309">
                  <c:v>45883</c:v>
                </c:pt>
                <c:pt idx="310">
                  <c:v>45884</c:v>
                </c:pt>
                <c:pt idx="311">
                  <c:v>45885</c:v>
                </c:pt>
                <c:pt idx="312">
                  <c:v>45886</c:v>
                </c:pt>
                <c:pt idx="313">
                  <c:v>45887</c:v>
                </c:pt>
                <c:pt idx="314">
                  <c:v>45888</c:v>
                </c:pt>
                <c:pt idx="315">
                  <c:v>45889</c:v>
                </c:pt>
                <c:pt idx="316">
                  <c:v>45890</c:v>
                </c:pt>
                <c:pt idx="317">
                  <c:v>45891</c:v>
                </c:pt>
                <c:pt idx="318">
                  <c:v>45892</c:v>
                </c:pt>
                <c:pt idx="319">
                  <c:v>45893</c:v>
                </c:pt>
                <c:pt idx="320">
                  <c:v>45894</c:v>
                </c:pt>
                <c:pt idx="321">
                  <c:v>45895</c:v>
                </c:pt>
                <c:pt idx="322">
                  <c:v>45896</c:v>
                </c:pt>
                <c:pt idx="323">
                  <c:v>45897</c:v>
                </c:pt>
                <c:pt idx="324">
                  <c:v>45898</c:v>
                </c:pt>
                <c:pt idx="325">
                  <c:v>45899</c:v>
                </c:pt>
                <c:pt idx="326">
                  <c:v>45900</c:v>
                </c:pt>
                <c:pt idx="327">
                  <c:v>45901</c:v>
                </c:pt>
                <c:pt idx="328">
                  <c:v>45902</c:v>
                </c:pt>
                <c:pt idx="329">
                  <c:v>45903</c:v>
                </c:pt>
                <c:pt idx="330">
                  <c:v>45904</c:v>
                </c:pt>
                <c:pt idx="331">
                  <c:v>45905</c:v>
                </c:pt>
                <c:pt idx="332">
                  <c:v>45906</c:v>
                </c:pt>
                <c:pt idx="333">
                  <c:v>45907</c:v>
                </c:pt>
                <c:pt idx="334">
                  <c:v>45908</c:v>
                </c:pt>
                <c:pt idx="335">
                  <c:v>45909</c:v>
                </c:pt>
                <c:pt idx="336">
                  <c:v>45910</c:v>
                </c:pt>
                <c:pt idx="337">
                  <c:v>45911</c:v>
                </c:pt>
                <c:pt idx="338">
                  <c:v>45912</c:v>
                </c:pt>
                <c:pt idx="339">
                  <c:v>45913</c:v>
                </c:pt>
                <c:pt idx="340">
                  <c:v>45914</c:v>
                </c:pt>
                <c:pt idx="341">
                  <c:v>45915</c:v>
                </c:pt>
                <c:pt idx="342">
                  <c:v>45916</c:v>
                </c:pt>
                <c:pt idx="343">
                  <c:v>45917</c:v>
                </c:pt>
                <c:pt idx="344">
                  <c:v>45918</c:v>
                </c:pt>
                <c:pt idx="345">
                  <c:v>45919</c:v>
                </c:pt>
                <c:pt idx="346">
                  <c:v>45920</c:v>
                </c:pt>
                <c:pt idx="347">
                  <c:v>45921</c:v>
                </c:pt>
                <c:pt idx="348">
                  <c:v>45922</c:v>
                </c:pt>
                <c:pt idx="349">
                  <c:v>45923</c:v>
                </c:pt>
                <c:pt idx="350">
                  <c:v>45924</c:v>
                </c:pt>
                <c:pt idx="351">
                  <c:v>45925</c:v>
                </c:pt>
                <c:pt idx="352">
                  <c:v>45926</c:v>
                </c:pt>
                <c:pt idx="353">
                  <c:v>45927</c:v>
                </c:pt>
                <c:pt idx="354">
                  <c:v>45928</c:v>
                </c:pt>
                <c:pt idx="355">
                  <c:v>45929</c:v>
                </c:pt>
                <c:pt idx="356">
                  <c:v>45930</c:v>
                </c:pt>
                <c:pt idx="357">
                  <c:v>45931</c:v>
                </c:pt>
                <c:pt idx="358">
                  <c:v>45932</c:v>
                </c:pt>
                <c:pt idx="359">
                  <c:v>45933</c:v>
                </c:pt>
                <c:pt idx="360">
                  <c:v>45934</c:v>
                </c:pt>
                <c:pt idx="361">
                  <c:v>45935</c:v>
                </c:pt>
                <c:pt idx="362">
                  <c:v>45936</c:v>
                </c:pt>
                <c:pt idx="363">
                  <c:v>45937</c:v>
                </c:pt>
                <c:pt idx="364">
                  <c:v>45938</c:v>
                </c:pt>
                <c:pt idx="365">
                  <c:v>45939</c:v>
                </c:pt>
                <c:pt idx="366">
                  <c:v>45940</c:v>
                </c:pt>
                <c:pt idx="367">
                  <c:v>45941</c:v>
                </c:pt>
                <c:pt idx="368">
                  <c:v>45942</c:v>
                </c:pt>
                <c:pt idx="369">
                  <c:v>45943</c:v>
                </c:pt>
                <c:pt idx="370">
                  <c:v>45944</c:v>
                </c:pt>
                <c:pt idx="371">
                  <c:v>45945</c:v>
                </c:pt>
                <c:pt idx="372">
                  <c:v>45946</c:v>
                </c:pt>
                <c:pt idx="373">
                  <c:v>45947</c:v>
                </c:pt>
                <c:pt idx="374">
                  <c:v>45948</c:v>
                </c:pt>
                <c:pt idx="375">
                  <c:v>45949</c:v>
                </c:pt>
                <c:pt idx="376">
                  <c:v>45950</c:v>
                </c:pt>
                <c:pt idx="377">
                  <c:v>45951</c:v>
                </c:pt>
                <c:pt idx="378">
                  <c:v>45952</c:v>
                </c:pt>
                <c:pt idx="379">
                  <c:v>45953</c:v>
                </c:pt>
                <c:pt idx="380">
                  <c:v>45954</c:v>
                </c:pt>
                <c:pt idx="381">
                  <c:v>45955</c:v>
                </c:pt>
                <c:pt idx="382">
                  <c:v>45956</c:v>
                </c:pt>
                <c:pt idx="383">
                  <c:v>45957</c:v>
                </c:pt>
                <c:pt idx="384">
                  <c:v>45958</c:v>
                </c:pt>
                <c:pt idx="385">
                  <c:v>45959</c:v>
                </c:pt>
                <c:pt idx="386">
                  <c:v>45960</c:v>
                </c:pt>
                <c:pt idx="387">
                  <c:v>45961</c:v>
                </c:pt>
                <c:pt idx="388">
                  <c:v>45962</c:v>
                </c:pt>
                <c:pt idx="389">
                  <c:v>45963</c:v>
                </c:pt>
                <c:pt idx="390">
                  <c:v>45964</c:v>
                </c:pt>
                <c:pt idx="391">
                  <c:v>45965</c:v>
                </c:pt>
                <c:pt idx="392">
                  <c:v>45966</c:v>
                </c:pt>
                <c:pt idx="393">
                  <c:v>45967</c:v>
                </c:pt>
                <c:pt idx="394">
                  <c:v>45968</c:v>
                </c:pt>
                <c:pt idx="395">
                  <c:v>45969</c:v>
                </c:pt>
                <c:pt idx="396">
                  <c:v>45970</c:v>
                </c:pt>
                <c:pt idx="397">
                  <c:v>45971</c:v>
                </c:pt>
                <c:pt idx="398">
                  <c:v>45972</c:v>
                </c:pt>
                <c:pt idx="399">
                  <c:v>45973</c:v>
                </c:pt>
                <c:pt idx="400">
                  <c:v>45974</c:v>
                </c:pt>
                <c:pt idx="401">
                  <c:v>45975</c:v>
                </c:pt>
                <c:pt idx="402">
                  <c:v>45976</c:v>
                </c:pt>
                <c:pt idx="403">
                  <c:v>45977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45983</c:v>
                </c:pt>
                <c:pt idx="410">
                  <c:v>45984</c:v>
                </c:pt>
                <c:pt idx="411">
                  <c:v>45985</c:v>
                </c:pt>
                <c:pt idx="412">
                  <c:v>45986</c:v>
                </c:pt>
                <c:pt idx="413">
                  <c:v>45987</c:v>
                </c:pt>
                <c:pt idx="414">
                  <c:v>45988</c:v>
                </c:pt>
                <c:pt idx="415">
                  <c:v>45989</c:v>
                </c:pt>
                <c:pt idx="416">
                  <c:v>45990</c:v>
                </c:pt>
                <c:pt idx="417">
                  <c:v>45991</c:v>
                </c:pt>
                <c:pt idx="418">
                  <c:v>45992</c:v>
                </c:pt>
                <c:pt idx="419">
                  <c:v>45993</c:v>
                </c:pt>
                <c:pt idx="420">
                  <c:v>45994</c:v>
                </c:pt>
                <c:pt idx="421">
                  <c:v>45995</c:v>
                </c:pt>
                <c:pt idx="422">
                  <c:v>45996</c:v>
                </c:pt>
                <c:pt idx="423">
                  <c:v>45997</c:v>
                </c:pt>
                <c:pt idx="424">
                  <c:v>45998</c:v>
                </c:pt>
                <c:pt idx="425">
                  <c:v>45999</c:v>
                </c:pt>
                <c:pt idx="426">
                  <c:v>46000</c:v>
                </c:pt>
                <c:pt idx="427">
                  <c:v>46001</c:v>
                </c:pt>
                <c:pt idx="428">
                  <c:v>46002</c:v>
                </c:pt>
                <c:pt idx="429">
                  <c:v>46003</c:v>
                </c:pt>
                <c:pt idx="430">
                  <c:v>46004</c:v>
                </c:pt>
                <c:pt idx="431">
                  <c:v>46005</c:v>
                </c:pt>
                <c:pt idx="432">
                  <c:v>46006</c:v>
                </c:pt>
                <c:pt idx="433">
                  <c:v>46007</c:v>
                </c:pt>
                <c:pt idx="434">
                  <c:v>46008</c:v>
                </c:pt>
                <c:pt idx="435">
                  <c:v>46009</c:v>
                </c:pt>
                <c:pt idx="436">
                  <c:v>46010</c:v>
                </c:pt>
                <c:pt idx="437">
                  <c:v>46011</c:v>
                </c:pt>
                <c:pt idx="438">
                  <c:v>46012</c:v>
                </c:pt>
                <c:pt idx="439">
                  <c:v>46013</c:v>
                </c:pt>
                <c:pt idx="440">
                  <c:v>46014</c:v>
                </c:pt>
                <c:pt idx="441">
                  <c:v>46015</c:v>
                </c:pt>
                <c:pt idx="442">
                  <c:v>46016</c:v>
                </c:pt>
                <c:pt idx="443">
                  <c:v>46017</c:v>
                </c:pt>
                <c:pt idx="444">
                  <c:v>46018</c:v>
                </c:pt>
                <c:pt idx="445">
                  <c:v>46019</c:v>
                </c:pt>
                <c:pt idx="446">
                  <c:v>46020</c:v>
                </c:pt>
                <c:pt idx="447">
                  <c:v>46021</c:v>
                </c:pt>
                <c:pt idx="448">
                  <c:v>46022</c:v>
                </c:pt>
                <c:pt idx="449">
                  <c:v>46023</c:v>
                </c:pt>
                <c:pt idx="450">
                  <c:v>46024</c:v>
                </c:pt>
                <c:pt idx="451">
                  <c:v>46025</c:v>
                </c:pt>
                <c:pt idx="452">
                  <c:v>46026</c:v>
                </c:pt>
                <c:pt idx="453">
                  <c:v>46027</c:v>
                </c:pt>
                <c:pt idx="454">
                  <c:v>46028</c:v>
                </c:pt>
                <c:pt idx="455">
                  <c:v>46029</c:v>
                </c:pt>
                <c:pt idx="456">
                  <c:v>46030</c:v>
                </c:pt>
                <c:pt idx="457">
                  <c:v>46031</c:v>
                </c:pt>
                <c:pt idx="458">
                  <c:v>46032</c:v>
                </c:pt>
                <c:pt idx="459">
                  <c:v>46033</c:v>
                </c:pt>
                <c:pt idx="460">
                  <c:v>46034</c:v>
                </c:pt>
                <c:pt idx="461">
                  <c:v>46035</c:v>
                </c:pt>
                <c:pt idx="462">
                  <c:v>46036</c:v>
                </c:pt>
                <c:pt idx="463">
                  <c:v>46037</c:v>
                </c:pt>
                <c:pt idx="464">
                  <c:v>46038</c:v>
                </c:pt>
                <c:pt idx="465">
                  <c:v>46039</c:v>
                </c:pt>
                <c:pt idx="466">
                  <c:v>46040</c:v>
                </c:pt>
                <c:pt idx="467">
                  <c:v>46041</c:v>
                </c:pt>
                <c:pt idx="468">
                  <c:v>46042</c:v>
                </c:pt>
                <c:pt idx="469">
                  <c:v>46043</c:v>
                </c:pt>
                <c:pt idx="470">
                  <c:v>46044</c:v>
                </c:pt>
                <c:pt idx="471">
                  <c:v>46045</c:v>
                </c:pt>
                <c:pt idx="472">
                  <c:v>46046</c:v>
                </c:pt>
                <c:pt idx="473">
                  <c:v>46047</c:v>
                </c:pt>
                <c:pt idx="474">
                  <c:v>46048</c:v>
                </c:pt>
                <c:pt idx="475">
                  <c:v>46049</c:v>
                </c:pt>
                <c:pt idx="476">
                  <c:v>46050</c:v>
                </c:pt>
                <c:pt idx="477">
                  <c:v>46051</c:v>
                </c:pt>
                <c:pt idx="478">
                  <c:v>46052</c:v>
                </c:pt>
                <c:pt idx="479">
                  <c:v>46053</c:v>
                </c:pt>
                <c:pt idx="480">
                  <c:v>46054</c:v>
                </c:pt>
                <c:pt idx="481">
                  <c:v>46055</c:v>
                </c:pt>
                <c:pt idx="482">
                  <c:v>46056</c:v>
                </c:pt>
                <c:pt idx="483">
                  <c:v>46057</c:v>
                </c:pt>
                <c:pt idx="484">
                  <c:v>46058</c:v>
                </c:pt>
                <c:pt idx="485">
                  <c:v>46059</c:v>
                </c:pt>
                <c:pt idx="486">
                  <c:v>46060</c:v>
                </c:pt>
                <c:pt idx="487">
                  <c:v>46061</c:v>
                </c:pt>
                <c:pt idx="488">
                  <c:v>46062</c:v>
                </c:pt>
                <c:pt idx="489">
                  <c:v>46063</c:v>
                </c:pt>
                <c:pt idx="490">
                  <c:v>46064</c:v>
                </c:pt>
                <c:pt idx="491">
                  <c:v>46065</c:v>
                </c:pt>
                <c:pt idx="492">
                  <c:v>46066</c:v>
                </c:pt>
                <c:pt idx="493">
                  <c:v>46067</c:v>
                </c:pt>
                <c:pt idx="494">
                  <c:v>46068</c:v>
                </c:pt>
                <c:pt idx="495">
                  <c:v>46069</c:v>
                </c:pt>
                <c:pt idx="496">
                  <c:v>46070</c:v>
                </c:pt>
                <c:pt idx="497">
                  <c:v>46071</c:v>
                </c:pt>
                <c:pt idx="498">
                  <c:v>46072</c:v>
                </c:pt>
                <c:pt idx="499">
                  <c:v>46073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200</c:v>
                </c:pt>
                <c:pt idx="453">
                  <c:v>-100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DE-4B1F-837A-9FC0DEE31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6073"/>
          <c:min val="45717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0"/>
          <c:min val="6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מדד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6087849419917082"/>
              <c:y val="5.2784225557841763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3.9838028480822969E-3"/>
          <c:y val="0.95181063927826159"/>
          <c:w val="0.99499299197472268"/>
          <c:h val="4.8189360721738433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26: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התשואות הנומינליות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ל-10 שנים בישראל, ארה"ב וגרמניה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מרץ 2024 עד פברואר 2026</a:t>
            </a:r>
          </a:p>
        </c:rich>
      </c:tx>
      <c:layout>
        <c:manualLayout>
          <c:xMode val="edge"/>
          <c:yMode val="edge"/>
          <c:x val="0.121155213528037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148929370405878E-2"/>
          <c:y val="0.14188058331273612"/>
          <c:w val="0.91702252502480808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729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B0F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3.7%</a:t>
                    </a:r>
                    <a:endParaRPr lang="en-US" sz="1100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83-4599-8FB8-AC694041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  <c:pt idx="12">
                  <c:v>45356</c:v>
                </c:pt>
                <c:pt idx="13">
                  <c:v>45357</c:v>
                </c:pt>
                <c:pt idx="14">
                  <c:v>45358</c:v>
                </c:pt>
                <c:pt idx="15">
                  <c:v>45359</c:v>
                </c:pt>
                <c:pt idx="16">
                  <c:v>45360</c:v>
                </c:pt>
                <c:pt idx="17">
                  <c:v>45361</c:v>
                </c:pt>
                <c:pt idx="18">
                  <c:v>45362</c:v>
                </c:pt>
                <c:pt idx="19">
                  <c:v>45363</c:v>
                </c:pt>
                <c:pt idx="20">
                  <c:v>45364</c:v>
                </c:pt>
                <c:pt idx="21">
                  <c:v>45365</c:v>
                </c:pt>
                <c:pt idx="22">
                  <c:v>45366</c:v>
                </c:pt>
                <c:pt idx="23">
                  <c:v>45367</c:v>
                </c:pt>
                <c:pt idx="24">
                  <c:v>45368</c:v>
                </c:pt>
                <c:pt idx="25">
                  <c:v>45369</c:v>
                </c:pt>
                <c:pt idx="26">
                  <c:v>45370</c:v>
                </c:pt>
                <c:pt idx="27">
                  <c:v>45371</c:v>
                </c:pt>
                <c:pt idx="28">
                  <c:v>45372</c:v>
                </c:pt>
                <c:pt idx="29">
                  <c:v>45373</c:v>
                </c:pt>
                <c:pt idx="30">
                  <c:v>45374</c:v>
                </c:pt>
                <c:pt idx="31">
                  <c:v>45375</c:v>
                </c:pt>
                <c:pt idx="32">
                  <c:v>45376</c:v>
                </c:pt>
                <c:pt idx="33">
                  <c:v>45377</c:v>
                </c:pt>
                <c:pt idx="34">
                  <c:v>45378</c:v>
                </c:pt>
                <c:pt idx="35">
                  <c:v>45379</c:v>
                </c:pt>
                <c:pt idx="36">
                  <c:v>45380</c:v>
                </c:pt>
                <c:pt idx="37">
                  <c:v>45381</c:v>
                </c:pt>
                <c:pt idx="38">
                  <c:v>45382</c:v>
                </c:pt>
                <c:pt idx="39">
                  <c:v>45383</c:v>
                </c:pt>
                <c:pt idx="40">
                  <c:v>45384</c:v>
                </c:pt>
                <c:pt idx="41">
                  <c:v>45385</c:v>
                </c:pt>
                <c:pt idx="42">
                  <c:v>45386</c:v>
                </c:pt>
                <c:pt idx="43">
                  <c:v>45387</c:v>
                </c:pt>
                <c:pt idx="44">
                  <c:v>45388</c:v>
                </c:pt>
                <c:pt idx="45">
                  <c:v>45389</c:v>
                </c:pt>
                <c:pt idx="46">
                  <c:v>45390</c:v>
                </c:pt>
                <c:pt idx="47">
                  <c:v>45391</c:v>
                </c:pt>
                <c:pt idx="48">
                  <c:v>45392</c:v>
                </c:pt>
                <c:pt idx="49">
                  <c:v>45393</c:v>
                </c:pt>
                <c:pt idx="50">
                  <c:v>45394</c:v>
                </c:pt>
                <c:pt idx="51">
                  <c:v>45395</c:v>
                </c:pt>
                <c:pt idx="52">
                  <c:v>45396</c:v>
                </c:pt>
                <c:pt idx="53">
                  <c:v>45397</c:v>
                </c:pt>
                <c:pt idx="54">
                  <c:v>45398</c:v>
                </c:pt>
                <c:pt idx="55">
                  <c:v>45399</c:v>
                </c:pt>
                <c:pt idx="56">
                  <c:v>45400</c:v>
                </c:pt>
                <c:pt idx="57">
                  <c:v>45401</c:v>
                </c:pt>
                <c:pt idx="58">
                  <c:v>45402</c:v>
                </c:pt>
                <c:pt idx="59">
                  <c:v>45403</c:v>
                </c:pt>
                <c:pt idx="60">
                  <c:v>45404</c:v>
                </c:pt>
                <c:pt idx="61">
                  <c:v>45405</c:v>
                </c:pt>
                <c:pt idx="62">
                  <c:v>45406</c:v>
                </c:pt>
                <c:pt idx="63">
                  <c:v>45407</c:v>
                </c:pt>
                <c:pt idx="64">
                  <c:v>45408</c:v>
                </c:pt>
                <c:pt idx="65">
                  <c:v>45409</c:v>
                </c:pt>
                <c:pt idx="66">
                  <c:v>45410</c:v>
                </c:pt>
                <c:pt idx="67">
                  <c:v>45411</c:v>
                </c:pt>
                <c:pt idx="68">
                  <c:v>45412</c:v>
                </c:pt>
                <c:pt idx="69">
                  <c:v>45413</c:v>
                </c:pt>
                <c:pt idx="70">
                  <c:v>45414</c:v>
                </c:pt>
                <c:pt idx="71">
                  <c:v>45415</c:v>
                </c:pt>
                <c:pt idx="72">
                  <c:v>45416</c:v>
                </c:pt>
                <c:pt idx="73">
                  <c:v>45417</c:v>
                </c:pt>
                <c:pt idx="74">
                  <c:v>45418</c:v>
                </c:pt>
                <c:pt idx="75">
                  <c:v>45419</c:v>
                </c:pt>
                <c:pt idx="76">
                  <c:v>45420</c:v>
                </c:pt>
                <c:pt idx="77">
                  <c:v>45421</c:v>
                </c:pt>
                <c:pt idx="78">
                  <c:v>45422</c:v>
                </c:pt>
                <c:pt idx="79">
                  <c:v>45423</c:v>
                </c:pt>
                <c:pt idx="80">
                  <c:v>45424</c:v>
                </c:pt>
                <c:pt idx="81">
                  <c:v>45425</c:v>
                </c:pt>
                <c:pt idx="82">
                  <c:v>45426</c:v>
                </c:pt>
                <c:pt idx="83">
                  <c:v>45427</c:v>
                </c:pt>
                <c:pt idx="84">
                  <c:v>45428</c:v>
                </c:pt>
                <c:pt idx="85">
                  <c:v>45429</c:v>
                </c:pt>
                <c:pt idx="86">
                  <c:v>45430</c:v>
                </c:pt>
                <c:pt idx="87">
                  <c:v>45431</c:v>
                </c:pt>
                <c:pt idx="88">
                  <c:v>45432</c:v>
                </c:pt>
                <c:pt idx="89">
                  <c:v>45433</c:v>
                </c:pt>
                <c:pt idx="90">
                  <c:v>45434</c:v>
                </c:pt>
                <c:pt idx="91">
                  <c:v>45435</c:v>
                </c:pt>
                <c:pt idx="92">
                  <c:v>45436</c:v>
                </c:pt>
                <c:pt idx="93">
                  <c:v>45437</c:v>
                </c:pt>
                <c:pt idx="94">
                  <c:v>45438</c:v>
                </c:pt>
                <c:pt idx="95">
                  <c:v>45439</c:v>
                </c:pt>
                <c:pt idx="96">
                  <c:v>45440</c:v>
                </c:pt>
                <c:pt idx="97">
                  <c:v>45441</c:v>
                </c:pt>
                <c:pt idx="98">
                  <c:v>45442</c:v>
                </c:pt>
                <c:pt idx="99">
                  <c:v>45443</c:v>
                </c:pt>
                <c:pt idx="100">
                  <c:v>45444</c:v>
                </c:pt>
                <c:pt idx="101">
                  <c:v>45445</c:v>
                </c:pt>
                <c:pt idx="102">
                  <c:v>45446</c:v>
                </c:pt>
                <c:pt idx="103">
                  <c:v>45447</c:v>
                </c:pt>
                <c:pt idx="104">
                  <c:v>45448</c:v>
                </c:pt>
                <c:pt idx="105">
                  <c:v>45449</c:v>
                </c:pt>
                <c:pt idx="106">
                  <c:v>45450</c:v>
                </c:pt>
                <c:pt idx="107">
                  <c:v>45451</c:v>
                </c:pt>
                <c:pt idx="108">
                  <c:v>45452</c:v>
                </c:pt>
                <c:pt idx="109">
                  <c:v>45453</c:v>
                </c:pt>
                <c:pt idx="110">
                  <c:v>45454</c:v>
                </c:pt>
                <c:pt idx="111">
                  <c:v>45455</c:v>
                </c:pt>
                <c:pt idx="112">
                  <c:v>45456</c:v>
                </c:pt>
                <c:pt idx="113">
                  <c:v>45457</c:v>
                </c:pt>
                <c:pt idx="114">
                  <c:v>45458</c:v>
                </c:pt>
                <c:pt idx="115">
                  <c:v>45459</c:v>
                </c:pt>
                <c:pt idx="116">
                  <c:v>45460</c:v>
                </c:pt>
                <c:pt idx="117">
                  <c:v>45461</c:v>
                </c:pt>
                <c:pt idx="118">
                  <c:v>45462</c:v>
                </c:pt>
                <c:pt idx="119">
                  <c:v>45463</c:v>
                </c:pt>
                <c:pt idx="120">
                  <c:v>45464</c:v>
                </c:pt>
                <c:pt idx="121">
                  <c:v>45465</c:v>
                </c:pt>
                <c:pt idx="122">
                  <c:v>45466</c:v>
                </c:pt>
                <c:pt idx="123">
                  <c:v>45467</c:v>
                </c:pt>
                <c:pt idx="124">
                  <c:v>45468</c:v>
                </c:pt>
                <c:pt idx="125">
                  <c:v>45469</c:v>
                </c:pt>
                <c:pt idx="126">
                  <c:v>45470</c:v>
                </c:pt>
                <c:pt idx="127">
                  <c:v>45471</c:v>
                </c:pt>
                <c:pt idx="128">
                  <c:v>45472</c:v>
                </c:pt>
                <c:pt idx="129">
                  <c:v>45473</c:v>
                </c:pt>
                <c:pt idx="130">
                  <c:v>45474</c:v>
                </c:pt>
                <c:pt idx="131">
                  <c:v>45475</c:v>
                </c:pt>
                <c:pt idx="132">
                  <c:v>45476</c:v>
                </c:pt>
                <c:pt idx="133">
                  <c:v>45477</c:v>
                </c:pt>
                <c:pt idx="134">
                  <c:v>45478</c:v>
                </c:pt>
                <c:pt idx="135">
                  <c:v>45479</c:v>
                </c:pt>
                <c:pt idx="136">
                  <c:v>45480</c:v>
                </c:pt>
                <c:pt idx="137">
                  <c:v>45481</c:v>
                </c:pt>
                <c:pt idx="138">
                  <c:v>45482</c:v>
                </c:pt>
                <c:pt idx="139">
                  <c:v>45483</c:v>
                </c:pt>
                <c:pt idx="140">
                  <c:v>45484</c:v>
                </c:pt>
                <c:pt idx="141">
                  <c:v>45485</c:v>
                </c:pt>
                <c:pt idx="142">
                  <c:v>45486</c:v>
                </c:pt>
                <c:pt idx="143">
                  <c:v>45487</c:v>
                </c:pt>
                <c:pt idx="144">
                  <c:v>45488</c:v>
                </c:pt>
                <c:pt idx="145">
                  <c:v>45489</c:v>
                </c:pt>
                <c:pt idx="146">
                  <c:v>45490</c:v>
                </c:pt>
                <c:pt idx="147">
                  <c:v>45491</c:v>
                </c:pt>
                <c:pt idx="148">
                  <c:v>45492</c:v>
                </c:pt>
                <c:pt idx="149">
                  <c:v>45493</c:v>
                </c:pt>
                <c:pt idx="150">
                  <c:v>45494</c:v>
                </c:pt>
                <c:pt idx="151">
                  <c:v>45495</c:v>
                </c:pt>
                <c:pt idx="152">
                  <c:v>45496</c:v>
                </c:pt>
                <c:pt idx="153">
                  <c:v>45497</c:v>
                </c:pt>
                <c:pt idx="154">
                  <c:v>45498</c:v>
                </c:pt>
                <c:pt idx="155">
                  <c:v>45499</c:v>
                </c:pt>
                <c:pt idx="156">
                  <c:v>45500</c:v>
                </c:pt>
                <c:pt idx="157">
                  <c:v>45501</c:v>
                </c:pt>
                <c:pt idx="158">
                  <c:v>45502</c:v>
                </c:pt>
                <c:pt idx="159">
                  <c:v>45503</c:v>
                </c:pt>
                <c:pt idx="160">
                  <c:v>45504</c:v>
                </c:pt>
                <c:pt idx="161">
                  <c:v>45505</c:v>
                </c:pt>
                <c:pt idx="162">
                  <c:v>45506</c:v>
                </c:pt>
                <c:pt idx="163">
                  <c:v>45507</c:v>
                </c:pt>
                <c:pt idx="164">
                  <c:v>45508</c:v>
                </c:pt>
                <c:pt idx="165">
                  <c:v>45509</c:v>
                </c:pt>
                <c:pt idx="166">
                  <c:v>45510</c:v>
                </c:pt>
                <c:pt idx="167">
                  <c:v>45511</c:v>
                </c:pt>
                <c:pt idx="168">
                  <c:v>45512</c:v>
                </c:pt>
                <c:pt idx="169">
                  <c:v>45513</c:v>
                </c:pt>
                <c:pt idx="170">
                  <c:v>45514</c:v>
                </c:pt>
                <c:pt idx="171">
                  <c:v>45515</c:v>
                </c:pt>
                <c:pt idx="172">
                  <c:v>45516</c:v>
                </c:pt>
                <c:pt idx="173">
                  <c:v>45517</c:v>
                </c:pt>
                <c:pt idx="174">
                  <c:v>45518</c:v>
                </c:pt>
                <c:pt idx="175">
                  <c:v>45519</c:v>
                </c:pt>
                <c:pt idx="176">
                  <c:v>45520</c:v>
                </c:pt>
                <c:pt idx="177">
                  <c:v>45521</c:v>
                </c:pt>
                <c:pt idx="178">
                  <c:v>45522</c:v>
                </c:pt>
                <c:pt idx="179">
                  <c:v>45523</c:v>
                </c:pt>
                <c:pt idx="180">
                  <c:v>45524</c:v>
                </c:pt>
                <c:pt idx="181">
                  <c:v>45525</c:v>
                </c:pt>
                <c:pt idx="182">
                  <c:v>45526</c:v>
                </c:pt>
                <c:pt idx="183">
                  <c:v>45527</c:v>
                </c:pt>
                <c:pt idx="184">
                  <c:v>45528</c:v>
                </c:pt>
                <c:pt idx="185">
                  <c:v>45529</c:v>
                </c:pt>
                <c:pt idx="186">
                  <c:v>45530</c:v>
                </c:pt>
                <c:pt idx="187">
                  <c:v>45531</c:v>
                </c:pt>
                <c:pt idx="188">
                  <c:v>45532</c:v>
                </c:pt>
                <c:pt idx="189">
                  <c:v>45533</c:v>
                </c:pt>
                <c:pt idx="190">
                  <c:v>45534</c:v>
                </c:pt>
                <c:pt idx="191">
                  <c:v>45535</c:v>
                </c:pt>
                <c:pt idx="192">
                  <c:v>45536</c:v>
                </c:pt>
                <c:pt idx="193">
                  <c:v>45537</c:v>
                </c:pt>
                <c:pt idx="194">
                  <c:v>45538</c:v>
                </c:pt>
                <c:pt idx="195">
                  <c:v>45539</c:v>
                </c:pt>
                <c:pt idx="196">
                  <c:v>45540</c:v>
                </c:pt>
                <c:pt idx="197">
                  <c:v>45541</c:v>
                </c:pt>
                <c:pt idx="198">
                  <c:v>45542</c:v>
                </c:pt>
                <c:pt idx="199">
                  <c:v>45543</c:v>
                </c:pt>
                <c:pt idx="200">
                  <c:v>45544</c:v>
                </c:pt>
                <c:pt idx="201">
                  <c:v>45545</c:v>
                </c:pt>
                <c:pt idx="202">
                  <c:v>45546</c:v>
                </c:pt>
                <c:pt idx="203">
                  <c:v>45547</c:v>
                </c:pt>
                <c:pt idx="204">
                  <c:v>45548</c:v>
                </c:pt>
                <c:pt idx="205">
                  <c:v>45549</c:v>
                </c:pt>
                <c:pt idx="206">
                  <c:v>45550</c:v>
                </c:pt>
                <c:pt idx="207">
                  <c:v>45551</c:v>
                </c:pt>
                <c:pt idx="208">
                  <c:v>45552</c:v>
                </c:pt>
                <c:pt idx="209">
                  <c:v>45553</c:v>
                </c:pt>
                <c:pt idx="210">
                  <c:v>45554</c:v>
                </c:pt>
                <c:pt idx="211">
                  <c:v>45555</c:v>
                </c:pt>
                <c:pt idx="212">
                  <c:v>45556</c:v>
                </c:pt>
                <c:pt idx="213">
                  <c:v>45557</c:v>
                </c:pt>
                <c:pt idx="214">
                  <c:v>45558</c:v>
                </c:pt>
                <c:pt idx="215">
                  <c:v>45559</c:v>
                </c:pt>
                <c:pt idx="216">
                  <c:v>45560</c:v>
                </c:pt>
                <c:pt idx="217">
                  <c:v>45561</c:v>
                </c:pt>
                <c:pt idx="218">
                  <c:v>45562</c:v>
                </c:pt>
                <c:pt idx="219">
                  <c:v>45563</c:v>
                </c:pt>
                <c:pt idx="220">
                  <c:v>45564</c:v>
                </c:pt>
                <c:pt idx="221">
                  <c:v>45565</c:v>
                </c:pt>
                <c:pt idx="222">
                  <c:v>45566</c:v>
                </c:pt>
                <c:pt idx="223">
                  <c:v>45567</c:v>
                </c:pt>
                <c:pt idx="224">
                  <c:v>45568</c:v>
                </c:pt>
                <c:pt idx="225">
                  <c:v>45569</c:v>
                </c:pt>
                <c:pt idx="226">
                  <c:v>45570</c:v>
                </c:pt>
                <c:pt idx="227">
                  <c:v>45571</c:v>
                </c:pt>
                <c:pt idx="228">
                  <c:v>45572</c:v>
                </c:pt>
                <c:pt idx="229">
                  <c:v>45573</c:v>
                </c:pt>
                <c:pt idx="230">
                  <c:v>45574</c:v>
                </c:pt>
                <c:pt idx="231">
                  <c:v>45575</c:v>
                </c:pt>
                <c:pt idx="232">
                  <c:v>45576</c:v>
                </c:pt>
                <c:pt idx="233">
                  <c:v>45577</c:v>
                </c:pt>
                <c:pt idx="234">
                  <c:v>45578</c:v>
                </c:pt>
                <c:pt idx="235">
                  <c:v>45579</c:v>
                </c:pt>
                <c:pt idx="236">
                  <c:v>45580</c:v>
                </c:pt>
                <c:pt idx="237">
                  <c:v>45581</c:v>
                </c:pt>
                <c:pt idx="238">
                  <c:v>45582</c:v>
                </c:pt>
                <c:pt idx="239">
                  <c:v>45583</c:v>
                </c:pt>
                <c:pt idx="240">
                  <c:v>45584</c:v>
                </c:pt>
                <c:pt idx="241">
                  <c:v>45585</c:v>
                </c:pt>
                <c:pt idx="242">
                  <c:v>45586</c:v>
                </c:pt>
                <c:pt idx="243">
                  <c:v>45587</c:v>
                </c:pt>
                <c:pt idx="244">
                  <c:v>45588</c:v>
                </c:pt>
                <c:pt idx="245">
                  <c:v>45589</c:v>
                </c:pt>
                <c:pt idx="246">
                  <c:v>45590</c:v>
                </c:pt>
                <c:pt idx="247">
                  <c:v>45591</c:v>
                </c:pt>
                <c:pt idx="248">
                  <c:v>45592</c:v>
                </c:pt>
                <c:pt idx="249">
                  <c:v>45593</c:v>
                </c:pt>
                <c:pt idx="250">
                  <c:v>45594</c:v>
                </c:pt>
                <c:pt idx="251">
                  <c:v>45595</c:v>
                </c:pt>
                <c:pt idx="252">
                  <c:v>45596</c:v>
                </c:pt>
                <c:pt idx="253">
                  <c:v>45597</c:v>
                </c:pt>
                <c:pt idx="254">
                  <c:v>45598</c:v>
                </c:pt>
                <c:pt idx="255">
                  <c:v>45599</c:v>
                </c:pt>
                <c:pt idx="256">
                  <c:v>45600</c:v>
                </c:pt>
                <c:pt idx="257">
                  <c:v>45601</c:v>
                </c:pt>
                <c:pt idx="258">
                  <c:v>45602</c:v>
                </c:pt>
                <c:pt idx="259">
                  <c:v>45603</c:v>
                </c:pt>
                <c:pt idx="260">
                  <c:v>45604</c:v>
                </c:pt>
                <c:pt idx="261">
                  <c:v>45605</c:v>
                </c:pt>
                <c:pt idx="262">
                  <c:v>45606</c:v>
                </c:pt>
                <c:pt idx="263">
                  <c:v>45607</c:v>
                </c:pt>
                <c:pt idx="264">
                  <c:v>45608</c:v>
                </c:pt>
                <c:pt idx="265">
                  <c:v>45609</c:v>
                </c:pt>
                <c:pt idx="266">
                  <c:v>45610</c:v>
                </c:pt>
                <c:pt idx="267">
                  <c:v>45611</c:v>
                </c:pt>
                <c:pt idx="268">
                  <c:v>45612</c:v>
                </c:pt>
                <c:pt idx="269">
                  <c:v>45613</c:v>
                </c:pt>
                <c:pt idx="270">
                  <c:v>45614</c:v>
                </c:pt>
                <c:pt idx="271">
                  <c:v>45615</c:v>
                </c:pt>
                <c:pt idx="272">
                  <c:v>45616</c:v>
                </c:pt>
                <c:pt idx="273">
                  <c:v>45617</c:v>
                </c:pt>
                <c:pt idx="274">
                  <c:v>45618</c:v>
                </c:pt>
                <c:pt idx="275">
                  <c:v>45619</c:v>
                </c:pt>
                <c:pt idx="276">
                  <c:v>45620</c:v>
                </c:pt>
                <c:pt idx="277">
                  <c:v>45621</c:v>
                </c:pt>
                <c:pt idx="278">
                  <c:v>45622</c:v>
                </c:pt>
                <c:pt idx="279">
                  <c:v>45623</c:v>
                </c:pt>
                <c:pt idx="280">
                  <c:v>45624</c:v>
                </c:pt>
                <c:pt idx="281">
                  <c:v>45625</c:v>
                </c:pt>
                <c:pt idx="282">
                  <c:v>45626</c:v>
                </c:pt>
                <c:pt idx="283">
                  <c:v>45627</c:v>
                </c:pt>
                <c:pt idx="284">
                  <c:v>45628</c:v>
                </c:pt>
                <c:pt idx="285">
                  <c:v>45629</c:v>
                </c:pt>
                <c:pt idx="286">
                  <c:v>45630</c:v>
                </c:pt>
                <c:pt idx="287">
                  <c:v>45631</c:v>
                </c:pt>
                <c:pt idx="288">
                  <c:v>45632</c:v>
                </c:pt>
                <c:pt idx="289">
                  <c:v>45633</c:v>
                </c:pt>
                <c:pt idx="290">
                  <c:v>45634</c:v>
                </c:pt>
                <c:pt idx="291">
                  <c:v>45635</c:v>
                </c:pt>
                <c:pt idx="292">
                  <c:v>45636</c:v>
                </c:pt>
                <c:pt idx="293">
                  <c:v>45637</c:v>
                </c:pt>
                <c:pt idx="294">
                  <c:v>45638</c:v>
                </c:pt>
                <c:pt idx="295">
                  <c:v>45639</c:v>
                </c:pt>
                <c:pt idx="296">
                  <c:v>45640</c:v>
                </c:pt>
                <c:pt idx="297">
                  <c:v>45641</c:v>
                </c:pt>
                <c:pt idx="298">
                  <c:v>45642</c:v>
                </c:pt>
                <c:pt idx="299">
                  <c:v>45643</c:v>
                </c:pt>
                <c:pt idx="300">
                  <c:v>45644</c:v>
                </c:pt>
                <c:pt idx="301">
                  <c:v>45645</c:v>
                </c:pt>
                <c:pt idx="302">
                  <c:v>45646</c:v>
                </c:pt>
                <c:pt idx="303">
                  <c:v>45647</c:v>
                </c:pt>
                <c:pt idx="304">
                  <c:v>45648</c:v>
                </c:pt>
                <c:pt idx="305">
                  <c:v>45649</c:v>
                </c:pt>
                <c:pt idx="306">
                  <c:v>45650</c:v>
                </c:pt>
                <c:pt idx="307">
                  <c:v>45651</c:v>
                </c:pt>
                <c:pt idx="308">
                  <c:v>45652</c:v>
                </c:pt>
                <c:pt idx="309">
                  <c:v>45653</c:v>
                </c:pt>
                <c:pt idx="310">
                  <c:v>45654</c:v>
                </c:pt>
                <c:pt idx="311">
                  <c:v>45655</c:v>
                </c:pt>
                <c:pt idx="312">
                  <c:v>45656</c:v>
                </c:pt>
                <c:pt idx="313">
                  <c:v>45657</c:v>
                </c:pt>
                <c:pt idx="314">
                  <c:v>45658</c:v>
                </c:pt>
                <c:pt idx="315">
                  <c:v>45659</c:v>
                </c:pt>
                <c:pt idx="316">
                  <c:v>45660</c:v>
                </c:pt>
                <c:pt idx="317">
                  <c:v>45661</c:v>
                </c:pt>
                <c:pt idx="318">
                  <c:v>45662</c:v>
                </c:pt>
                <c:pt idx="319">
                  <c:v>45663</c:v>
                </c:pt>
                <c:pt idx="320">
                  <c:v>45664</c:v>
                </c:pt>
                <c:pt idx="321">
                  <c:v>45665</c:v>
                </c:pt>
                <c:pt idx="322">
                  <c:v>45666</c:v>
                </c:pt>
                <c:pt idx="323">
                  <c:v>45667</c:v>
                </c:pt>
                <c:pt idx="324">
                  <c:v>45668</c:v>
                </c:pt>
                <c:pt idx="325">
                  <c:v>45669</c:v>
                </c:pt>
                <c:pt idx="326">
                  <c:v>45670</c:v>
                </c:pt>
                <c:pt idx="327">
                  <c:v>45671</c:v>
                </c:pt>
                <c:pt idx="328">
                  <c:v>45672</c:v>
                </c:pt>
                <c:pt idx="329">
                  <c:v>45673</c:v>
                </c:pt>
                <c:pt idx="330">
                  <c:v>45674</c:v>
                </c:pt>
                <c:pt idx="331">
                  <c:v>45675</c:v>
                </c:pt>
                <c:pt idx="332">
                  <c:v>45676</c:v>
                </c:pt>
                <c:pt idx="333">
                  <c:v>45677</c:v>
                </c:pt>
                <c:pt idx="334">
                  <c:v>45678</c:v>
                </c:pt>
                <c:pt idx="335">
                  <c:v>45679</c:v>
                </c:pt>
                <c:pt idx="336">
                  <c:v>45680</c:v>
                </c:pt>
                <c:pt idx="337">
                  <c:v>45681</c:v>
                </c:pt>
                <c:pt idx="338">
                  <c:v>45682</c:v>
                </c:pt>
                <c:pt idx="339">
                  <c:v>45683</c:v>
                </c:pt>
                <c:pt idx="340">
                  <c:v>45684</c:v>
                </c:pt>
                <c:pt idx="341">
                  <c:v>45685</c:v>
                </c:pt>
                <c:pt idx="342">
                  <c:v>45686</c:v>
                </c:pt>
                <c:pt idx="343">
                  <c:v>45687</c:v>
                </c:pt>
                <c:pt idx="344">
                  <c:v>45688</c:v>
                </c:pt>
                <c:pt idx="345">
                  <c:v>45689</c:v>
                </c:pt>
                <c:pt idx="346">
                  <c:v>45690</c:v>
                </c:pt>
                <c:pt idx="347">
                  <c:v>45691</c:v>
                </c:pt>
                <c:pt idx="348">
                  <c:v>45692</c:v>
                </c:pt>
                <c:pt idx="349">
                  <c:v>45693</c:v>
                </c:pt>
                <c:pt idx="350">
                  <c:v>45694</c:v>
                </c:pt>
                <c:pt idx="351">
                  <c:v>45695</c:v>
                </c:pt>
                <c:pt idx="352">
                  <c:v>45696</c:v>
                </c:pt>
                <c:pt idx="353">
                  <c:v>45697</c:v>
                </c:pt>
                <c:pt idx="354">
                  <c:v>45698</c:v>
                </c:pt>
                <c:pt idx="355">
                  <c:v>45699</c:v>
                </c:pt>
                <c:pt idx="356">
                  <c:v>45700</c:v>
                </c:pt>
                <c:pt idx="357">
                  <c:v>45701</c:v>
                </c:pt>
                <c:pt idx="358">
                  <c:v>45702</c:v>
                </c:pt>
                <c:pt idx="359">
                  <c:v>45703</c:v>
                </c:pt>
                <c:pt idx="360">
                  <c:v>45704</c:v>
                </c:pt>
                <c:pt idx="361">
                  <c:v>45705</c:v>
                </c:pt>
                <c:pt idx="362">
                  <c:v>45706</c:v>
                </c:pt>
                <c:pt idx="363">
                  <c:v>45707</c:v>
                </c:pt>
                <c:pt idx="364">
                  <c:v>45708</c:v>
                </c:pt>
                <c:pt idx="365">
                  <c:v>45709</c:v>
                </c:pt>
                <c:pt idx="366">
                  <c:v>45710</c:v>
                </c:pt>
                <c:pt idx="367">
                  <c:v>45711</c:v>
                </c:pt>
                <c:pt idx="368">
                  <c:v>45712</c:v>
                </c:pt>
                <c:pt idx="369">
                  <c:v>45713</c:v>
                </c:pt>
                <c:pt idx="370">
                  <c:v>45714</c:v>
                </c:pt>
                <c:pt idx="371">
                  <c:v>45715</c:v>
                </c:pt>
                <c:pt idx="372">
                  <c:v>45716</c:v>
                </c:pt>
                <c:pt idx="373">
                  <c:v>45717</c:v>
                </c:pt>
                <c:pt idx="374">
                  <c:v>45718</c:v>
                </c:pt>
                <c:pt idx="375">
                  <c:v>45719</c:v>
                </c:pt>
                <c:pt idx="376">
                  <c:v>45720</c:v>
                </c:pt>
                <c:pt idx="377">
                  <c:v>45721</c:v>
                </c:pt>
                <c:pt idx="378">
                  <c:v>45722</c:v>
                </c:pt>
                <c:pt idx="379">
                  <c:v>45723</c:v>
                </c:pt>
                <c:pt idx="380">
                  <c:v>45724</c:v>
                </c:pt>
                <c:pt idx="381">
                  <c:v>45725</c:v>
                </c:pt>
                <c:pt idx="382">
                  <c:v>45726</c:v>
                </c:pt>
                <c:pt idx="383">
                  <c:v>45727</c:v>
                </c:pt>
                <c:pt idx="384">
                  <c:v>45728</c:v>
                </c:pt>
                <c:pt idx="385">
                  <c:v>45729</c:v>
                </c:pt>
                <c:pt idx="386">
                  <c:v>45730</c:v>
                </c:pt>
                <c:pt idx="387">
                  <c:v>45731</c:v>
                </c:pt>
                <c:pt idx="388">
                  <c:v>45732</c:v>
                </c:pt>
                <c:pt idx="389">
                  <c:v>45733</c:v>
                </c:pt>
                <c:pt idx="390">
                  <c:v>45734</c:v>
                </c:pt>
                <c:pt idx="391">
                  <c:v>45735</c:v>
                </c:pt>
                <c:pt idx="392">
                  <c:v>45736</c:v>
                </c:pt>
                <c:pt idx="393">
                  <c:v>45737</c:v>
                </c:pt>
                <c:pt idx="394">
                  <c:v>45738</c:v>
                </c:pt>
                <c:pt idx="395">
                  <c:v>45739</c:v>
                </c:pt>
                <c:pt idx="396">
                  <c:v>45740</c:v>
                </c:pt>
                <c:pt idx="397">
                  <c:v>45741</c:v>
                </c:pt>
                <c:pt idx="398">
                  <c:v>45742</c:v>
                </c:pt>
                <c:pt idx="399">
                  <c:v>45743</c:v>
                </c:pt>
                <c:pt idx="400">
                  <c:v>45744</c:v>
                </c:pt>
                <c:pt idx="401">
                  <c:v>45745</c:v>
                </c:pt>
                <c:pt idx="402">
                  <c:v>45746</c:v>
                </c:pt>
                <c:pt idx="403">
                  <c:v>45747</c:v>
                </c:pt>
                <c:pt idx="404">
                  <c:v>45748</c:v>
                </c:pt>
                <c:pt idx="405">
                  <c:v>45749</c:v>
                </c:pt>
                <c:pt idx="406">
                  <c:v>45750</c:v>
                </c:pt>
                <c:pt idx="407">
                  <c:v>45751</c:v>
                </c:pt>
                <c:pt idx="408">
                  <c:v>45752</c:v>
                </c:pt>
                <c:pt idx="409">
                  <c:v>45753</c:v>
                </c:pt>
                <c:pt idx="410">
                  <c:v>45754</c:v>
                </c:pt>
                <c:pt idx="411">
                  <c:v>45755</c:v>
                </c:pt>
                <c:pt idx="412">
                  <c:v>45756</c:v>
                </c:pt>
                <c:pt idx="413">
                  <c:v>45757</c:v>
                </c:pt>
                <c:pt idx="414">
                  <c:v>45758</c:v>
                </c:pt>
                <c:pt idx="415">
                  <c:v>45759</c:v>
                </c:pt>
                <c:pt idx="416">
                  <c:v>45760</c:v>
                </c:pt>
                <c:pt idx="417">
                  <c:v>45761</c:v>
                </c:pt>
                <c:pt idx="418">
                  <c:v>45762</c:v>
                </c:pt>
                <c:pt idx="419">
                  <c:v>45763</c:v>
                </c:pt>
                <c:pt idx="420">
                  <c:v>45764</c:v>
                </c:pt>
                <c:pt idx="421">
                  <c:v>45765</c:v>
                </c:pt>
                <c:pt idx="422">
                  <c:v>45766</c:v>
                </c:pt>
                <c:pt idx="423">
                  <c:v>45767</c:v>
                </c:pt>
                <c:pt idx="424">
                  <c:v>45768</c:v>
                </c:pt>
                <c:pt idx="425">
                  <c:v>45769</c:v>
                </c:pt>
                <c:pt idx="426">
                  <c:v>45770</c:v>
                </c:pt>
                <c:pt idx="427">
                  <c:v>45771</c:v>
                </c:pt>
                <c:pt idx="428">
                  <c:v>45772</c:v>
                </c:pt>
                <c:pt idx="429">
                  <c:v>45773</c:v>
                </c:pt>
                <c:pt idx="430">
                  <c:v>45774</c:v>
                </c:pt>
                <c:pt idx="431">
                  <c:v>45775</c:v>
                </c:pt>
                <c:pt idx="432">
                  <c:v>45776</c:v>
                </c:pt>
                <c:pt idx="433">
                  <c:v>45777</c:v>
                </c:pt>
                <c:pt idx="434">
                  <c:v>45778</c:v>
                </c:pt>
                <c:pt idx="435">
                  <c:v>45779</c:v>
                </c:pt>
                <c:pt idx="436">
                  <c:v>45780</c:v>
                </c:pt>
                <c:pt idx="437">
                  <c:v>45781</c:v>
                </c:pt>
                <c:pt idx="438">
                  <c:v>45782</c:v>
                </c:pt>
                <c:pt idx="439">
                  <c:v>45783</c:v>
                </c:pt>
                <c:pt idx="440">
                  <c:v>45784</c:v>
                </c:pt>
                <c:pt idx="441">
                  <c:v>45785</c:v>
                </c:pt>
                <c:pt idx="442">
                  <c:v>45786</c:v>
                </c:pt>
                <c:pt idx="443">
                  <c:v>45787</c:v>
                </c:pt>
                <c:pt idx="444">
                  <c:v>45788</c:v>
                </c:pt>
                <c:pt idx="445">
                  <c:v>45789</c:v>
                </c:pt>
                <c:pt idx="446">
                  <c:v>45790</c:v>
                </c:pt>
                <c:pt idx="447">
                  <c:v>45791</c:v>
                </c:pt>
                <c:pt idx="448">
                  <c:v>45792</c:v>
                </c:pt>
                <c:pt idx="449">
                  <c:v>45793</c:v>
                </c:pt>
                <c:pt idx="450">
                  <c:v>45794</c:v>
                </c:pt>
                <c:pt idx="451">
                  <c:v>45795</c:v>
                </c:pt>
                <c:pt idx="452">
                  <c:v>45796</c:v>
                </c:pt>
                <c:pt idx="453">
                  <c:v>45797</c:v>
                </c:pt>
                <c:pt idx="454">
                  <c:v>45798</c:v>
                </c:pt>
                <c:pt idx="455">
                  <c:v>45799</c:v>
                </c:pt>
                <c:pt idx="456">
                  <c:v>45800</c:v>
                </c:pt>
                <c:pt idx="457">
                  <c:v>45801</c:v>
                </c:pt>
                <c:pt idx="458">
                  <c:v>45802</c:v>
                </c:pt>
                <c:pt idx="459">
                  <c:v>45803</c:v>
                </c:pt>
                <c:pt idx="460">
                  <c:v>45804</c:v>
                </c:pt>
                <c:pt idx="461">
                  <c:v>45805</c:v>
                </c:pt>
                <c:pt idx="462">
                  <c:v>45806</c:v>
                </c:pt>
                <c:pt idx="463">
                  <c:v>45807</c:v>
                </c:pt>
                <c:pt idx="464">
                  <c:v>45808</c:v>
                </c:pt>
                <c:pt idx="465">
                  <c:v>45809</c:v>
                </c:pt>
                <c:pt idx="466">
                  <c:v>45810</c:v>
                </c:pt>
                <c:pt idx="467">
                  <c:v>45811</c:v>
                </c:pt>
                <c:pt idx="468">
                  <c:v>45812</c:v>
                </c:pt>
                <c:pt idx="469">
                  <c:v>45813</c:v>
                </c:pt>
                <c:pt idx="470">
                  <c:v>45814</c:v>
                </c:pt>
                <c:pt idx="471">
                  <c:v>45815</c:v>
                </c:pt>
                <c:pt idx="472">
                  <c:v>45816</c:v>
                </c:pt>
                <c:pt idx="473">
                  <c:v>45817</c:v>
                </c:pt>
                <c:pt idx="474">
                  <c:v>45818</c:v>
                </c:pt>
                <c:pt idx="475">
                  <c:v>45819</c:v>
                </c:pt>
                <c:pt idx="476">
                  <c:v>45820</c:v>
                </c:pt>
                <c:pt idx="477">
                  <c:v>45821</c:v>
                </c:pt>
                <c:pt idx="478">
                  <c:v>45822</c:v>
                </c:pt>
                <c:pt idx="479">
                  <c:v>45823</c:v>
                </c:pt>
                <c:pt idx="480">
                  <c:v>45824</c:v>
                </c:pt>
                <c:pt idx="481">
                  <c:v>45825</c:v>
                </c:pt>
                <c:pt idx="482">
                  <c:v>45826</c:v>
                </c:pt>
                <c:pt idx="483">
                  <c:v>45827</c:v>
                </c:pt>
                <c:pt idx="484">
                  <c:v>45828</c:v>
                </c:pt>
                <c:pt idx="485">
                  <c:v>45829</c:v>
                </c:pt>
                <c:pt idx="486">
                  <c:v>45830</c:v>
                </c:pt>
                <c:pt idx="487">
                  <c:v>45831</c:v>
                </c:pt>
                <c:pt idx="488">
                  <c:v>45832</c:v>
                </c:pt>
                <c:pt idx="489">
                  <c:v>45833</c:v>
                </c:pt>
                <c:pt idx="490">
                  <c:v>45834</c:v>
                </c:pt>
                <c:pt idx="491">
                  <c:v>45835</c:v>
                </c:pt>
                <c:pt idx="492">
                  <c:v>45836</c:v>
                </c:pt>
                <c:pt idx="493">
                  <c:v>45837</c:v>
                </c:pt>
                <c:pt idx="494">
                  <c:v>45838</c:v>
                </c:pt>
                <c:pt idx="495">
                  <c:v>45839</c:v>
                </c:pt>
                <c:pt idx="496">
                  <c:v>45840</c:v>
                </c:pt>
                <c:pt idx="497">
                  <c:v>45841</c:v>
                </c:pt>
                <c:pt idx="498">
                  <c:v>45842</c:v>
                </c:pt>
                <c:pt idx="499">
                  <c:v>45843</c:v>
                </c:pt>
                <c:pt idx="500">
                  <c:v>45844</c:v>
                </c:pt>
                <c:pt idx="501">
                  <c:v>45845</c:v>
                </c:pt>
                <c:pt idx="502">
                  <c:v>45846</c:v>
                </c:pt>
                <c:pt idx="503">
                  <c:v>45847</c:v>
                </c:pt>
                <c:pt idx="504">
                  <c:v>45848</c:v>
                </c:pt>
                <c:pt idx="505">
                  <c:v>45849</c:v>
                </c:pt>
                <c:pt idx="506">
                  <c:v>45850</c:v>
                </c:pt>
                <c:pt idx="507">
                  <c:v>45851</c:v>
                </c:pt>
                <c:pt idx="508">
                  <c:v>45852</c:v>
                </c:pt>
                <c:pt idx="509">
                  <c:v>45853</c:v>
                </c:pt>
                <c:pt idx="510">
                  <c:v>45854</c:v>
                </c:pt>
                <c:pt idx="511">
                  <c:v>45855</c:v>
                </c:pt>
                <c:pt idx="512">
                  <c:v>45856</c:v>
                </c:pt>
                <c:pt idx="513">
                  <c:v>45857</c:v>
                </c:pt>
                <c:pt idx="514">
                  <c:v>45858</c:v>
                </c:pt>
                <c:pt idx="515">
                  <c:v>45859</c:v>
                </c:pt>
                <c:pt idx="516">
                  <c:v>45860</c:v>
                </c:pt>
                <c:pt idx="517">
                  <c:v>45861</c:v>
                </c:pt>
                <c:pt idx="518">
                  <c:v>45862</c:v>
                </c:pt>
                <c:pt idx="519">
                  <c:v>45863</c:v>
                </c:pt>
                <c:pt idx="520">
                  <c:v>45864</c:v>
                </c:pt>
                <c:pt idx="521">
                  <c:v>45865</c:v>
                </c:pt>
                <c:pt idx="522">
                  <c:v>45866</c:v>
                </c:pt>
                <c:pt idx="523">
                  <c:v>45867</c:v>
                </c:pt>
                <c:pt idx="524">
                  <c:v>45868</c:v>
                </c:pt>
                <c:pt idx="525">
                  <c:v>45869</c:v>
                </c:pt>
                <c:pt idx="526">
                  <c:v>45870</c:v>
                </c:pt>
                <c:pt idx="527">
                  <c:v>45871</c:v>
                </c:pt>
                <c:pt idx="528">
                  <c:v>45872</c:v>
                </c:pt>
                <c:pt idx="529">
                  <c:v>45873</c:v>
                </c:pt>
                <c:pt idx="530">
                  <c:v>45874</c:v>
                </c:pt>
                <c:pt idx="531">
                  <c:v>45875</c:v>
                </c:pt>
                <c:pt idx="532">
                  <c:v>45876</c:v>
                </c:pt>
                <c:pt idx="533">
                  <c:v>45877</c:v>
                </c:pt>
                <c:pt idx="534">
                  <c:v>45878</c:v>
                </c:pt>
                <c:pt idx="535">
                  <c:v>45879</c:v>
                </c:pt>
                <c:pt idx="536">
                  <c:v>45880</c:v>
                </c:pt>
                <c:pt idx="537">
                  <c:v>45881</c:v>
                </c:pt>
                <c:pt idx="538">
                  <c:v>45882</c:v>
                </c:pt>
                <c:pt idx="539">
                  <c:v>45883</c:v>
                </c:pt>
                <c:pt idx="540">
                  <c:v>45884</c:v>
                </c:pt>
                <c:pt idx="541">
                  <c:v>45885</c:v>
                </c:pt>
                <c:pt idx="542">
                  <c:v>45886</c:v>
                </c:pt>
                <c:pt idx="543">
                  <c:v>45887</c:v>
                </c:pt>
                <c:pt idx="544">
                  <c:v>45888</c:v>
                </c:pt>
                <c:pt idx="545">
                  <c:v>45889</c:v>
                </c:pt>
                <c:pt idx="546">
                  <c:v>45890</c:v>
                </c:pt>
                <c:pt idx="547">
                  <c:v>45891</c:v>
                </c:pt>
                <c:pt idx="548">
                  <c:v>45892</c:v>
                </c:pt>
                <c:pt idx="549">
                  <c:v>45893</c:v>
                </c:pt>
                <c:pt idx="550">
                  <c:v>45894</c:v>
                </c:pt>
                <c:pt idx="551">
                  <c:v>45895</c:v>
                </c:pt>
                <c:pt idx="552">
                  <c:v>45896</c:v>
                </c:pt>
                <c:pt idx="553">
                  <c:v>45897</c:v>
                </c:pt>
                <c:pt idx="554">
                  <c:v>45898</c:v>
                </c:pt>
                <c:pt idx="555">
                  <c:v>45899</c:v>
                </c:pt>
                <c:pt idx="556">
                  <c:v>45900</c:v>
                </c:pt>
                <c:pt idx="557">
                  <c:v>45901</c:v>
                </c:pt>
                <c:pt idx="558">
                  <c:v>45902</c:v>
                </c:pt>
                <c:pt idx="559">
                  <c:v>45903</c:v>
                </c:pt>
                <c:pt idx="560">
                  <c:v>45904</c:v>
                </c:pt>
                <c:pt idx="561">
                  <c:v>45905</c:v>
                </c:pt>
                <c:pt idx="562">
                  <c:v>45906</c:v>
                </c:pt>
                <c:pt idx="563">
                  <c:v>45907</c:v>
                </c:pt>
                <c:pt idx="564">
                  <c:v>45908</c:v>
                </c:pt>
                <c:pt idx="565">
                  <c:v>45909</c:v>
                </c:pt>
                <c:pt idx="566">
                  <c:v>45910</c:v>
                </c:pt>
                <c:pt idx="567">
                  <c:v>45911</c:v>
                </c:pt>
                <c:pt idx="568">
                  <c:v>45912</c:v>
                </c:pt>
                <c:pt idx="569">
                  <c:v>45913</c:v>
                </c:pt>
                <c:pt idx="570">
                  <c:v>45914</c:v>
                </c:pt>
                <c:pt idx="571">
                  <c:v>45915</c:v>
                </c:pt>
                <c:pt idx="572">
                  <c:v>45916</c:v>
                </c:pt>
                <c:pt idx="573">
                  <c:v>45917</c:v>
                </c:pt>
                <c:pt idx="574">
                  <c:v>45918</c:v>
                </c:pt>
                <c:pt idx="575">
                  <c:v>45919</c:v>
                </c:pt>
                <c:pt idx="576">
                  <c:v>45920</c:v>
                </c:pt>
                <c:pt idx="577">
                  <c:v>45921</c:v>
                </c:pt>
                <c:pt idx="578">
                  <c:v>45922</c:v>
                </c:pt>
                <c:pt idx="579">
                  <c:v>45923</c:v>
                </c:pt>
                <c:pt idx="580">
                  <c:v>45924</c:v>
                </c:pt>
                <c:pt idx="581">
                  <c:v>45925</c:v>
                </c:pt>
                <c:pt idx="582">
                  <c:v>45926</c:v>
                </c:pt>
                <c:pt idx="583">
                  <c:v>45927</c:v>
                </c:pt>
                <c:pt idx="584">
                  <c:v>45928</c:v>
                </c:pt>
                <c:pt idx="585">
                  <c:v>45929</c:v>
                </c:pt>
                <c:pt idx="586">
                  <c:v>45930</c:v>
                </c:pt>
                <c:pt idx="587">
                  <c:v>45931</c:v>
                </c:pt>
                <c:pt idx="588">
                  <c:v>45932</c:v>
                </c:pt>
                <c:pt idx="589">
                  <c:v>45933</c:v>
                </c:pt>
                <c:pt idx="590">
                  <c:v>45934</c:v>
                </c:pt>
                <c:pt idx="591">
                  <c:v>45935</c:v>
                </c:pt>
                <c:pt idx="592">
                  <c:v>45936</c:v>
                </c:pt>
                <c:pt idx="593">
                  <c:v>45937</c:v>
                </c:pt>
                <c:pt idx="594">
                  <c:v>45938</c:v>
                </c:pt>
                <c:pt idx="595">
                  <c:v>45939</c:v>
                </c:pt>
                <c:pt idx="596">
                  <c:v>45940</c:v>
                </c:pt>
                <c:pt idx="597">
                  <c:v>45941</c:v>
                </c:pt>
                <c:pt idx="598">
                  <c:v>45942</c:v>
                </c:pt>
                <c:pt idx="599">
                  <c:v>45943</c:v>
                </c:pt>
                <c:pt idx="600">
                  <c:v>45944</c:v>
                </c:pt>
                <c:pt idx="601">
                  <c:v>45945</c:v>
                </c:pt>
                <c:pt idx="602">
                  <c:v>45946</c:v>
                </c:pt>
                <c:pt idx="603">
                  <c:v>45947</c:v>
                </c:pt>
                <c:pt idx="604">
                  <c:v>45948</c:v>
                </c:pt>
                <c:pt idx="605">
                  <c:v>45949</c:v>
                </c:pt>
                <c:pt idx="606">
                  <c:v>45950</c:v>
                </c:pt>
                <c:pt idx="607">
                  <c:v>45951</c:v>
                </c:pt>
                <c:pt idx="608">
                  <c:v>45952</c:v>
                </c:pt>
                <c:pt idx="609">
                  <c:v>45953</c:v>
                </c:pt>
                <c:pt idx="610">
                  <c:v>45954</c:v>
                </c:pt>
                <c:pt idx="611">
                  <c:v>45955</c:v>
                </c:pt>
                <c:pt idx="612">
                  <c:v>45956</c:v>
                </c:pt>
                <c:pt idx="613">
                  <c:v>45957</c:v>
                </c:pt>
                <c:pt idx="614">
                  <c:v>45958</c:v>
                </c:pt>
                <c:pt idx="615">
                  <c:v>45959</c:v>
                </c:pt>
                <c:pt idx="616">
                  <c:v>45960</c:v>
                </c:pt>
                <c:pt idx="617">
                  <c:v>45961</c:v>
                </c:pt>
                <c:pt idx="618">
                  <c:v>45962</c:v>
                </c:pt>
                <c:pt idx="619">
                  <c:v>45963</c:v>
                </c:pt>
                <c:pt idx="620">
                  <c:v>45964</c:v>
                </c:pt>
                <c:pt idx="621">
                  <c:v>45965</c:v>
                </c:pt>
                <c:pt idx="622">
                  <c:v>45966</c:v>
                </c:pt>
                <c:pt idx="623">
                  <c:v>45967</c:v>
                </c:pt>
                <c:pt idx="624">
                  <c:v>45968</c:v>
                </c:pt>
                <c:pt idx="625">
                  <c:v>45969</c:v>
                </c:pt>
                <c:pt idx="626">
                  <c:v>45970</c:v>
                </c:pt>
                <c:pt idx="627">
                  <c:v>45971</c:v>
                </c:pt>
                <c:pt idx="628">
                  <c:v>45972</c:v>
                </c:pt>
                <c:pt idx="629">
                  <c:v>45973</c:v>
                </c:pt>
                <c:pt idx="630">
                  <c:v>45974</c:v>
                </c:pt>
                <c:pt idx="631">
                  <c:v>45975</c:v>
                </c:pt>
                <c:pt idx="632">
                  <c:v>45976</c:v>
                </c:pt>
                <c:pt idx="633">
                  <c:v>45977</c:v>
                </c:pt>
                <c:pt idx="634">
                  <c:v>45978</c:v>
                </c:pt>
                <c:pt idx="635">
                  <c:v>45979</c:v>
                </c:pt>
                <c:pt idx="636">
                  <c:v>45980</c:v>
                </c:pt>
                <c:pt idx="637">
                  <c:v>45981</c:v>
                </c:pt>
                <c:pt idx="638">
                  <c:v>45982</c:v>
                </c:pt>
                <c:pt idx="639">
                  <c:v>45983</c:v>
                </c:pt>
                <c:pt idx="640">
                  <c:v>45984</c:v>
                </c:pt>
                <c:pt idx="641">
                  <c:v>45985</c:v>
                </c:pt>
                <c:pt idx="642">
                  <c:v>45986</c:v>
                </c:pt>
                <c:pt idx="643">
                  <c:v>45987</c:v>
                </c:pt>
                <c:pt idx="644">
                  <c:v>45988</c:v>
                </c:pt>
                <c:pt idx="645">
                  <c:v>45989</c:v>
                </c:pt>
                <c:pt idx="646">
                  <c:v>45990</c:v>
                </c:pt>
                <c:pt idx="647">
                  <c:v>45991</c:v>
                </c:pt>
                <c:pt idx="648">
                  <c:v>45992</c:v>
                </c:pt>
                <c:pt idx="649">
                  <c:v>45993</c:v>
                </c:pt>
                <c:pt idx="650">
                  <c:v>45994</c:v>
                </c:pt>
                <c:pt idx="651">
                  <c:v>45995</c:v>
                </c:pt>
                <c:pt idx="652">
                  <c:v>45996</c:v>
                </c:pt>
                <c:pt idx="653">
                  <c:v>45997</c:v>
                </c:pt>
                <c:pt idx="654">
                  <c:v>45998</c:v>
                </c:pt>
                <c:pt idx="655">
                  <c:v>45999</c:v>
                </c:pt>
                <c:pt idx="656">
                  <c:v>46000</c:v>
                </c:pt>
                <c:pt idx="657">
                  <c:v>46001</c:v>
                </c:pt>
                <c:pt idx="658">
                  <c:v>46002</c:v>
                </c:pt>
                <c:pt idx="659">
                  <c:v>46003</c:v>
                </c:pt>
                <c:pt idx="660">
                  <c:v>46004</c:v>
                </c:pt>
                <c:pt idx="661">
                  <c:v>46005</c:v>
                </c:pt>
                <c:pt idx="662">
                  <c:v>46006</c:v>
                </c:pt>
                <c:pt idx="663">
                  <c:v>46007</c:v>
                </c:pt>
                <c:pt idx="664">
                  <c:v>46008</c:v>
                </c:pt>
                <c:pt idx="665">
                  <c:v>46009</c:v>
                </c:pt>
                <c:pt idx="666">
                  <c:v>46010</c:v>
                </c:pt>
                <c:pt idx="667">
                  <c:v>46011</c:v>
                </c:pt>
                <c:pt idx="668">
                  <c:v>46012</c:v>
                </c:pt>
                <c:pt idx="669">
                  <c:v>46013</c:v>
                </c:pt>
                <c:pt idx="670">
                  <c:v>46014</c:v>
                </c:pt>
                <c:pt idx="671">
                  <c:v>46015</c:v>
                </c:pt>
                <c:pt idx="672">
                  <c:v>46016</c:v>
                </c:pt>
                <c:pt idx="673">
                  <c:v>46017</c:v>
                </c:pt>
                <c:pt idx="674">
                  <c:v>46018</c:v>
                </c:pt>
                <c:pt idx="675">
                  <c:v>46019</c:v>
                </c:pt>
                <c:pt idx="676">
                  <c:v>46020</c:v>
                </c:pt>
                <c:pt idx="677">
                  <c:v>46021</c:v>
                </c:pt>
                <c:pt idx="678">
                  <c:v>46022</c:v>
                </c:pt>
                <c:pt idx="679">
                  <c:v>46023</c:v>
                </c:pt>
                <c:pt idx="680">
                  <c:v>46024</c:v>
                </c:pt>
                <c:pt idx="681">
                  <c:v>46025</c:v>
                </c:pt>
                <c:pt idx="682">
                  <c:v>46026</c:v>
                </c:pt>
                <c:pt idx="683">
                  <c:v>46027</c:v>
                </c:pt>
                <c:pt idx="684">
                  <c:v>46028</c:v>
                </c:pt>
                <c:pt idx="685">
                  <c:v>46029</c:v>
                </c:pt>
                <c:pt idx="686">
                  <c:v>46030</c:v>
                </c:pt>
                <c:pt idx="687">
                  <c:v>46031</c:v>
                </c:pt>
                <c:pt idx="688">
                  <c:v>46032</c:v>
                </c:pt>
                <c:pt idx="689">
                  <c:v>46033</c:v>
                </c:pt>
                <c:pt idx="690">
                  <c:v>46034</c:v>
                </c:pt>
                <c:pt idx="691">
                  <c:v>46035</c:v>
                </c:pt>
                <c:pt idx="692">
                  <c:v>46036</c:v>
                </c:pt>
                <c:pt idx="693">
                  <c:v>46037</c:v>
                </c:pt>
                <c:pt idx="694">
                  <c:v>46038</c:v>
                </c:pt>
                <c:pt idx="695">
                  <c:v>46039</c:v>
                </c:pt>
                <c:pt idx="696">
                  <c:v>46040</c:v>
                </c:pt>
                <c:pt idx="697">
                  <c:v>46041</c:v>
                </c:pt>
                <c:pt idx="698">
                  <c:v>46042</c:v>
                </c:pt>
                <c:pt idx="699">
                  <c:v>46043</c:v>
                </c:pt>
                <c:pt idx="700">
                  <c:v>46044</c:v>
                </c:pt>
                <c:pt idx="701">
                  <c:v>46045</c:v>
                </c:pt>
                <c:pt idx="702">
                  <c:v>46046</c:v>
                </c:pt>
                <c:pt idx="703">
                  <c:v>46047</c:v>
                </c:pt>
                <c:pt idx="704">
                  <c:v>46048</c:v>
                </c:pt>
                <c:pt idx="705">
                  <c:v>46049</c:v>
                </c:pt>
                <c:pt idx="706">
                  <c:v>46050</c:v>
                </c:pt>
                <c:pt idx="707">
                  <c:v>46051</c:v>
                </c:pt>
                <c:pt idx="708">
                  <c:v>46052</c:v>
                </c:pt>
                <c:pt idx="709">
                  <c:v>46053</c:v>
                </c:pt>
                <c:pt idx="710">
                  <c:v>46054</c:v>
                </c:pt>
                <c:pt idx="711">
                  <c:v>46055</c:v>
                </c:pt>
                <c:pt idx="712">
                  <c:v>46056</c:v>
                </c:pt>
                <c:pt idx="713">
                  <c:v>46057</c:v>
                </c:pt>
                <c:pt idx="714">
                  <c:v>46058</c:v>
                </c:pt>
                <c:pt idx="715">
                  <c:v>46059</c:v>
                </c:pt>
                <c:pt idx="716">
                  <c:v>46060</c:v>
                </c:pt>
                <c:pt idx="717">
                  <c:v>46061</c:v>
                </c:pt>
                <c:pt idx="718">
                  <c:v>46062</c:v>
                </c:pt>
                <c:pt idx="719">
                  <c:v>46063</c:v>
                </c:pt>
                <c:pt idx="720">
                  <c:v>46064</c:v>
                </c:pt>
                <c:pt idx="721">
                  <c:v>46065</c:v>
                </c:pt>
                <c:pt idx="722">
                  <c:v>46066</c:v>
                </c:pt>
                <c:pt idx="723">
                  <c:v>46067</c:v>
                </c:pt>
                <c:pt idx="724">
                  <c:v>46068</c:v>
                </c:pt>
                <c:pt idx="725">
                  <c:v>46069</c:v>
                </c:pt>
                <c:pt idx="726">
                  <c:v>46070</c:v>
                </c:pt>
                <c:pt idx="727">
                  <c:v>46071</c:v>
                </c:pt>
                <c:pt idx="728">
                  <c:v>46072</c:v>
                </c:pt>
                <c:pt idx="729">
                  <c:v>46073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4.3433736411819996</c:v>
                </c:pt>
                <c:pt idx="1">
                  <c:v>4.3433736411819996</c:v>
                </c:pt>
                <c:pt idx="2">
                  <c:v>4.3433736411819996</c:v>
                </c:pt>
                <c:pt idx="3">
                  <c:v>4.3011048875690001</c:v>
                </c:pt>
                <c:pt idx="4">
                  <c:v>4.3066994703950003</c:v>
                </c:pt>
                <c:pt idx="5">
                  <c:v>4.3066994703950003</c:v>
                </c:pt>
                <c:pt idx="6">
                  <c:v>4.2946531615580001</c:v>
                </c:pt>
                <c:pt idx="7">
                  <c:v>4.2558714916779996</c:v>
                </c:pt>
                <c:pt idx="8">
                  <c:v>4.2558714916779996</c:v>
                </c:pt>
                <c:pt idx="9">
                  <c:v>4.2558714916779996</c:v>
                </c:pt>
                <c:pt idx="10">
                  <c:v>4.2319219414399996</c:v>
                </c:pt>
                <c:pt idx="11">
                  <c:v>4.2512663115659999</c:v>
                </c:pt>
                <c:pt idx="12">
                  <c:v>4.2130834675599997</c:v>
                </c:pt>
                <c:pt idx="13">
                  <c:v>4.211252854844</c:v>
                </c:pt>
                <c:pt idx="14">
                  <c:v>4.2119410112990003</c:v>
                </c:pt>
                <c:pt idx="15">
                  <c:v>4.2119410112990003</c:v>
                </c:pt>
                <c:pt idx="16">
                  <c:v>4.2119410112990003</c:v>
                </c:pt>
                <c:pt idx="17">
                  <c:v>4.2353149326060002</c:v>
                </c:pt>
                <c:pt idx="18">
                  <c:v>4.2604284839920004</c:v>
                </c:pt>
                <c:pt idx="19">
                  <c:v>4.3119459685030002</c:v>
                </c:pt>
                <c:pt idx="20">
                  <c:v>4.3428226013359996</c:v>
                </c:pt>
                <c:pt idx="21">
                  <c:v>4.3749633927399998</c:v>
                </c:pt>
                <c:pt idx="22">
                  <c:v>4.3749633927399998</c:v>
                </c:pt>
                <c:pt idx="23">
                  <c:v>4.3749633927399998</c:v>
                </c:pt>
                <c:pt idx="24">
                  <c:v>4.4009908840509997</c:v>
                </c:pt>
                <c:pt idx="25">
                  <c:v>4.4717004691810001</c:v>
                </c:pt>
                <c:pt idx="26">
                  <c:v>4.466101107279</c:v>
                </c:pt>
                <c:pt idx="27">
                  <c:v>4.4206505122430002</c:v>
                </c:pt>
                <c:pt idx="28">
                  <c:v>4.3362674375839996</c:v>
                </c:pt>
                <c:pt idx="29">
                  <c:v>4.3362674375839996</c:v>
                </c:pt>
                <c:pt idx="30">
                  <c:v>4.3362674375839996</c:v>
                </c:pt>
                <c:pt idx="31">
                  <c:v>4.3362674375839996</c:v>
                </c:pt>
                <c:pt idx="32">
                  <c:v>4.362955598968</c:v>
                </c:pt>
                <c:pt idx="33">
                  <c:v>4.4337375211649999</c:v>
                </c:pt>
                <c:pt idx="34">
                  <c:v>4.4155023496780004</c:v>
                </c:pt>
                <c:pt idx="35">
                  <c:v>4.3998192808579999</c:v>
                </c:pt>
                <c:pt idx="36">
                  <c:v>4.3998192808579999</c:v>
                </c:pt>
                <c:pt idx="37">
                  <c:v>4.3998192808579999</c:v>
                </c:pt>
                <c:pt idx="38">
                  <c:v>4.1799576845309998</c:v>
                </c:pt>
                <c:pt idx="39">
                  <c:v>4.4476889874319996</c:v>
                </c:pt>
                <c:pt idx="40">
                  <c:v>4.4993223930989998</c:v>
                </c:pt>
                <c:pt idx="41">
                  <c:v>4.5106254320880002</c:v>
                </c:pt>
                <c:pt idx="42">
                  <c:v>4.5249656631540001</c:v>
                </c:pt>
                <c:pt idx="43">
                  <c:v>4.5249656631540001</c:v>
                </c:pt>
                <c:pt idx="44">
                  <c:v>4.5249656631540001</c:v>
                </c:pt>
                <c:pt idx="45">
                  <c:v>4.5818108569330001</c:v>
                </c:pt>
                <c:pt idx="46">
                  <c:v>4.5253193873899997</c:v>
                </c:pt>
                <c:pt idx="47">
                  <c:v>4.5623625963360004</c:v>
                </c:pt>
                <c:pt idx="48">
                  <c:v>4.6246819916530004</c:v>
                </c:pt>
                <c:pt idx="49">
                  <c:v>4.6773603573209996</c:v>
                </c:pt>
                <c:pt idx="50">
                  <c:v>4.6773603573209996</c:v>
                </c:pt>
                <c:pt idx="51">
                  <c:v>4.6773603573209996</c:v>
                </c:pt>
                <c:pt idx="52">
                  <c:v>4.7070411419219997</c:v>
                </c:pt>
                <c:pt idx="53">
                  <c:v>4.7728742424809996</c:v>
                </c:pt>
                <c:pt idx="54">
                  <c:v>4.8138587736479996</c:v>
                </c:pt>
                <c:pt idx="55">
                  <c:v>4.8893552818300003</c:v>
                </c:pt>
                <c:pt idx="56">
                  <c:v>4.8130144363399996</c:v>
                </c:pt>
                <c:pt idx="57">
                  <c:v>4.8130144363399996</c:v>
                </c:pt>
                <c:pt idx="58">
                  <c:v>4.8130144363399996</c:v>
                </c:pt>
                <c:pt idx="59">
                  <c:v>4.7733598659769996</c:v>
                </c:pt>
                <c:pt idx="60">
                  <c:v>4.7733598659769996</c:v>
                </c:pt>
                <c:pt idx="61">
                  <c:v>4.7733598659769996</c:v>
                </c:pt>
                <c:pt idx="62">
                  <c:v>4.73751415043</c:v>
                </c:pt>
                <c:pt idx="63">
                  <c:v>4.7445391874649996</c:v>
                </c:pt>
                <c:pt idx="64">
                  <c:v>4.7445391874649996</c:v>
                </c:pt>
                <c:pt idx="65">
                  <c:v>4.7445391874649996</c:v>
                </c:pt>
                <c:pt idx="66">
                  <c:v>4.7445391874649996</c:v>
                </c:pt>
                <c:pt idx="67">
                  <c:v>4.7445391874649996</c:v>
                </c:pt>
                <c:pt idx="68">
                  <c:v>4.7396206148699997</c:v>
                </c:pt>
                <c:pt idx="69">
                  <c:v>4.6869934157820001</c:v>
                </c:pt>
                <c:pt idx="70">
                  <c:v>4.6569945366840004</c:v>
                </c:pt>
                <c:pt idx="71">
                  <c:v>4.6569945366840004</c:v>
                </c:pt>
                <c:pt idx="72">
                  <c:v>4.6569945366840004</c:v>
                </c:pt>
                <c:pt idx="73">
                  <c:v>4.5979493461159997</c:v>
                </c:pt>
                <c:pt idx="74">
                  <c:v>4.6565247341829998</c:v>
                </c:pt>
                <c:pt idx="75">
                  <c:v>4.580630648953</c:v>
                </c:pt>
                <c:pt idx="76">
                  <c:v>4.5839916796580003</c:v>
                </c:pt>
                <c:pt idx="77">
                  <c:v>4.5891909360019998</c:v>
                </c:pt>
                <c:pt idx="78">
                  <c:v>4.5891909360019998</c:v>
                </c:pt>
                <c:pt idx="79">
                  <c:v>4.5891909360019998</c:v>
                </c:pt>
                <c:pt idx="80">
                  <c:v>4.6096430934320001</c:v>
                </c:pt>
                <c:pt idx="81">
                  <c:v>4.6096430934320001</c:v>
                </c:pt>
                <c:pt idx="82">
                  <c:v>4.6096430934320001</c:v>
                </c:pt>
                <c:pt idx="83">
                  <c:v>4.5920567796410001</c:v>
                </c:pt>
                <c:pt idx="84">
                  <c:v>4.6566108625210001</c:v>
                </c:pt>
                <c:pt idx="85">
                  <c:v>4.6566108625210001</c:v>
                </c:pt>
                <c:pt idx="86">
                  <c:v>4.6566108625210001</c:v>
                </c:pt>
                <c:pt idx="87">
                  <c:v>4.760497551566</c:v>
                </c:pt>
                <c:pt idx="88">
                  <c:v>4.8300619992750002</c:v>
                </c:pt>
                <c:pt idx="89">
                  <c:v>4.7812611543530004</c:v>
                </c:pt>
                <c:pt idx="90">
                  <c:v>4.8404579427750001</c:v>
                </c:pt>
                <c:pt idx="91">
                  <c:v>4.8896884288870002</c:v>
                </c:pt>
                <c:pt idx="92">
                  <c:v>4.8896884288870002</c:v>
                </c:pt>
                <c:pt idx="93">
                  <c:v>4.8896884288870002</c:v>
                </c:pt>
                <c:pt idx="94">
                  <c:v>4.9552361950849999</c:v>
                </c:pt>
                <c:pt idx="95">
                  <c:v>4.9887507131850004</c:v>
                </c:pt>
                <c:pt idx="96">
                  <c:v>4.9627275383829996</c:v>
                </c:pt>
                <c:pt idx="97">
                  <c:v>5.0398528052460003</c:v>
                </c:pt>
                <c:pt idx="98">
                  <c:v>4.9919963192679999</c:v>
                </c:pt>
                <c:pt idx="99">
                  <c:v>4.9919963192679999</c:v>
                </c:pt>
                <c:pt idx="100">
                  <c:v>4.9919963192679999</c:v>
                </c:pt>
                <c:pt idx="101">
                  <c:v>4.9601746815769996</c:v>
                </c:pt>
                <c:pt idx="102">
                  <c:v>4.805862703871</c:v>
                </c:pt>
                <c:pt idx="103">
                  <c:v>4.792956592276</c:v>
                </c:pt>
                <c:pt idx="104">
                  <c:v>4.8376789383709999</c:v>
                </c:pt>
                <c:pt idx="105">
                  <c:v>4.8894135939929999</c:v>
                </c:pt>
                <c:pt idx="106">
                  <c:v>4.8894135939929999</c:v>
                </c:pt>
                <c:pt idx="107">
                  <c:v>4.8894135939929999</c:v>
                </c:pt>
                <c:pt idx="108">
                  <c:v>4.9482201482869996</c:v>
                </c:pt>
                <c:pt idx="109">
                  <c:v>4.9994588882790003</c:v>
                </c:pt>
                <c:pt idx="110">
                  <c:v>4.9994588882790003</c:v>
                </c:pt>
                <c:pt idx="111">
                  <c:v>4.9994588882790003</c:v>
                </c:pt>
                <c:pt idx="112">
                  <c:v>4.9446349482059997</c:v>
                </c:pt>
                <c:pt idx="113">
                  <c:v>4.9446349482059997</c:v>
                </c:pt>
                <c:pt idx="114">
                  <c:v>4.9446349482059997</c:v>
                </c:pt>
                <c:pt idx="115">
                  <c:v>4.8827364822629997</c:v>
                </c:pt>
                <c:pt idx="116">
                  <c:v>4.8835576352030001</c:v>
                </c:pt>
                <c:pt idx="117">
                  <c:v>4.8373715330840001</c:v>
                </c:pt>
                <c:pt idx="118">
                  <c:v>4.7781606005680004</c:v>
                </c:pt>
                <c:pt idx="119">
                  <c:v>4.8208503775190001</c:v>
                </c:pt>
                <c:pt idx="120">
                  <c:v>4.8208503775190001</c:v>
                </c:pt>
                <c:pt idx="121">
                  <c:v>4.8208503775190001</c:v>
                </c:pt>
                <c:pt idx="122">
                  <c:v>4.8808551101309998</c:v>
                </c:pt>
                <c:pt idx="123">
                  <c:v>4.8578160772569996</c:v>
                </c:pt>
                <c:pt idx="124">
                  <c:v>4.8755007032449997</c:v>
                </c:pt>
                <c:pt idx="125">
                  <c:v>4.9149512497670003</c:v>
                </c:pt>
                <c:pt idx="126">
                  <c:v>4.941552816343</c:v>
                </c:pt>
                <c:pt idx="127">
                  <c:v>4.941552816343</c:v>
                </c:pt>
                <c:pt idx="128">
                  <c:v>4.941552816343</c:v>
                </c:pt>
                <c:pt idx="129">
                  <c:v>5.0133282486060002</c:v>
                </c:pt>
                <c:pt idx="130">
                  <c:v>5.1112083331319997</c:v>
                </c:pt>
                <c:pt idx="131">
                  <c:v>5.1593956775100001</c:v>
                </c:pt>
                <c:pt idx="132">
                  <c:v>5.0917867859800001</c:v>
                </c:pt>
                <c:pt idx="133">
                  <c:v>5.018373976665</c:v>
                </c:pt>
                <c:pt idx="134">
                  <c:v>5.018373976665</c:v>
                </c:pt>
                <c:pt idx="135">
                  <c:v>5.018373976665</c:v>
                </c:pt>
                <c:pt idx="136">
                  <c:v>4.8375258500180003</c:v>
                </c:pt>
                <c:pt idx="137">
                  <c:v>4.9205548002170003</c:v>
                </c:pt>
                <c:pt idx="138">
                  <c:v>4.8918974059479998</c:v>
                </c:pt>
                <c:pt idx="139">
                  <c:v>4.8675021327139998</c:v>
                </c:pt>
                <c:pt idx="140">
                  <c:v>4.6987893629680002</c:v>
                </c:pt>
                <c:pt idx="141">
                  <c:v>4.6987893629680002</c:v>
                </c:pt>
                <c:pt idx="142">
                  <c:v>4.6987893629680002</c:v>
                </c:pt>
                <c:pt idx="143">
                  <c:v>4.7398809548829997</c:v>
                </c:pt>
                <c:pt idx="144">
                  <c:v>4.7211786534789999</c:v>
                </c:pt>
                <c:pt idx="145">
                  <c:v>4.7079465998729999</c:v>
                </c:pt>
                <c:pt idx="146">
                  <c:v>4.7072535885039999</c:v>
                </c:pt>
                <c:pt idx="147">
                  <c:v>4.7096719479190003</c:v>
                </c:pt>
                <c:pt idx="148">
                  <c:v>4.7096719479190003</c:v>
                </c:pt>
                <c:pt idx="149">
                  <c:v>4.7096719479190003</c:v>
                </c:pt>
                <c:pt idx="150">
                  <c:v>4.7862591264579999</c:v>
                </c:pt>
                <c:pt idx="151">
                  <c:v>4.7880910806679999</c:v>
                </c:pt>
                <c:pt idx="152">
                  <c:v>4.7432390737530001</c:v>
                </c:pt>
                <c:pt idx="153">
                  <c:v>4.7271417620839999</c:v>
                </c:pt>
                <c:pt idx="154">
                  <c:v>4.7180626251250004</c:v>
                </c:pt>
                <c:pt idx="155">
                  <c:v>4.7180626251250004</c:v>
                </c:pt>
                <c:pt idx="156">
                  <c:v>4.7180626251250004</c:v>
                </c:pt>
                <c:pt idx="157">
                  <c:v>4.8793203803320004</c:v>
                </c:pt>
                <c:pt idx="158">
                  <c:v>4.9071580718760002</c:v>
                </c:pt>
                <c:pt idx="159">
                  <c:v>4.9035930472259999</c:v>
                </c:pt>
                <c:pt idx="160">
                  <c:v>4.8958123182659996</c:v>
                </c:pt>
                <c:pt idx="161">
                  <c:v>4.9176957059269997</c:v>
                </c:pt>
                <c:pt idx="162">
                  <c:v>4.9176957059269997</c:v>
                </c:pt>
                <c:pt idx="163">
                  <c:v>4.9176957059269997</c:v>
                </c:pt>
                <c:pt idx="164">
                  <c:v>4.7438510543190002</c:v>
                </c:pt>
                <c:pt idx="165">
                  <c:v>4.577010642107</c:v>
                </c:pt>
                <c:pt idx="166">
                  <c:v>4.630381114135</c:v>
                </c:pt>
                <c:pt idx="167">
                  <c:v>4.6040116804169999</c:v>
                </c:pt>
                <c:pt idx="168">
                  <c:v>4.6144912778440004</c:v>
                </c:pt>
                <c:pt idx="169">
                  <c:v>4.6144912778440004</c:v>
                </c:pt>
                <c:pt idx="170">
                  <c:v>4.6144912778440004</c:v>
                </c:pt>
                <c:pt idx="171">
                  <c:v>4.5903313738709999</c:v>
                </c:pt>
                <c:pt idx="172">
                  <c:v>4.7543308048909996</c:v>
                </c:pt>
                <c:pt idx="173">
                  <c:v>4.7543308048909996</c:v>
                </c:pt>
                <c:pt idx="174">
                  <c:v>4.691051110948</c:v>
                </c:pt>
                <c:pt idx="175">
                  <c:v>4.7133487807599996</c:v>
                </c:pt>
                <c:pt idx="176">
                  <c:v>4.7133487807599996</c:v>
                </c:pt>
                <c:pt idx="177">
                  <c:v>4.7133487807599996</c:v>
                </c:pt>
                <c:pt idx="178">
                  <c:v>4.7184330363380003</c:v>
                </c:pt>
                <c:pt idx="179">
                  <c:v>4.7388774674759997</c:v>
                </c:pt>
                <c:pt idx="180">
                  <c:v>4.7354975429500001</c:v>
                </c:pt>
                <c:pt idx="181">
                  <c:v>4.8077455479779996</c:v>
                </c:pt>
                <c:pt idx="182">
                  <c:v>4.8326020412719997</c:v>
                </c:pt>
                <c:pt idx="183">
                  <c:v>4.8326020412719997</c:v>
                </c:pt>
                <c:pt idx="184">
                  <c:v>4.8326020412719997</c:v>
                </c:pt>
                <c:pt idx="185">
                  <c:v>4.7767606605079997</c:v>
                </c:pt>
                <c:pt idx="186">
                  <c:v>4.7540788258199997</c:v>
                </c:pt>
                <c:pt idx="187">
                  <c:v>4.7655464253590001</c:v>
                </c:pt>
                <c:pt idx="188">
                  <c:v>4.7716689530740002</c:v>
                </c:pt>
                <c:pt idx="189">
                  <c:v>4.8130314246900001</c:v>
                </c:pt>
                <c:pt idx="190">
                  <c:v>4.8130314246900001</c:v>
                </c:pt>
                <c:pt idx="191">
                  <c:v>4.8130314246900001</c:v>
                </c:pt>
                <c:pt idx="192">
                  <c:v>4.8482297702760002</c:v>
                </c:pt>
                <c:pt idx="193">
                  <c:v>4.8968405829080002</c:v>
                </c:pt>
                <c:pt idx="194">
                  <c:v>4.8908471921330001</c:v>
                </c:pt>
                <c:pt idx="195">
                  <c:v>4.8418453220459998</c:v>
                </c:pt>
                <c:pt idx="196">
                  <c:v>4.7849260659899997</c:v>
                </c:pt>
                <c:pt idx="197">
                  <c:v>4.7849260659899997</c:v>
                </c:pt>
                <c:pt idx="198">
                  <c:v>4.7849260659899997</c:v>
                </c:pt>
                <c:pt idx="199">
                  <c:v>4.7802797472740002</c:v>
                </c:pt>
                <c:pt idx="200">
                  <c:v>4.8349816387670002</c:v>
                </c:pt>
                <c:pt idx="201">
                  <c:v>4.8193798312879998</c:v>
                </c:pt>
                <c:pt idx="202">
                  <c:v>4.8110448289669998</c:v>
                </c:pt>
                <c:pt idx="203">
                  <c:v>4.8154159043320002</c:v>
                </c:pt>
                <c:pt idx="204">
                  <c:v>4.8154159043320002</c:v>
                </c:pt>
                <c:pt idx="205">
                  <c:v>4.8154159043320002</c:v>
                </c:pt>
                <c:pt idx="206">
                  <c:v>4.8471869906479998</c:v>
                </c:pt>
                <c:pt idx="207">
                  <c:v>4.8915160004900002</c:v>
                </c:pt>
                <c:pt idx="208">
                  <c:v>4.9840242649970001</c:v>
                </c:pt>
                <c:pt idx="209">
                  <c:v>4.965082251918</c:v>
                </c:pt>
                <c:pt idx="210">
                  <c:v>4.9925137358329996</c:v>
                </c:pt>
                <c:pt idx="211">
                  <c:v>4.9925137358329996</c:v>
                </c:pt>
                <c:pt idx="212">
                  <c:v>4.9925137358329996</c:v>
                </c:pt>
                <c:pt idx="213">
                  <c:v>5.0547373713620001</c:v>
                </c:pt>
                <c:pt idx="214">
                  <c:v>5.1123289497769999</c:v>
                </c:pt>
                <c:pt idx="215">
                  <c:v>5.064504323075</c:v>
                </c:pt>
                <c:pt idx="216">
                  <c:v>4.9760018359289999</c:v>
                </c:pt>
                <c:pt idx="217">
                  <c:v>4.8472087700040003</c:v>
                </c:pt>
                <c:pt idx="218">
                  <c:v>4.8472087700040003</c:v>
                </c:pt>
                <c:pt idx="219">
                  <c:v>4.8472087700040003</c:v>
                </c:pt>
                <c:pt idx="220">
                  <c:v>4.8874003643880002</c:v>
                </c:pt>
                <c:pt idx="221">
                  <c:v>4.8654768648489997</c:v>
                </c:pt>
                <c:pt idx="222">
                  <c:v>4.8716983420939997</c:v>
                </c:pt>
                <c:pt idx="223">
                  <c:v>4.8716983420939997</c:v>
                </c:pt>
                <c:pt idx="224">
                  <c:v>4.8716983420939997</c:v>
                </c:pt>
                <c:pt idx="225">
                  <c:v>4.8716983420939997</c:v>
                </c:pt>
                <c:pt idx="226">
                  <c:v>4.8716983420939997</c:v>
                </c:pt>
                <c:pt idx="227">
                  <c:v>4.9779000341859998</c:v>
                </c:pt>
                <c:pt idx="228">
                  <c:v>4.9822026792010004</c:v>
                </c:pt>
                <c:pt idx="229">
                  <c:v>4.9313722168750003</c:v>
                </c:pt>
                <c:pt idx="230">
                  <c:v>4.908176500902</c:v>
                </c:pt>
                <c:pt idx="231">
                  <c:v>4.9602893039509999</c:v>
                </c:pt>
                <c:pt idx="232">
                  <c:v>4.9602893039509999</c:v>
                </c:pt>
                <c:pt idx="233">
                  <c:v>4.9602893039509999</c:v>
                </c:pt>
                <c:pt idx="234">
                  <c:v>5.0102438981809998</c:v>
                </c:pt>
                <c:pt idx="235">
                  <c:v>5.0331785632240003</c:v>
                </c:pt>
                <c:pt idx="236">
                  <c:v>4.9713227663839996</c:v>
                </c:pt>
                <c:pt idx="237">
                  <c:v>4.9713227663839996</c:v>
                </c:pt>
                <c:pt idx="238">
                  <c:v>4.9713227663839996</c:v>
                </c:pt>
                <c:pt idx="239">
                  <c:v>4.9713227663839996</c:v>
                </c:pt>
                <c:pt idx="240">
                  <c:v>4.9713227663839996</c:v>
                </c:pt>
                <c:pt idx="241">
                  <c:v>4.8219806333559996</c:v>
                </c:pt>
                <c:pt idx="242">
                  <c:v>4.884633813512</c:v>
                </c:pt>
                <c:pt idx="243">
                  <c:v>4.9620714672600004</c:v>
                </c:pt>
                <c:pt idx="244">
                  <c:v>4.9620714672600004</c:v>
                </c:pt>
                <c:pt idx="245">
                  <c:v>4.9620714672600004</c:v>
                </c:pt>
                <c:pt idx="246">
                  <c:v>4.9620714672600004</c:v>
                </c:pt>
                <c:pt idx="247">
                  <c:v>4.9620714672600004</c:v>
                </c:pt>
                <c:pt idx="248">
                  <c:v>4.9499483239039996</c:v>
                </c:pt>
                <c:pt idx="249">
                  <c:v>4.9395015980909998</c:v>
                </c:pt>
                <c:pt idx="250">
                  <c:v>4.8669448688249997</c:v>
                </c:pt>
                <c:pt idx="251">
                  <c:v>4.7688070836070002</c:v>
                </c:pt>
                <c:pt idx="252">
                  <c:v>4.8308282429159997</c:v>
                </c:pt>
                <c:pt idx="253">
                  <c:v>4.8308282429159997</c:v>
                </c:pt>
                <c:pt idx="254">
                  <c:v>4.8308282429159997</c:v>
                </c:pt>
                <c:pt idx="255">
                  <c:v>4.8906333895170002</c:v>
                </c:pt>
                <c:pt idx="256">
                  <c:v>4.8466428010899998</c:v>
                </c:pt>
                <c:pt idx="257">
                  <c:v>4.8439613839030002</c:v>
                </c:pt>
                <c:pt idx="258">
                  <c:v>4.8733064913600002</c:v>
                </c:pt>
                <c:pt idx="259">
                  <c:v>4.8177310727149996</c:v>
                </c:pt>
                <c:pt idx="260">
                  <c:v>4.8177310727149996</c:v>
                </c:pt>
                <c:pt idx="261">
                  <c:v>4.8177310727149996</c:v>
                </c:pt>
                <c:pt idx="262">
                  <c:v>4.7819976033499998</c:v>
                </c:pt>
                <c:pt idx="263">
                  <c:v>4.7877738468990003</c:v>
                </c:pt>
                <c:pt idx="264">
                  <c:v>4.8147794076689996</c:v>
                </c:pt>
                <c:pt idx="265">
                  <c:v>4.8219839486750002</c:v>
                </c:pt>
                <c:pt idx="266">
                  <c:v>4.8200886461890002</c:v>
                </c:pt>
                <c:pt idx="267">
                  <c:v>4.8200886461890002</c:v>
                </c:pt>
                <c:pt idx="268">
                  <c:v>4.8200886461890002</c:v>
                </c:pt>
                <c:pt idx="269">
                  <c:v>4.8203649342709998</c:v>
                </c:pt>
                <c:pt idx="270">
                  <c:v>4.7298826122440003</c:v>
                </c:pt>
                <c:pt idx="271">
                  <c:v>4.7101579809079999</c:v>
                </c:pt>
                <c:pt idx="272">
                  <c:v>4.6448451919410001</c:v>
                </c:pt>
                <c:pt idx="273">
                  <c:v>4.6113945970249999</c:v>
                </c:pt>
                <c:pt idx="274">
                  <c:v>4.6113945970249999</c:v>
                </c:pt>
                <c:pt idx="275">
                  <c:v>4.6113945970249999</c:v>
                </c:pt>
                <c:pt idx="276">
                  <c:v>4.5521100761540003</c:v>
                </c:pt>
                <c:pt idx="277">
                  <c:v>4.4671857309769996</c:v>
                </c:pt>
                <c:pt idx="278">
                  <c:v>4.4888654617419999</c:v>
                </c:pt>
                <c:pt idx="279">
                  <c:v>4.4977742152840001</c:v>
                </c:pt>
                <c:pt idx="280">
                  <c:v>4.523585400979</c:v>
                </c:pt>
                <c:pt idx="281">
                  <c:v>4.523585400979</c:v>
                </c:pt>
                <c:pt idx="282">
                  <c:v>4.523585400979</c:v>
                </c:pt>
                <c:pt idx="283">
                  <c:v>4.4956211320900001</c:v>
                </c:pt>
                <c:pt idx="284">
                  <c:v>4.5622888000139996</c:v>
                </c:pt>
                <c:pt idx="285">
                  <c:v>4.5943478603330004</c:v>
                </c:pt>
                <c:pt idx="286">
                  <c:v>4.5863605230570004</c:v>
                </c:pt>
                <c:pt idx="287">
                  <c:v>4.5573814653219999</c:v>
                </c:pt>
                <c:pt idx="288">
                  <c:v>4.5573814653219999</c:v>
                </c:pt>
                <c:pt idx="289">
                  <c:v>4.5573814653219999</c:v>
                </c:pt>
                <c:pt idx="290">
                  <c:v>4.4828385517599996</c:v>
                </c:pt>
                <c:pt idx="291">
                  <c:v>4.3875648157100002</c:v>
                </c:pt>
                <c:pt idx="292">
                  <c:v>4.3951729268469997</c:v>
                </c:pt>
                <c:pt idx="293">
                  <c:v>4.3945251868649997</c:v>
                </c:pt>
                <c:pt idx="294">
                  <c:v>4.3706028625029996</c:v>
                </c:pt>
                <c:pt idx="295">
                  <c:v>4.3706028625029996</c:v>
                </c:pt>
                <c:pt idx="296">
                  <c:v>4.3706028625029996</c:v>
                </c:pt>
                <c:pt idx="297">
                  <c:v>4.4096010608049996</c:v>
                </c:pt>
                <c:pt idx="298">
                  <c:v>4.3805724735889999</c:v>
                </c:pt>
                <c:pt idx="299">
                  <c:v>4.3752912528719996</c:v>
                </c:pt>
                <c:pt idx="300">
                  <c:v>4.3950896840029996</c:v>
                </c:pt>
                <c:pt idx="301">
                  <c:v>4.4756899598480002</c:v>
                </c:pt>
                <c:pt idx="302">
                  <c:v>4.4756899598480002</c:v>
                </c:pt>
                <c:pt idx="303">
                  <c:v>4.4756899598480002</c:v>
                </c:pt>
                <c:pt idx="304">
                  <c:v>4.4763323775639998</c:v>
                </c:pt>
                <c:pt idx="305">
                  <c:v>4.5049866475320002</c:v>
                </c:pt>
                <c:pt idx="306">
                  <c:v>4.5119503664560003</c:v>
                </c:pt>
                <c:pt idx="307">
                  <c:v>4.5061505709020002</c:v>
                </c:pt>
                <c:pt idx="308">
                  <c:v>4.5342029081849997</c:v>
                </c:pt>
                <c:pt idx="309">
                  <c:v>4.5342029081849997</c:v>
                </c:pt>
                <c:pt idx="310">
                  <c:v>4.5342029081849997</c:v>
                </c:pt>
                <c:pt idx="311">
                  <c:v>4.543367867582</c:v>
                </c:pt>
                <c:pt idx="312">
                  <c:v>4.4922790051180002</c:v>
                </c:pt>
                <c:pt idx="313">
                  <c:v>4.4696134998429997</c:v>
                </c:pt>
                <c:pt idx="314">
                  <c:v>4.469322040842</c:v>
                </c:pt>
                <c:pt idx="315">
                  <c:v>4.4494583420040001</c:v>
                </c:pt>
                <c:pt idx="316">
                  <c:v>4.4494583420040001</c:v>
                </c:pt>
                <c:pt idx="317">
                  <c:v>4.4494583420040001</c:v>
                </c:pt>
                <c:pt idx="318">
                  <c:v>4.4689176764759999</c:v>
                </c:pt>
                <c:pt idx="319">
                  <c:v>4.4473545854619996</c:v>
                </c:pt>
                <c:pt idx="320">
                  <c:v>4.4536460023939997</c:v>
                </c:pt>
                <c:pt idx="321">
                  <c:v>4.4821845513719998</c:v>
                </c:pt>
                <c:pt idx="322">
                  <c:v>4.475521435658</c:v>
                </c:pt>
                <c:pt idx="323">
                  <c:v>4.475521435658</c:v>
                </c:pt>
                <c:pt idx="324">
                  <c:v>4.475521435658</c:v>
                </c:pt>
                <c:pt idx="325">
                  <c:v>4.5396057127149998</c:v>
                </c:pt>
                <c:pt idx="326">
                  <c:v>4.5611725120660003</c:v>
                </c:pt>
                <c:pt idx="327">
                  <c:v>4.587811461707</c:v>
                </c:pt>
                <c:pt idx="328">
                  <c:v>4.4400059574880002</c:v>
                </c:pt>
                <c:pt idx="329">
                  <c:v>4.4712288063459997</c:v>
                </c:pt>
                <c:pt idx="330">
                  <c:v>4.4712288063459997</c:v>
                </c:pt>
                <c:pt idx="331">
                  <c:v>4.4712288063459997</c:v>
                </c:pt>
                <c:pt idx="332">
                  <c:v>4.4414846939360002</c:v>
                </c:pt>
                <c:pt idx="333">
                  <c:v>4.4426677825200001</c:v>
                </c:pt>
                <c:pt idx="334">
                  <c:v>4.448444520412</c:v>
                </c:pt>
                <c:pt idx="335">
                  <c:v>4.4474096943459998</c:v>
                </c:pt>
                <c:pt idx="336">
                  <c:v>4.491509149583</c:v>
                </c:pt>
                <c:pt idx="337">
                  <c:v>4.491509149583</c:v>
                </c:pt>
                <c:pt idx="338">
                  <c:v>4.491509149583</c:v>
                </c:pt>
                <c:pt idx="339">
                  <c:v>4.4976915655880001</c:v>
                </c:pt>
                <c:pt idx="340">
                  <c:v>4.5004705037389998</c:v>
                </c:pt>
                <c:pt idx="341">
                  <c:v>4.4851632914659998</c:v>
                </c:pt>
                <c:pt idx="342">
                  <c:v>4.4611633494099996</c:v>
                </c:pt>
                <c:pt idx="343">
                  <c:v>4.4204610205380002</c:v>
                </c:pt>
                <c:pt idx="344">
                  <c:v>4.4204610205380002</c:v>
                </c:pt>
                <c:pt idx="345">
                  <c:v>4.4204610205380002</c:v>
                </c:pt>
                <c:pt idx="346">
                  <c:v>4.4269628566949999</c:v>
                </c:pt>
                <c:pt idx="347">
                  <c:v>4.3726169780250004</c:v>
                </c:pt>
                <c:pt idx="348">
                  <c:v>4.3645485010430001</c:v>
                </c:pt>
                <c:pt idx="349">
                  <c:v>4.2609400384929996</c:v>
                </c:pt>
                <c:pt idx="350">
                  <c:v>4.2557112856800003</c:v>
                </c:pt>
                <c:pt idx="351">
                  <c:v>4.2557112856800003</c:v>
                </c:pt>
                <c:pt idx="352">
                  <c:v>4.2557112856800003</c:v>
                </c:pt>
                <c:pt idx="353">
                  <c:v>4.2832107703459998</c:v>
                </c:pt>
                <c:pt idx="354">
                  <c:v>4.2641664620529998</c:v>
                </c:pt>
                <c:pt idx="355">
                  <c:v>4.2799719424939999</c:v>
                </c:pt>
                <c:pt idx="356">
                  <c:v>4.3323227835070002</c:v>
                </c:pt>
                <c:pt idx="357">
                  <c:v>4.3009082364350002</c:v>
                </c:pt>
                <c:pt idx="358">
                  <c:v>4.3009082364350002</c:v>
                </c:pt>
                <c:pt idx="359">
                  <c:v>4.3009082364350002</c:v>
                </c:pt>
                <c:pt idx="360">
                  <c:v>4.2790399638160004</c:v>
                </c:pt>
                <c:pt idx="361">
                  <c:v>4.287032717452</c:v>
                </c:pt>
                <c:pt idx="362">
                  <c:v>4.2880550660630004</c:v>
                </c:pt>
                <c:pt idx="363">
                  <c:v>4.3034520054999996</c:v>
                </c:pt>
                <c:pt idx="364">
                  <c:v>4.296833593363</c:v>
                </c:pt>
                <c:pt idx="365">
                  <c:v>4.296833593363</c:v>
                </c:pt>
                <c:pt idx="366">
                  <c:v>4.296833593363</c:v>
                </c:pt>
                <c:pt idx="367">
                  <c:v>4.2952985779650001</c:v>
                </c:pt>
                <c:pt idx="368">
                  <c:v>4.3087865451000003</c:v>
                </c:pt>
                <c:pt idx="369">
                  <c:v>4.3094861474300004</c:v>
                </c:pt>
                <c:pt idx="370">
                  <c:v>4.3250399316730004</c:v>
                </c:pt>
                <c:pt idx="371">
                  <c:v>4.3256162911990002</c:v>
                </c:pt>
                <c:pt idx="372">
                  <c:v>4.3256162911990002</c:v>
                </c:pt>
                <c:pt idx="373">
                  <c:v>4.3256162911990002</c:v>
                </c:pt>
                <c:pt idx="374">
                  <c:v>4.2952713172500001</c:v>
                </c:pt>
                <c:pt idx="375">
                  <c:v>4.3027960041469999</c:v>
                </c:pt>
                <c:pt idx="376">
                  <c:v>4.2848966906469999</c:v>
                </c:pt>
                <c:pt idx="377">
                  <c:v>4.3285353172200001</c:v>
                </c:pt>
                <c:pt idx="378">
                  <c:v>4.367578109758</c:v>
                </c:pt>
                <c:pt idx="379">
                  <c:v>4.367578109758</c:v>
                </c:pt>
                <c:pt idx="380">
                  <c:v>4.367578109758</c:v>
                </c:pt>
                <c:pt idx="381">
                  <c:v>4.3653484178950004</c:v>
                </c:pt>
                <c:pt idx="382">
                  <c:v>4.3638718256970002</c:v>
                </c:pt>
                <c:pt idx="383">
                  <c:v>4.3553804891260004</c:v>
                </c:pt>
                <c:pt idx="384">
                  <c:v>4.3736664498150004</c:v>
                </c:pt>
                <c:pt idx="385">
                  <c:v>4.3817398604789997</c:v>
                </c:pt>
                <c:pt idx="386">
                  <c:v>4.3817398604789997</c:v>
                </c:pt>
                <c:pt idx="387">
                  <c:v>4.3817398604789997</c:v>
                </c:pt>
                <c:pt idx="388">
                  <c:v>4.3266203056980004</c:v>
                </c:pt>
                <c:pt idx="389">
                  <c:v>4.3414627561080001</c:v>
                </c:pt>
                <c:pt idx="390">
                  <c:v>4.3465542555940004</c:v>
                </c:pt>
                <c:pt idx="391">
                  <c:v>4.3595992376029997</c:v>
                </c:pt>
                <c:pt idx="392">
                  <c:v>4.3613390721379997</c:v>
                </c:pt>
                <c:pt idx="393">
                  <c:v>4.3613390721379997</c:v>
                </c:pt>
                <c:pt idx="394">
                  <c:v>4.3613390721379997</c:v>
                </c:pt>
                <c:pt idx="395">
                  <c:v>4.4947136796080001</c:v>
                </c:pt>
                <c:pt idx="396">
                  <c:v>4.5156597090049999</c:v>
                </c:pt>
                <c:pt idx="397">
                  <c:v>4.5045511408359999</c:v>
                </c:pt>
                <c:pt idx="398">
                  <c:v>4.5414202547549998</c:v>
                </c:pt>
                <c:pt idx="399">
                  <c:v>4.5557994388310004</c:v>
                </c:pt>
                <c:pt idx="400">
                  <c:v>4.5557994388310004</c:v>
                </c:pt>
                <c:pt idx="401">
                  <c:v>4.5557994388310004</c:v>
                </c:pt>
                <c:pt idx="402">
                  <c:v>4.5438570944379997</c:v>
                </c:pt>
                <c:pt idx="403">
                  <c:v>4.4883292719860002</c:v>
                </c:pt>
                <c:pt idx="404">
                  <c:v>4.4834915998730001</c:v>
                </c:pt>
                <c:pt idx="405">
                  <c:v>4.4928732650149996</c:v>
                </c:pt>
                <c:pt idx="406">
                  <c:v>4.3990490443330001</c:v>
                </c:pt>
                <c:pt idx="407">
                  <c:v>4.3990490443330001</c:v>
                </c:pt>
                <c:pt idx="408">
                  <c:v>4.3990490443330001</c:v>
                </c:pt>
                <c:pt idx="409">
                  <c:v>4.325741907796</c:v>
                </c:pt>
                <c:pt idx="410">
                  <c:v>4.3580767633199997</c:v>
                </c:pt>
                <c:pt idx="411">
                  <c:v>4.3878559651030002</c:v>
                </c:pt>
                <c:pt idx="412">
                  <c:v>4.4409430211840002</c:v>
                </c:pt>
                <c:pt idx="413">
                  <c:v>4.3858847166460002</c:v>
                </c:pt>
                <c:pt idx="414">
                  <c:v>4.3858847166460002</c:v>
                </c:pt>
                <c:pt idx="415">
                  <c:v>4.3858847166460002</c:v>
                </c:pt>
                <c:pt idx="416">
                  <c:v>4.3858847166460002</c:v>
                </c:pt>
                <c:pt idx="417">
                  <c:v>4.363797367538</c:v>
                </c:pt>
                <c:pt idx="418">
                  <c:v>4.3297104529589996</c:v>
                </c:pt>
                <c:pt idx="419">
                  <c:v>4.3401796457869999</c:v>
                </c:pt>
                <c:pt idx="420">
                  <c:v>4.3571539945</c:v>
                </c:pt>
                <c:pt idx="421">
                  <c:v>4.3571539945</c:v>
                </c:pt>
                <c:pt idx="422">
                  <c:v>4.3571539945</c:v>
                </c:pt>
                <c:pt idx="423">
                  <c:v>4.3683995804139997</c:v>
                </c:pt>
                <c:pt idx="424">
                  <c:v>4.4176971353130003</c:v>
                </c:pt>
                <c:pt idx="425">
                  <c:v>4.401190552399</c:v>
                </c:pt>
                <c:pt idx="426">
                  <c:v>4.3808006451250003</c:v>
                </c:pt>
                <c:pt idx="427">
                  <c:v>4.3837030589479999</c:v>
                </c:pt>
                <c:pt idx="428">
                  <c:v>4.3837030589479999</c:v>
                </c:pt>
                <c:pt idx="429">
                  <c:v>4.3837030589479999</c:v>
                </c:pt>
                <c:pt idx="430">
                  <c:v>4.3471658614819999</c:v>
                </c:pt>
                <c:pt idx="431">
                  <c:v>4.3385637311369996</c:v>
                </c:pt>
                <c:pt idx="432">
                  <c:v>4.310430467153</c:v>
                </c:pt>
                <c:pt idx="433">
                  <c:v>4.310430467153</c:v>
                </c:pt>
                <c:pt idx="434">
                  <c:v>4.310430467153</c:v>
                </c:pt>
                <c:pt idx="435">
                  <c:v>4.310430467153</c:v>
                </c:pt>
                <c:pt idx="436">
                  <c:v>4.310430467153</c:v>
                </c:pt>
                <c:pt idx="437">
                  <c:v>4.3655445447909997</c:v>
                </c:pt>
                <c:pt idx="438">
                  <c:v>4.3696921452669999</c:v>
                </c:pt>
                <c:pt idx="439">
                  <c:v>4.3830813680089999</c:v>
                </c:pt>
                <c:pt idx="440">
                  <c:v>4.3679897701839998</c:v>
                </c:pt>
                <c:pt idx="441">
                  <c:v>4.3529146789439999</c:v>
                </c:pt>
                <c:pt idx="442">
                  <c:v>4.3529146789439999</c:v>
                </c:pt>
                <c:pt idx="443">
                  <c:v>4.3529146789439999</c:v>
                </c:pt>
                <c:pt idx="444">
                  <c:v>4.3808648566950001</c:v>
                </c:pt>
                <c:pt idx="445">
                  <c:v>4.3724494638119999</c:v>
                </c:pt>
                <c:pt idx="446">
                  <c:v>4.373628285663</c:v>
                </c:pt>
                <c:pt idx="447">
                  <c:v>4.3497530058449998</c:v>
                </c:pt>
                <c:pt idx="448">
                  <c:v>4.3603230779080002</c:v>
                </c:pt>
                <c:pt idx="449">
                  <c:v>4.3603230779080002</c:v>
                </c:pt>
                <c:pt idx="450">
                  <c:v>4.3603230779080002</c:v>
                </c:pt>
                <c:pt idx="451">
                  <c:v>4.3743234885920002</c:v>
                </c:pt>
                <c:pt idx="452">
                  <c:v>4.4303361674320003</c:v>
                </c:pt>
                <c:pt idx="453">
                  <c:v>4.4815322983439998</c:v>
                </c:pt>
                <c:pt idx="454">
                  <c:v>4.5636952217179996</c:v>
                </c:pt>
                <c:pt idx="455">
                  <c:v>4.5965169997190003</c:v>
                </c:pt>
                <c:pt idx="456">
                  <c:v>4.5965169997190003</c:v>
                </c:pt>
                <c:pt idx="457">
                  <c:v>4.5965169997190003</c:v>
                </c:pt>
                <c:pt idx="458">
                  <c:v>4.5640447095630003</c:v>
                </c:pt>
                <c:pt idx="459">
                  <c:v>4.5446010785329998</c:v>
                </c:pt>
                <c:pt idx="460">
                  <c:v>4.4877860452349996</c:v>
                </c:pt>
                <c:pt idx="461">
                  <c:v>4.4721310523230002</c:v>
                </c:pt>
                <c:pt idx="462">
                  <c:v>4.4686918801399997</c:v>
                </c:pt>
                <c:pt idx="463">
                  <c:v>4.4686918801399997</c:v>
                </c:pt>
                <c:pt idx="464">
                  <c:v>4.4686918801399997</c:v>
                </c:pt>
                <c:pt idx="465">
                  <c:v>4.4686918801399997</c:v>
                </c:pt>
                <c:pt idx="466">
                  <c:v>4.4686918801399997</c:v>
                </c:pt>
                <c:pt idx="467">
                  <c:v>4.5378516584910003</c:v>
                </c:pt>
                <c:pt idx="468">
                  <c:v>4.5041235177749996</c:v>
                </c:pt>
                <c:pt idx="469">
                  <c:v>4.4907740236559999</c:v>
                </c:pt>
                <c:pt idx="470">
                  <c:v>4.4907740236559999</c:v>
                </c:pt>
                <c:pt idx="471">
                  <c:v>4.4907740236559999</c:v>
                </c:pt>
                <c:pt idx="472">
                  <c:v>4.5482055965799999</c:v>
                </c:pt>
                <c:pt idx="473">
                  <c:v>4.5435644868980001</c:v>
                </c:pt>
                <c:pt idx="474">
                  <c:v>4.5151772553110003</c:v>
                </c:pt>
                <c:pt idx="475">
                  <c:v>4.5557900946360004</c:v>
                </c:pt>
                <c:pt idx="476">
                  <c:v>4.5898328948509999</c:v>
                </c:pt>
                <c:pt idx="477">
                  <c:v>4.5898328948509999</c:v>
                </c:pt>
                <c:pt idx="478">
                  <c:v>4.5898328948509999</c:v>
                </c:pt>
                <c:pt idx="479">
                  <c:v>4.6350871040649997</c:v>
                </c:pt>
                <c:pt idx="480">
                  <c:v>4.5321053381769998</c:v>
                </c:pt>
                <c:pt idx="481">
                  <c:v>4.546519720089</c:v>
                </c:pt>
                <c:pt idx="482">
                  <c:v>4.49703595145</c:v>
                </c:pt>
                <c:pt idx="483">
                  <c:v>4.481218702624</c:v>
                </c:pt>
                <c:pt idx="484">
                  <c:v>4.481218702624</c:v>
                </c:pt>
                <c:pt idx="485">
                  <c:v>4.481218702624</c:v>
                </c:pt>
                <c:pt idx="486">
                  <c:v>4.3680854742430002</c:v>
                </c:pt>
                <c:pt idx="487">
                  <c:v>4.3915784729310001</c:v>
                </c:pt>
                <c:pt idx="488">
                  <c:v>4.2830984344959999</c:v>
                </c:pt>
                <c:pt idx="489">
                  <c:v>4.2697739487239996</c:v>
                </c:pt>
                <c:pt idx="490">
                  <c:v>4.2205670645279998</c:v>
                </c:pt>
                <c:pt idx="491">
                  <c:v>4.2205670645279998</c:v>
                </c:pt>
                <c:pt idx="492">
                  <c:v>4.2205670645279998</c:v>
                </c:pt>
                <c:pt idx="493">
                  <c:v>4.1775325764050004</c:v>
                </c:pt>
                <c:pt idx="494">
                  <c:v>4.1282095750799996</c:v>
                </c:pt>
                <c:pt idx="495">
                  <c:v>4.1231410687169996</c:v>
                </c:pt>
                <c:pt idx="496">
                  <c:v>4.1285018519719996</c:v>
                </c:pt>
                <c:pt idx="497">
                  <c:v>4.0880714502359998</c:v>
                </c:pt>
                <c:pt idx="498">
                  <c:v>4.0880714502359998</c:v>
                </c:pt>
                <c:pt idx="499">
                  <c:v>4.0880714502359998</c:v>
                </c:pt>
                <c:pt idx="500">
                  <c:v>4.0861838626870002</c:v>
                </c:pt>
                <c:pt idx="501">
                  <c:v>4.1123537733799997</c:v>
                </c:pt>
                <c:pt idx="502">
                  <c:v>4.1673212755220002</c:v>
                </c:pt>
                <c:pt idx="503">
                  <c:v>4.1132184128420004</c:v>
                </c:pt>
                <c:pt idx="504">
                  <c:v>4.1094573945470003</c:v>
                </c:pt>
                <c:pt idx="505">
                  <c:v>4.1094573945470003</c:v>
                </c:pt>
                <c:pt idx="506">
                  <c:v>4.1094573945470003</c:v>
                </c:pt>
                <c:pt idx="507">
                  <c:v>4.1518409952460003</c:v>
                </c:pt>
                <c:pt idx="508">
                  <c:v>4.1949019692910001</c:v>
                </c:pt>
                <c:pt idx="509">
                  <c:v>4.1927702763720003</c:v>
                </c:pt>
                <c:pt idx="510">
                  <c:v>4.2276971473109999</c:v>
                </c:pt>
                <c:pt idx="511">
                  <c:v>4.2338743118400002</c:v>
                </c:pt>
                <c:pt idx="512">
                  <c:v>4.2338743118400002</c:v>
                </c:pt>
                <c:pt idx="513">
                  <c:v>4.2338743118400002</c:v>
                </c:pt>
                <c:pt idx="514">
                  <c:v>4.2170156851550002</c:v>
                </c:pt>
                <c:pt idx="515">
                  <c:v>4.2119718909210002</c:v>
                </c:pt>
                <c:pt idx="516">
                  <c:v>4.2195635662560003</c:v>
                </c:pt>
                <c:pt idx="517">
                  <c:v>4.2138503678820003</c:v>
                </c:pt>
                <c:pt idx="518">
                  <c:v>4.2384812593849999</c:v>
                </c:pt>
                <c:pt idx="519">
                  <c:v>4.2384812593849999</c:v>
                </c:pt>
                <c:pt idx="520">
                  <c:v>4.2384812593849999</c:v>
                </c:pt>
                <c:pt idx="521">
                  <c:v>4.2703149909510003</c:v>
                </c:pt>
                <c:pt idx="522">
                  <c:v>4.3080068522910002</c:v>
                </c:pt>
                <c:pt idx="523">
                  <c:v>4.308124025933</c:v>
                </c:pt>
                <c:pt idx="524">
                  <c:v>4.2984138378469998</c:v>
                </c:pt>
                <c:pt idx="525">
                  <c:v>4.3044886011069998</c:v>
                </c:pt>
                <c:pt idx="526">
                  <c:v>4.3044886011069998</c:v>
                </c:pt>
                <c:pt idx="527">
                  <c:v>4.3044886011069998</c:v>
                </c:pt>
                <c:pt idx="528">
                  <c:v>4.3044886011069998</c:v>
                </c:pt>
                <c:pt idx="529">
                  <c:v>4.2402105839250002</c:v>
                </c:pt>
                <c:pt idx="530">
                  <c:v>4.2662762213049996</c:v>
                </c:pt>
                <c:pt idx="531">
                  <c:v>4.2412366852180003</c:v>
                </c:pt>
                <c:pt idx="532">
                  <c:v>4.2346718043519997</c:v>
                </c:pt>
                <c:pt idx="533">
                  <c:v>4.2346718043519997</c:v>
                </c:pt>
                <c:pt idx="534">
                  <c:v>4.2346718043519997</c:v>
                </c:pt>
                <c:pt idx="535">
                  <c:v>4.2437858427890003</c:v>
                </c:pt>
                <c:pt idx="536">
                  <c:v>4.2521238390049998</c:v>
                </c:pt>
                <c:pt idx="537">
                  <c:v>4.2502360904180003</c:v>
                </c:pt>
                <c:pt idx="538">
                  <c:v>4.1948855942629999</c:v>
                </c:pt>
                <c:pt idx="539">
                  <c:v>4.1882466764639998</c:v>
                </c:pt>
                <c:pt idx="540">
                  <c:v>4.1882466764639998</c:v>
                </c:pt>
                <c:pt idx="541">
                  <c:v>4.1882466764639998</c:v>
                </c:pt>
                <c:pt idx="542">
                  <c:v>4.1783075021669998</c:v>
                </c:pt>
                <c:pt idx="543">
                  <c:v>4.1656482723829997</c:v>
                </c:pt>
                <c:pt idx="544">
                  <c:v>4.1685087926320001</c:v>
                </c:pt>
                <c:pt idx="545">
                  <c:v>4.1802159967070001</c:v>
                </c:pt>
                <c:pt idx="546">
                  <c:v>4.1907980954359996</c:v>
                </c:pt>
                <c:pt idx="547">
                  <c:v>4.1907980954359996</c:v>
                </c:pt>
                <c:pt idx="548">
                  <c:v>4.1907980954359996</c:v>
                </c:pt>
                <c:pt idx="549">
                  <c:v>4.1313975443200004</c:v>
                </c:pt>
                <c:pt idx="550">
                  <c:v>4.1445885846059998</c:v>
                </c:pt>
                <c:pt idx="551">
                  <c:v>4.1635230497410003</c:v>
                </c:pt>
                <c:pt idx="552">
                  <c:v>4.1681886803910002</c:v>
                </c:pt>
                <c:pt idx="553">
                  <c:v>4.1288081897389999</c:v>
                </c:pt>
                <c:pt idx="554">
                  <c:v>4.1288081897389999</c:v>
                </c:pt>
                <c:pt idx="555">
                  <c:v>4.1288081897389999</c:v>
                </c:pt>
                <c:pt idx="556">
                  <c:v>4.144567361629</c:v>
                </c:pt>
                <c:pt idx="557">
                  <c:v>4.1894076424069997</c:v>
                </c:pt>
                <c:pt idx="558">
                  <c:v>4.2089295153400004</c:v>
                </c:pt>
                <c:pt idx="559">
                  <c:v>4.1781352259549998</c:v>
                </c:pt>
                <c:pt idx="560">
                  <c:v>4.1450445378270002</c:v>
                </c:pt>
                <c:pt idx="561">
                  <c:v>4.1450445378270002</c:v>
                </c:pt>
                <c:pt idx="562">
                  <c:v>4.1450445378270002</c:v>
                </c:pt>
                <c:pt idx="563">
                  <c:v>4.1059894327690003</c:v>
                </c:pt>
                <c:pt idx="564">
                  <c:v>4.1033854683640003</c:v>
                </c:pt>
                <c:pt idx="565">
                  <c:v>4.1234991387489996</c:v>
                </c:pt>
                <c:pt idx="566">
                  <c:v>4.1169438967909997</c:v>
                </c:pt>
                <c:pt idx="567">
                  <c:v>4.0988595653240001</c:v>
                </c:pt>
                <c:pt idx="568">
                  <c:v>4.0988595653240001</c:v>
                </c:pt>
                <c:pt idx="569">
                  <c:v>4.0988595653240001</c:v>
                </c:pt>
                <c:pt idx="570">
                  <c:v>4.1268881202800003</c:v>
                </c:pt>
                <c:pt idx="571">
                  <c:v>4.1837826308270003</c:v>
                </c:pt>
                <c:pt idx="572">
                  <c:v>4.183996555787</c:v>
                </c:pt>
                <c:pt idx="573">
                  <c:v>4.2217275939199999</c:v>
                </c:pt>
                <c:pt idx="574">
                  <c:v>4.2254190282269999</c:v>
                </c:pt>
                <c:pt idx="575">
                  <c:v>4.2254190282269999</c:v>
                </c:pt>
                <c:pt idx="576">
                  <c:v>4.2254190282269999</c:v>
                </c:pt>
                <c:pt idx="577">
                  <c:v>4.2304572133790002</c:v>
                </c:pt>
                <c:pt idx="578">
                  <c:v>4.2304572133790002</c:v>
                </c:pt>
                <c:pt idx="579">
                  <c:v>4.2304572133790002</c:v>
                </c:pt>
                <c:pt idx="580">
                  <c:v>4.2304572133790002</c:v>
                </c:pt>
                <c:pt idx="581">
                  <c:v>4.2221084029359996</c:v>
                </c:pt>
                <c:pt idx="582">
                  <c:v>4.2221084029359996</c:v>
                </c:pt>
                <c:pt idx="583">
                  <c:v>4.2221084029359996</c:v>
                </c:pt>
                <c:pt idx="584">
                  <c:v>4.2020625845500001</c:v>
                </c:pt>
                <c:pt idx="585">
                  <c:v>4.1599960897199999</c:v>
                </c:pt>
                <c:pt idx="586">
                  <c:v>4.1237698513970003</c:v>
                </c:pt>
                <c:pt idx="587">
                  <c:v>4.1237698513970003</c:v>
                </c:pt>
                <c:pt idx="588">
                  <c:v>4.1237698513970003</c:v>
                </c:pt>
                <c:pt idx="589">
                  <c:v>4.1237698513970003</c:v>
                </c:pt>
                <c:pt idx="590">
                  <c:v>4.1237698513970003</c:v>
                </c:pt>
                <c:pt idx="591">
                  <c:v>4.0611926553859998</c:v>
                </c:pt>
                <c:pt idx="592">
                  <c:v>4.0611926553859998</c:v>
                </c:pt>
                <c:pt idx="593">
                  <c:v>4.0611926553859998</c:v>
                </c:pt>
                <c:pt idx="594">
                  <c:v>4.0668999998739999</c:v>
                </c:pt>
                <c:pt idx="595">
                  <c:v>3.9832651194889999</c:v>
                </c:pt>
                <c:pt idx="596">
                  <c:v>3.9832651194889999</c:v>
                </c:pt>
                <c:pt idx="597">
                  <c:v>3.9832651194889999</c:v>
                </c:pt>
                <c:pt idx="598">
                  <c:v>3.9553846960080001</c:v>
                </c:pt>
                <c:pt idx="599">
                  <c:v>3.9553846960080001</c:v>
                </c:pt>
                <c:pt idx="600">
                  <c:v>3.9553846960080001</c:v>
                </c:pt>
                <c:pt idx="601">
                  <c:v>3.9179205546650002</c:v>
                </c:pt>
                <c:pt idx="602">
                  <c:v>3.8957574914889999</c:v>
                </c:pt>
                <c:pt idx="603">
                  <c:v>3.8957574914889999</c:v>
                </c:pt>
                <c:pt idx="604">
                  <c:v>3.8957574914889999</c:v>
                </c:pt>
                <c:pt idx="605">
                  <c:v>3.9239080667090001</c:v>
                </c:pt>
                <c:pt idx="606">
                  <c:v>3.9298680755420001</c:v>
                </c:pt>
                <c:pt idx="607">
                  <c:v>3.9391209412369999</c:v>
                </c:pt>
                <c:pt idx="608">
                  <c:v>3.933832333957</c:v>
                </c:pt>
                <c:pt idx="609">
                  <c:v>3.9106347648750002</c:v>
                </c:pt>
                <c:pt idx="610">
                  <c:v>3.9106347648750002</c:v>
                </c:pt>
                <c:pt idx="611">
                  <c:v>3.9106347648750002</c:v>
                </c:pt>
                <c:pt idx="612">
                  <c:v>3.9321753015769998</c:v>
                </c:pt>
                <c:pt idx="613">
                  <c:v>3.9329158654579999</c:v>
                </c:pt>
                <c:pt idx="614">
                  <c:v>3.9328494392310001</c:v>
                </c:pt>
                <c:pt idx="615">
                  <c:v>3.9185417957220001</c:v>
                </c:pt>
                <c:pt idx="616">
                  <c:v>3.9457941772449998</c:v>
                </c:pt>
                <c:pt idx="617">
                  <c:v>3.9457941772449998</c:v>
                </c:pt>
                <c:pt idx="618">
                  <c:v>3.9457941772449998</c:v>
                </c:pt>
                <c:pt idx="619">
                  <c:v>3.9480685652149998</c:v>
                </c:pt>
                <c:pt idx="620">
                  <c:v>3.9653388670899998</c:v>
                </c:pt>
                <c:pt idx="621">
                  <c:v>3.9643179110459998</c:v>
                </c:pt>
                <c:pt idx="622">
                  <c:v>3.9867007165150001</c:v>
                </c:pt>
                <c:pt idx="623">
                  <c:v>3.986866474048</c:v>
                </c:pt>
                <c:pt idx="624">
                  <c:v>3.986866474048</c:v>
                </c:pt>
                <c:pt idx="625">
                  <c:v>3.986866474048</c:v>
                </c:pt>
                <c:pt idx="626">
                  <c:v>3.9916179280059998</c:v>
                </c:pt>
                <c:pt idx="627">
                  <c:v>3.9939481847140001</c:v>
                </c:pt>
                <c:pt idx="628">
                  <c:v>3.967017469525</c:v>
                </c:pt>
                <c:pt idx="629">
                  <c:v>3.9221705815279999</c:v>
                </c:pt>
                <c:pt idx="630">
                  <c:v>3.9025111457650001</c:v>
                </c:pt>
                <c:pt idx="631">
                  <c:v>3.9025111457650001</c:v>
                </c:pt>
                <c:pt idx="632">
                  <c:v>3.9025111457650001</c:v>
                </c:pt>
                <c:pt idx="633">
                  <c:v>3.9183500977539998</c:v>
                </c:pt>
                <c:pt idx="634">
                  <c:v>3.9273635764720001</c:v>
                </c:pt>
                <c:pt idx="635">
                  <c:v>3.9353208183500001</c:v>
                </c:pt>
                <c:pt idx="636">
                  <c:v>3.9275708543540002</c:v>
                </c:pt>
                <c:pt idx="637">
                  <c:v>3.940397922401</c:v>
                </c:pt>
                <c:pt idx="638">
                  <c:v>3.940397922401</c:v>
                </c:pt>
                <c:pt idx="639">
                  <c:v>3.940397922401</c:v>
                </c:pt>
                <c:pt idx="640">
                  <c:v>3.9336947133689999</c:v>
                </c:pt>
                <c:pt idx="641">
                  <c:v>3.930726436134</c:v>
                </c:pt>
                <c:pt idx="642">
                  <c:v>3.9378998566750001</c:v>
                </c:pt>
                <c:pt idx="643">
                  <c:v>3.9457300501549999</c:v>
                </c:pt>
                <c:pt idx="644">
                  <c:v>3.9459209627799998</c:v>
                </c:pt>
                <c:pt idx="645">
                  <c:v>3.9459209627799998</c:v>
                </c:pt>
                <c:pt idx="646">
                  <c:v>3.9459209627799998</c:v>
                </c:pt>
                <c:pt idx="647">
                  <c:v>3.9409790510680001</c:v>
                </c:pt>
                <c:pt idx="648">
                  <c:v>3.9822523641399998</c:v>
                </c:pt>
                <c:pt idx="649">
                  <c:v>4.0076168598760002</c:v>
                </c:pt>
                <c:pt idx="650">
                  <c:v>4.0015680745589997</c:v>
                </c:pt>
                <c:pt idx="651">
                  <c:v>4.012706742042</c:v>
                </c:pt>
                <c:pt idx="652">
                  <c:v>4.012706742042</c:v>
                </c:pt>
                <c:pt idx="653">
                  <c:v>4.012706742042</c:v>
                </c:pt>
                <c:pt idx="654">
                  <c:v>4.0317339404660002</c:v>
                </c:pt>
                <c:pt idx="655">
                  <c:v>4.0538450962420001</c:v>
                </c:pt>
                <c:pt idx="656">
                  <c:v>4.0623947680240002</c:v>
                </c:pt>
                <c:pt idx="657">
                  <c:v>4.08029421087</c:v>
                </c:pt>
                <c:pt idx="658">
                  <c:v>4.0521673539169996</c:v>
                </c:pt>
                <c:pt idx="659">
                  <c:v>4.0521673539169996</c:v>
                </c:pt>
                <c:pt idx="660">
                  <c:v>4.0521673539169996</c:v>
                </c:pt>
                <c:pt idx="661">
                  <c:v>4.0692932633699996</c:v>
                </c:pt>
                <c:pt idx="662">
                  <c:v>4.0408890843009999</c:v>
                </c:pt>
                <c:pt idx="663">
                  <c:v>4.0339963524020002</c:v>
                </c:pt>
                <c:pt idx="664">
                  <c:v>4.0287909974309999</c:v>
                </c:pt>
                <c:pt idx="665">
                  <c:v>4.0077441801129998</c:v>
                </c:pt>
                <c:pt idx="666">
                  <c:v>4.0077441801129998</c:v>
                </c:pt>
                <c:pt idx="667">
                  <c:v>4.0077441801129998</c:v>
                </c:pt>
                <c:pt idx="668">
                  <c:v>4.0065835374020002</c:v>
                </c:pt>
                <c:pt idx="669">
                  <c:v>4.0234359066250001</c:v>
                </c:pt>
                <c:pt idx="670">
                  <c:v>4.0253796943879996</c:v>
                </c:pt>
                <c:pt idx="671">
                  <c:v>4.0046644371489997</c:v>
                </c:pt>
                <c:pt idx="672">
                  <c:v>3.9973581446390001</c:v>
                </c:pt>
                <c:pt idx="673">
                  <c:v>3.9973581446390001</c:v>
                </c:pt>
                <c:pt idx="674">
                  <c:v>3.9973581446390001</c:v>
                </c:pt>
                <c:pt idx="675">
                  <c:v>3.9980575512829999</c:v>
                </c:pt>
                <c:pt idx="676">
                  <c:v>3.9802069136570002</c:v>
                </c:pt>
                <c:pt idx="677">
                  <c:v>3.9734198554820002</c:v>
                </c:pt>
                <c:pt idx="678">
                  <c:v>3.9603849391220001</c:v>
                </c:pt>
                <c:pt idx="679">
                  <c:v>3.954286500627</c:v>
                </c:pt>
                <c:pt idx="680">
                  <c:v>3.954286500627</c:v>
                </c:pt>
                <c:pt idx="681">
                  <c:v>3.954286500627</c:v>
                </c:pt>
                <c:pt idx="682">
                  <c:v>3.954286500627</c:v>
                </c:pt>
                <c:pt idx="683">
                  <c:v>3.8601394927719999</c:v>
                </c:pt>
                <c:pt idx="684">
                  <c:v>3.8362135598310001</c:v>
                </c:pt>
                <c:pt idx="685">
                  <c:v>3.8026446244100001</c:v>
                </c:pt>
                <c:pt idx="686">
                  <c:v>3.820063754805</c:v>
                </c:pt>
                <c:pt idx="687">
                  <c:v>3.8179460644679999</c:v>
                </c:pt>
                <c:pt idx="688">
                  <c:v>3.8179460644679999</c:v>
                </c:pt>
                <c:pt idx="689">
                  <c:v>3.8179460644679999</c:v>
                </c:pt>
                <c:pt idx="690">
                  <c:v>3.827050544679</c:v>
                </c:pt>
                <c:pt idx="691">
                  <c:v>3.8224674984429998</c:v>
                </c:pt>
                <c:pt idx="692">
                  <c:v>3.835639367422</c:v>
                </c:pt>
                <c:pt idx="693">
                  <c:v>3.8327925098560001</c:v>
                </c:pt>
                <c:pt idx="694">
                  <c:v>3.8219585054160001</c:v>
                </c:pt>
                <c:pt idx="695">
                  <c:v>3.8219585054160001</c:v>
                </c:pt>
                <c:pt idx="696">
                  <c:v>3.8219585054160001</c:v>
                </c:pt>
                <c:pt idx="697">
                  <c:v>3.875784560469</c:v>
                </c:pt>
                <c:pt idx="698">
                  <c:v>3.9129370732500002</c:v>
                </c:pt>
                <c:pt idx="699">
                  <c:v>3.9103732988400002</c:v>
                </c:pt>
                <c:pt idx="700">
                  <c:v>3.8888260974789999</c:v>
                </c:pt>
                <c:pt idx="701">
                  <c:v>3.9116357712849998</c:v>
                </c:pt>
                <c:pt idx="702">
                  <c:v>3.9116357712849998</c:v>
                </c:pt>
                <c:pt idx="703">
                  <c:v>3.9116357712849998</c:v>
                </c:pt>
                <c:pt idx="704">
                  <c:v>3.8843152574070001</c:v>
                </c:pt>
                <c:pt idx="705">
                  <c:v>3.8466715111040002</c:v>
                </c:pt>
                <c:pt idx="706">
                  <c:v>3.8444030325490002</c:v>
                </c:pt>
                <c:pt idx="707">
                  <c:v>3.8534704007039999</c:v>
                </c:pt>
                <c:pt idx="708">
                  <c:v>3.8665924449669999</c:v>
                </c:pt>
                <c:pt idx="709">
                  <c:v>3.8665924449669999</c:v>
                </c:pt>
                <c:pt idx="710">
                  <c:v>3.8665924449669999</c:v>
                </c:pt>
                <c:pt idx="711">
                  <c:v>3.8554521262870001</c:v>
                </c:pt>
                <c:pt idx="712">
                  <c:v>3.8501455106289999</c:v>
                </c:pt>
                <c:pt idx="713">
                  <c:v>3.8455495753509998</c:v>
                </c:pt>
                <c:pt idx="714">
                  <c:v>3.8567443441370002</c:v>
                </c:pt>
                <c:pt idx="715">
                  <c:v>3.8329900820149998</c:v>
                </c:pt>
                <c:pt idx="716">
                  <c:v>3.8329900820149998</c:v>
                </c:pt>
                <c:pt idx="717">
                  <c:v>3.8329900820149998</c:v>
                </c:pt>
                <c:pt idx="718">
                  <c:v>3.8332927692309999</c:v>
                </c:pt>
                <c:pt idx="719">
                  <c:v>3.8286366810420001</c:v>
                </c:pt>
                <c:pt idx="720">
                  <c:v>3.8275032893869998</c:v>
                </c:pt>
                <c:pt idx="721">
                  <c:v>3.8082637265980002</c:v>
                </c:pt>
                <c:pt idx="722">
                  <c:v>3.7778369624520001</c:v>
                </c:pt>
                <c:pt idx="723">
                  <c:v>3.7778369624520001</c:v>
                </c:pt>
                <c:pt idx="724">
                  <c:v>3.7778369624520001</c:v>
                </c:pt>
                <c:pt idx="725">
                  <c:v>3.7198583959540001</c:v>
                </c:pt>
                <c:pt idx="726">
                  <c:v>3.7057181339460001</c:v>
                </c:pt>
                <c:pt idx="727">
                  <c:v>3.7281150103640002</c:v>
                </c:pt>
                <c:pt idx="728">
                  <c:v>3.7499755591319999</c:v>
                </c:pt>
                <c:pt idx="729">
                  <c:v>3.729296624661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3-4599-8FB8-AC69404152B2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729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4.1%</a:t>
                    </a:r>
                    <a:endParaRPr lang="en-US" sz="1100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83-4599-8FB8-AC69404152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  <c:pt idx="12">
                  <c:v>45356</c:v>
                </c:pt>
                <c:pt idx="13">
                  <c:v>45357</c:v>
                </c:pt>
                <c:pt idx="14">
                  <c:v>45358</c:v>
                </c:pt>
                <c:pt idx="15">
                  <c:v>45359</c:v>
                </c:pt>
                <c:pt idx="16">
                  <c:v>45360</c:v>
                </c:pt>
                <c:pt idx="17">
                  <c:v>45361</c:v>
                </c:pt>
                <c:pt idx="18">
                  <c:v>45362</c:v>
                </c:pt>
                <c:pt idx="19">
                  <c:v>45363</c:v>
                </c:pt>
                <c:pt idx="20">
                  <c:v>45364</c:v>
                </c:pt>
                <c:pt idx="21">
                  <c:v>45365</c:v>
                </c:pt>
                <c:pt idx="22">
                  <c:v>45366</c:v>
                </c:pt>
                <c:pt idx="23">
                  <c:v>45367</c:v>
                </c:pt>
                <c:pt idx="24">
                  <c:v>45368</c:v>
                </c:pt>
                <c:pt idx="25">
                  <c:v>45369</c:v>
                </c:pt>
                <c:pt idx="26">
                  <c:v>45370</c:v>
                </c:pt>
                <c:pt idx="27">
                  <c:v>45371</c:v>
                </c:pt>
                <c:pt idx="28">
                  <c:v>45372</c:v>
                </c:pt>
                <c:pt idx="29">
                  <c:v>45373</c:v>
                </c:pt>
                <c:pt idx="30">
                  <c:v>45374</c:v>
                </c:pt>
                <c:pt idx="31">
                  <c:v>45375</c:v>
                </c:pt>
                <c:pt idx="32">
                  <c:v>45376</c:v>
                </c:pt>
                <c:pt idx="33">
                  <c:v>45377</c:v>
                </c:pt>
                <c:pt idx="34">
                  <c:v>45378</c:v>
                </c:pt>
                <c:pt idx="35">
                  <c:v>45379</c:v>
                </c:pt>
                <c:pt idx="36">
                  <c:v>45380</c:v>
                </c:pt>
                <c:pt idx="37">
                  <c:v>45381</c:v>
                </c:pt>
                <c:pt idx="38">
                  <c:v>45382</c:v>
                </c:pt>
                <c:pt idx="39">
                  <c:v>45383</c:v>
                </c:pt>
                <c:pt idx="40">
                  <c:v>45384</c:v>
                </c:pt>
                <c:pt idx="41">
                  <c:v>45385</c:v>
                </c:pt>
                <c:pt idx="42">
                  <c:v>45386</c:v>
                </c:pt>
                <c:pt idx="43">
                  <c:v>45387</c:v>
                </c:pt>
                <c:pt idx="44">
                  <c:v>45388</c:v>
                </c:pt>
                <c:pt idx="45">
                  <c:v>45389</c:v>
                </c:pt>
                <c:pt idx="46">
                  <c:v>45390</c:v>
                </c:pt>
                <c:pt idx="47">
                  <c:v>45391</c:v>
                </c:pt>
                <c:pt idx="48">
                  <c:v>45392</c:v>
                </c:pt>
                <c:pt idx="49">
                  <c:v>45393</c:v>
                </c:pt>
                <c:pt idx="50">
                  <c:v>45394</c:v>
                </c:pt>
                <c:pt idx="51">
                  <c:v>45395</c:v>
                </c:pt>
                <c:pt idx="52">
                  <c:v>45396</c:v>
                </c:pt>
                <c:pt idx="53">
                  <c:v>45397</c:v>
                </c:pt>
                <c:pt idx="54">
                  <c:v>45398</c:v>
                </c:pt>
                <c:pt idx="55">
                  <c:v>45399</c:v>
                </c:pt>
                <c:pt idx="56">
                  <c:v>45400</c:v>
                </c:pt>
                <c:pt idx="57">
                  <c:v>45401</c:v>
                </c:pt>
                <c:pt idx="58">
                  <c:v>45402</c:v>
                </c:pt>
                <c:pt idx="59">
                  <c:v>45403</c:v>
                </c:pt>
                <c:pt idx="60">
                  <c:v>45404</c:v>
                </c:pt>
                <c:pt idx="61">
                  <c:v>45405</c:v>
                </c:pt>
                <c:pt idx="62">
                  <c:v>45406</c:v>
                </c:pt>
                <c:pt idx="63">
                  <c:v>45407</c:v>
                </c:pt>
                <c:pt idx="64">
                  <c:v>45408</c:v>
                </c:pt>
                <c:pt idx="65">
                  <c:v>45409</c:v>
                </c:pt>
                <c:pt idx="66">
                  <c:v>45410</c:v>
                </c:pt>
                <c:pt idx="67">
                  <c:v>45411</c:v>
                </c:pt>
                <c:pt idx="68">
                  <c:v>45412</c:v>
                </c:pt>
                <c:pt idx="69">
                  <c:v>45413</c:v>
                </c:pt>
                <c:pt idx="70">
                  <c:v>45414</c:v>
                </c:pt>
                <c:pt idx="71">
                  <c:v>45415</c:v>
                </c:pt>
                <c:pt idx="72">
                  <c:v>45416</c:v>
                </c:pt>
                <c:pt idx="73">
                  <c:v>45417</c:v>
                </c:pt>
                <c:pt idx="74">
                  <c:v>45418</c:v>
                </c:pt>
                <c:pt idx="75">
                  <c:v>45419</c:v>
                </c:pt>
                <c:pt idx="76">
                  <c:v>45420</c:v>
                </c:pt>
                <c:pt idx="77">
                  <c:v>45421</c:v>
                </c:pt>
                <c:pt idx="78">
                  <c:v>45422</c:v>
                </c:pt>
                <c:pt idx="79">
                  <c:v>45423</c:v>
                </c:pt>
                <c:pt idx="80">
                  <c:v>45424</c:v>
                </c:pt>
                <c:pt idx="81">
                  <c:v>45425</c:v>
                </c:pt>
                <c:pt idx="82">
                  <c:v>45426</c:v>
                </c:pt>
                <c:pt idx="83">
                  <c:v>45427</c:v>
                </c:pt>
                <c:pt idx="84">
                  <c:v>45428</c:v>
                </c:pt>
                <c:pt idx="85">
                  <c:v>45429</c:v>
                </c:pt>
                <c:pt idx="86">
                  <c:v>45430</c:v>
                </c:pt>
                <c:pt idx="87">
                  <c:v>45431</c:v>
                </c:pt>
                <c:pt idx="88">
                  <c:v>45432</c:v>
                </c:pt>
                <c:pt idx="89">
                  <c:v>45433</c:v>
                </c:pt>
                <c:pt idx="90">
                  <c:v>45434</c:v>
                </c:pt>
                <c:pt idx="91">
                  <c:v>45435</c:v>
                </c:pt>
                <c:pt idx="92">
                  <c:v>45436</c:v>
                </c:pt>
                <c:pt idx="93">
                  <c:v>45437</c:v>
                </c:pt>
                <c:pt idx="94">
                  <c:v>45438</c:v>
                </c:pt>
                <c:pt idx="95">
                  <c:v>45439</c:v>
                </c:pt>
                <c:pt idx="96">
                  <c:v>45440</c:v>
                </c:pt>
                <c:pt idx="97">
                  <c:v>45441</c:v>
                </c:pt>
                <c:pt idx="98">
                  <c:v>45442</c:v>
                </c:pt>
                <c:pt idx="99">
                  <c:v>45443</c:v>
                </c:pt>
                <c:pt idx="100">
                  <c:v>45444</c:v>
                </c:pt>
                <c:pt idx="101">
                  <c:v>45445</c:v>
                </c:pt>
                <c:pt idx="102">
                  <c:v>45446</c:v>
                </c:pt>
                <c:pt idx="103">
                  <c:v>45447</c:v>
                </c:pt>
                <c:pt idx="104">
                  <c:v>45448</c:v>
                </c:pt>
                <c:pt idx="105">
                  <c:v>45449</c:v>
                </c:pt>
                <c:pt idx="106">
                  <c:v>45450</c:v>
                </c:pt>
                <c:pt idx="107">
                  <c:v>45451</c:v>
                </c:pt>
                <c:pt idx="108">
                  <c:v>45452</c:v>
                </c:pt>
                <c:pt idx="109">
                  <c:v>45453</c:v>
                </c:pt>
                <c:pt idx="110">
                  <c:v>45454</c:v>
                </c:pt>
                <c:pt idx="111">
                  <c:v>45455</c:v>
                </c:pt>
                <c:pt idx="112">
                  <c:v>45456</c:v>
                </c:pt>
                <c:pt idx="113">
                  <c:v>45457</c:v>
                </c:pt>
                <c:pt idx="114">
                  <c:v>45458</c:v>
                </c:pt>
                <c:pt idx="115">
                  <c:v>45459</c:v>
                </c:pt>
                <c:pt idx="116">
                  <c:v>45460</c:v>
                </c:pt>
                <c:pt idx="117">
                  <c:v>45461</c:v>
                </c:pt>
                <c:pt idx="118">
                  <c:v>45462</c:v>
                </c:pt>
                <c:pt idx="119">
                  <c:v>45463</c:v>
                </c:pt>
                <c:pt idx="120">
                  <c:v>45464</c:v>
                </c:pt>
                <c:pt idx="121">
                  <c:v>45465</c:v>
                </c:pt>
                <c:pt idx="122">
                  <c:v>45466</c:v>
                </c:pt>
                <c:pt idx="123">
                  <c:v>45467</c:v>
                </c:pt>
                <c:pt idx="124">
                  <c:v>45468</c:v>
                </c:pt>
                <c:pt idx="125">
                  <c:v>45469</c:v>
                </c:pt>
                <c:pt idx="126">
                  <c:v>45470</c:v>
                </c:pt>
                <c:pt idx="127">
                  <c:v>45471</c:v>
                </c:pt>
                <c:pt idx="128">
                  <c:v>45472</c:v>
                </c:pt>
                <c:pt idx="129">
                  <c:v>45473</c:v>
                </c:pt>
                <c:pt idx="130">
                  <c:v>45474</c:v>
                </c:pt>
                <c:pt idx="131">
                  <c:v>45475</c:v>
                </c:pt>
                <c:pt idx="132">
                  <c:v>45476</c:v>
                </c:pt>
                <c:pt idx="133">
                  <c:v>45477</c:v>
                </c:pt>
                <c:pt idx="134">
                  <c:v>45478</c:v>
                </c:pt>
                <c:pt idx="135">
                  <c:v>45479</c:v>
                </c:pt>
                <c:pt idx="136">
                  <c:v>45480</c:v>
                </c:pt>
                <c:pt idx="137">
                  <c:v>45481</c:v>
                </c:pt>
                <c:pt idx="138">
                  <c:v>45482</c:v>
                </c:pt>
                <c:pt idx="139">
                  <c:v>45483</c:v>
                </c:pt>
                <c:pt idx="140">
                  <c:v>45484</c:v>
                </c:pt>
                <c:pt idx="141">
                  <c:v>45485</c:v>
                </c:pt>
                <c:pt idx="142">
                  <c:v>45486</c:v>
                </c:pt>
                <c:pt idx="143">
                  <c:v>45487</c:v>
                </c:pt>
                <c:pt idx="144">
                  <c:v>45488</c:v>
                </c:pt>
                <c:pt idx="145">
                  <c:v>45489</c:v>
                </c:pt>
                <c:pt idx="146">
                  <c:v>45490</c:v>
                </c:pt>
                <c:pt idx="147">
                  <c:v>45491</c:v>
                </c:pt>
                <c:pt idx="148">
                  <c:v>45492</c:v>
                </c:pt>
                <c:pt idx="149">
                  <c:v>45493</c:v>
                </c:pt>
                <c:pt idx="150">
                  <c:v>45494</c:v>
                </c:pt>
                <c:pt idx="151">
                  <c:v>45495</c:v>
                </c:pt>
                <c:pt idx="152">
                  <c:v>45496</c:v>
                </c:pt>
                <c:pt idx="153">
                  <c:v>45497</c:v>
                </c:pt>
                <c:pt idx="154">
                  <c:v>45498</c:v>
                </c:pt>
                <c:pt idx="155">
                  <c:v>45499</c:v>
                </c:pt>
                <c:pt idx="156">
                  <c:v>45500</c:v>
                </c:pt>
                <c:pt idx="157">
                  <c:v>45501</c:v>
                </c:pt>
                <c:pt idx="158">
                  <c:v>45502</c:v>
                </c:pt>
                <c:pt idx="159">
                  <c:v>45503</c:v>
                </c:pt>
                <c:pt idx="160">
                  <c:v>45504</c:v>
                </c:pt>
                <c:pt idx="161">
                  <c:v>45505</c:v>
                </c:pt>
                <c:pt idx="162">
                  <c:v>45506</c:v>
                </c:pt>
                <c:pt idx="163">
                  <c:v>45507</c:v>
                </c:pt>
                <c:pt idx="164">
                  <c:v>45508</c:v>
                </c:pt>
                <c:pt idx="165">
                  <c:v>45509</c:v>
                </c:pt>
                <c:pt idx="166">
                  <c:v>45510</c:v>
                </c:pt>
                <c:pt idx="167">
                  <c:v>45511</c:v>
                </c:pt>
                <c:pt idx="168">
                  <c:v>45512</c:v>
                </c:pt>
                <c:pt idx="169">
                  <c:v>45513</c:v>
                </c:pt>
                <c:pt idx="170">
                  <c:v>45514</c:v>
                </c:pt>
                <c:pt idx="171">
                  <c:v>45515</c:v>
                </c:pt>
                <c:pt idx="172">
                  <c:v>45516</c:v>
                </c:pt>
                <c:pt idx="173">
                  <c:v>45517</c:v>
                </c:pt>
                <c:pt idx="174">
                  <c:v>45518</c:v>
                </c:pt>
                <c:pt idx="175">
                  <c:v>45519</c:v>
                </c:pt>
                <c:pt idx="176">
                  <c:v>45520</c:v>
                </c:pt>
                <c:pt idx="177">
                  <c:v>45521</c:v>
                </c:pt>
                <c:pt idx="178">
                  <c:v>45522</c:v>
                </c:pt>
                <c:pt idx="179">
                  <c:v>45523</c:v>
                </c:pt>
                <c:pt idx="180">
                  <c:v>45524</c:v>
                </c:pt>
                <c:pt idx="181">
                  <c:v>45525</c:v>
                </c:pt>
                <c:pt idx="182">
                  <c:v>45526</c:v>
                </c:pt>
                <c:pt idx="183">
                  <c:v>45527</c:v>
                </c:pt>
                <c:pt idx="184">
                  <c:v>45528</c:v>
                </c:pt>
                <c:pt idx="185">
                  <c:v>45529</c:v>
                </c:pt>
                <c:pt idx="186">
                  <c:v>45530</c:v>
                </c:pt>
                <c:pt idx="187">
                  <c:v>45531</c:v>
                </c:pt>
                <c:pt idx="188">
                  <c:v>45532</c:v>
                </c:pt>
                <c:pt idx="189">
                  <c:v>45533</c:v>
                </c:pt>
                <c:pt idx="190">
                  <c:v>45534</c:v>
                </c:pt>
                <c:pt idx="191">
                  <c:v>45535</c:v>
                </c:pt>
                <c:pt idx="192">
                  <c:v>45536</c:v>
                </c:pt>
                <c:pt idx="193">
                  <c:v>45537</c:v>
                </c:pt>
                <c:pt idx="194">
                  <c:v>45538</c:v>
                </c:pt>
                <c:pt idx="195">
                  <c:v>45539</c:v>
                </c:pt>
                <c:pt idx="196">
                  <c:v>45540</c:v>
                </c:pt>
                <c:pt idx="197">
                  <c:v>45541</c:v>
                </c:pt>
                <c:pt idx="198">
                  <c:v>45542</c:v>
                </c:pt>
                <c:pt idx="199">
                  <c:v>45543</c:v>
                </c:pt>
                <c:pt idx="200">
                  <c:v>45544</c:v>
                </c:pt>
                <c:pt idx="201">
                  <c:v>45545</c:v>
                </c:pt>
                <c:pt idx="202">
                  <c:v>45546</c:v>
                </c:pt>
                <c:pt idx="203">
                  <c:v>45547</c:v>
                </c:pt>
                <c:pt idx="204">
                  <c:v>45548</c:v>
                </c:pt>
                <c:pt idx="205">
                  <c:v>45549</c:v>
                </c:pt>
                <c:pt idx="206">
                  <c:v>45550</c:v>
                </c:pt>
                <c:pt idx="207">
                  <c:v>45551</c:v>
                </c:pt>
                <c:pt idx="208">
                  <c:v>45552</c:v>
                </c:pt>
                <c:pt idx="209">
                  <c:v>45553</c:v>
                </c:pt>
                <c:pt idx="210">
                  <c:v>45554</c:v>
                </c:pt>
                <c:pt idx="211">
                  <c:v>45555</c:v>
                </c:pt>
                <c:pt idx="212">
                  <c:v>45556</c:v>
                </c:pt>
                <c:pt idx="213">
                  <c:v>45557</c:v>
                </c:pt>
                <c:pt idx="214">
                  <c:v>45558</c:v>
                </c:pt>
                <c:pt idx="215">
                  <c:v>45559</c:v>
                </c:pt>
                <c:pt idx="216">
                  <c:v>45560</c:v>
                </c:pt>
                <c:pt idx="217">
                  <c:v>45561</c:v>
                </c:pt>
                <c:pt idx="218">
                  <c:v>45562</c:v>
                </c:pt>
                <c:pt idx="219">
                  <c:v>45563</c:v>
                </c:pt>
                <c:pt idx="220">
                  <c:v>45564</c:v>
                </c:pt>
                <c:pt idx="221">
                  <c:v>45565</c:v>
                </c:pt>
                <c:pt idx="222">
                  <c:v>45566</c:v>
                </c:pt>
                <c:pt idx="223">
                  <c:v>45567</c:v>
                </c:pt>
                <c:pt idx="224">
                  <c:v>45568</c:v>
                </c:pt>
                <c:pt idx="225">
                  <c:v>45569</c:v>
                </c:pt>
                <c:pt idx="226">
                  <c:v>45570</c:v>
                </c:pt>
                <c:pt idx="227">
                  <c:v>45571</c:v>
                </c:pt>
                <c:pt idx="228">
                  <c:v>45572</c:v>
                </c:pt>
                <c:pt idx="229">
                  <c:v>45573</c:v>
                </c:pt>
                <c:pt idx="230">
                  <c:v>45574</c:v>
                </c:pt>
                <c:pt idx="231">
                  <c:v>45575</c:v>
                </c:pt>
                <c:pt idx="232">
                  <c:v>45576</c:v>
                </c:pt>
                <c:pt idx="233">
                  <c:v>45577</c:v>
                </c:pt>
                <c:pt idx="234">
                  <c:v>45578</c:v>
                </c:pt>
                <c:pt idx="235">
                  <c:v>45579</c:v>
                </c:pt>
                <c:pt idx="236">
                  <c:v>45580</c:v>
                </c:pt>
                <c:pt idx="237">
                  <c:v>45581</c:v>
                </c:pt>
                <c:pt idx="238">
                  <c:v>45582</c:v>
                </c:pt>
                <c:pt idx="239">
                  <c:v>45583</c:v>
                </c:pt>
                <c:pt idx="240">
                  <c:v>45584</c:v>
                </c:pt>
                <c:pt idx="241">
                  <c:v>45585</c:v>
                </c:pt>
                <c:pt idx="242">
                  <c:v>45586</c:v>
                </c:pt>
                <c:pt idx="243">
                  <c:v>45587</c:v>
                </c:pt>
                <c:pt idx="244">
                  <c:v>45588</c:v>
                </c:pt>
                <c:pt idx="245">
                  <c:v>45589</c:v>
                </c:pt>
                <c:pt idx="246">
                  <c:v>45590</c:v>
                </c:pt>
                <c:pt idx="247">
                  <c:v>45591</c:v>
                </c:pt>
                <c:pt idx="248">
                  <c:v>45592</c:v>
                </c:pt>
                <c:pt idx="249">
                  <c:v>45593</c:v>
                </c:pt>
                <c:pt idx="250">
                  <c:v>45594</c:v>
                </c:pt>
                <c:pt idx="251">
                  <c:v>45595</c:v>
                </c:pt>
                <c:pt idx="252">
                  <c:v>45596</c:v>
                </c:pt>
                <c:pt idx="253">
                  <c:v>45597</c:v>
                </c:pt>
                <c:pt idx="254">
                  <c:v>45598</c:v>
                </c:pt>
                <c:pt idx="255">
                  <c:v>45599</c:v>
                </c:pt>
                <c:pt idx="256">
                  <c:v>45600</c:v>
                </c:pt>
                <c:pt idx="257">
                  <c:v>45601</c:v>
                </c:pt>
                <c:pt idx="258">
                  <c:v>45602</c:v>
                </c:pt>
                <c:pt idx="259">
                  <c:v>45603</c:v>
                </c:pt>
                <c:pt idx="260">
                  <c:v>45604</c:v>
                </c:pt>
                <c:pt idx="261">
                  <c:v>45605</c:v>
                </c:pt>
                <c:pt idx="262">
                  <c:v>45606</c:v>
                </c:pt>
                <c:pt idx="263">
                  <c:v>45607</c:v>
                </c:pt>
                <c:pt idx="264">
                  <c:v>45608</c:v>
                </c:pt>
                <c:pt idx="265">
                  <c:v>45609</c:v>
                </c:pt>
                <c:pt idx="266">
                  <c:v>45610</c:v>
                </c:pt>
                <c:pt idx="267">
                  <c:v>45611</c:v>
                </c:pt>
                <c:pt idx="268">
                  <c:v>45612</c:v>
                </c:pt>
                <c:pt idx="269">
                  <c:v>45613</c:v>
                </c:pt>
                <c:pt idx="270">
                  <c:v>45614</c:v>
                </c:pt>
                <c:pt idx="271">
                  <c:v>45615</c:v>
                </c:pt>
                <c:pt idx="272">
                  <c:v>45616</c:v>
                </c:pt>
                <c:pt idx="273">
                  <c:v>45617</c:v>
                </c:pt>
                <c:pt idx="274">
                  <c:v>45618</c:v>
                </c:pt>
                <c:pt idx="275">
                  <c:v>45619</c:v>
                </c:pt>
                <c:pt idx="276">
                  <c:v>45620</c:v>
                </c:pt>
                <c:pt idx="277">
                  <c:v>45621</c:v>
                </c:pt>
                <c:pt idx="278">
                  <c:v>45622</c:v>
                </c:pt>
                <c:pt idx="279">
                  <c:v>45623</c:v>
                </c:pt>
                <c:pt idx="280">
                  <c:v>45624</c:v>
                </c:pt>
                <c:pt idx="281">
                  <c:v>45625</c:v>
                </c:pt>
                <c:pt idx="282">
                  <c:v>45626</c:v>
                </c:pt>
                <c:pt idx="283">
                  <c:v>45627</c:v>
                </c:pt>
                <c:pt idx="284">
                  <c:v>45628</c:v>
                </c:pt>
                <c:pt idx="285">
                  <c:v>45629</c:v>
                </c:pt>
                <c:pt idx="286">
                  <c:v>45630</c:v>
                </c:pt>
                <c:pt idx="287">
                  <c:v>45631</c:v>
                </c:pt>
                <c:pt idx="288">
                  <c:v>45632</c:v>
                </c:pt>
                <c:pt idx="289">
                  <c:v>45633</c:v>
                </c:pt>
                <c:pt idx="290">
                  <c:v>45634</c:v>
                </c:pt>
                <c:pt idx="291">
                  <c:v>45635</c:v>
                </c:pt>
                <c:pt idx="292">
                  <c:v>45636</c:v>
                </c:pt>
                <c:pt idx="293">
                  <c:v>45637</c:v>
                </c:pt>
                <c:pt idx="294">
                  <c:v>45638</c:v>
                </c:pt>
                <c:pt idx="295">
                  <c:v>45639</c:v>
                </c:pt>
                <c:pt idx="296">
                  <c:v>45640</c:v>
                </c:pt>
                <c:pt idx="297">
                  <c:v>45641</c:v>
                </c:pt>
                <c:pt idx="298">
                  <c:v>45642</c:v>
                </c:pt>
                <c:pt idx="299">
                  <c:v>45643</c:v>
                </c:pt>
                <c:pt idx="300">
                  <c:v>45644</c:v>
                </c:pt>
                <c:pt idx="301">
                  <c:v>45645</c:v>
                </c:pt>
                <c:pt idx="302">
                  <c:v>45646</c:v>
                </c:pt>
                <c:pt idx="303">
                  <c:v>45647</c:v>
                </c:pt>
                <c:pt idx="304">
                  <c:v>45648</c:v>
                </c:pt>
                <c:pt idx="305">
                  <c:v>45649</c:v>
                </c:pt>
                <c:pt idx="306">
                  <c:v>45650</c:v>
                </c:pt>
                <c:pt idx="307">
                  <c:v>45651</c:v>
                </c:pt>
                <c:pt idx="308">
                  <c:v>45652</c:v>
                </c:pt>
                <c:pt idx="309">
                  <c:v>45653</c:v>
                </c:pt>
                <c:pt idx="310">
                  <c:v>45654</c:v>
                </c:pt>
                <c:pt idx="311">
                  <c:v>45655</c:v>
                </c:pt>
                <c:pt idx="312">
                  <c:v>45656</c:v>
                </c:pt>
                <c:pt idx="313">
                  <c:v>45657</c:v>
                </c:pt>
                <c:pt idx="314">
                  <c:v>45658</c:v>
                </c:pt>
                <c:pt idx="315">
                  <c:v>45659</c:v>
                </c:pt>
                <c:pt idx="316">
                  <c:v>45660</c:v>
                </c:pt>
                <c:pt idx="317">
                  <c:v>45661</c:v>
                </c:pt>
                <c:pt idx="318">
                  <c:v>45662</c:v>
                </c:pt>
                <c:pt idx="319">
                  <c:v>45663</c:v>
                </c:pt>
                <c:pt idx="320">
                  <c:v>45664</c:v>
                </c:pt>
                <c:pt idx="321">
                  <c:v>45665</c:v>
                </c:pt>
                <c:pt idx="322">
                  <c:v>45666</c:v>
                </c:pt>
                <c:pt idx="323">
                  <c:v>45667</c:v>
                </c:pt>
                <c:pt idx="324">
                  <c:v>45668</c:v>
                </c:pt>
                <c:pt idx="325">
                  <c:v>45669</c:v>
                </c:pt>
                <c:pt idx="326">
                  <c:v>45670</c:v>
                </c:pt>
                <c:pt idx="327">
                  <c:v>45671</c:v>
                </c:pt>
                <c:pt idx="328">
                  <c:v>45672</c:v>
                </c:pt>
                <c:pt idx="329">
                  <c:v>45673</c:v>
                </c:pt>
                <c:pt idx="330">
                  <c:v>45674</c:v>
                </c:pt>
                <c:pt idx="331">
                  <c:v>45675</c:v>
                </c:pt>
                <c:pt idx="332">
                  <c:v>45676</c:v>
                </c:pt>
                <c:pt idx="333">
                  <c:v>45677</c:v>
                </c:pt>
                <c:pt idx="334">
                  <c:v>45678</c:v>
                </c:pt>
                <c:pt idx="335">
                  <c:v>45679</c:v>
                </c:pt>
                <c:pt idx="336">
                  <c:v>45680</c:v>
                </c:pt>
                <c:pt idx="337">
                  <c:v>45681</c:v>
                </c:pt>
                <c:pt idx="338">
                  <c:v>45682</c:v>
                </c:pt>
                <c:pt idx="339">
                  <c:v>45683</c:v>
                </c:pt>
                <c:pt idx="340">
                  <c:v>45684</c:v>
                </c:pt>
                <c:pt idx="341">
                  <c:v>45685</c:v>
                </c:pt>
                <c:pt idx="342">
                  <c:v>45686</c:v>
                </c:pt>
                <c:pt idx="343">
                  <c:v>45687</c:v>
                </c:pt>
                <c:pt idx="344">
                  <c:v>45688</c:v>
                </c:pt>
                <c:pt idx="345">
                  <c:v>45689</c:v>
                </c:pt>
                <c:pt idx="346">
                  <c:v>45690</c:v>
                </c:pt>
                <c:pt idx="347">
                  <c:v>45691</c:v>
                </c:pt>
                <c:pt idx="348">
                  <c:v>45692</c:v>
                </c:pt>
                <c:pt idx="349">
                  <c:v>45693</c:v>
                </c:pt>
                <c:pt idx="350">
                  <c:v>45694</c:v>
                </c:pt>
                <c:pt idx="351">
                  <c:v>45695</c:v>
                </c:pt>
                <c:pt idx="352">
                  <c:v>45696</c:v>
                </c:pt>
                <c:pt idx="353">
                  <c:v>45697</c:v>
                </c:pt>
                <c:pt idx="354">
                  <c:v>45698</c:v>
                </c:pt>
                <c:pt idx="355">
                  <c:v>45699</c:v>
                </c:pt>
                <c:pt idx="356">
                  <c:v>45700</c:v>
                </c:pt>
                <c:pt idx="357">
                  <c:v>45701</c:v>
                </c:pt>
                <c:pt idx="358">
                  <c:v>45702</c:v>
                </c:pt>
                <c:pt idx="359">
                  <c:v>45703</c:v>
                </c:pt>
                <c:pt idx="360">
                  <c:v>45704</c:v>
                </c:pt>
                <c:pt idx="361">
                  <c:v>45705</c:v>
                </c:pt>
                <c:pt idx="362">
                  <c:v>45706</c:v>
                </c:pt>
                <c:pt idx="363">
                  <c:v>45707</c:v>
                </c:pt>
                <c:pt idx="364">
                  <c:v>45708</c:v>
                </c:pt>
                <c:pt idx="365">
                  <c:v>45709</c:v>
                </c:pt>
                <c:pt idx="366">
                  <c:v>45710</c:v>
                </c:pt>
                <c:pt idx="367">
                  <c:v>45711</c:v>
                </c:pt>
                <c:pt idx="368">
                  <c:v>45712</c:v>
                </c:pt>
                <c:pt idx="369">
                  <c:v>45713</c:v>
                </c:pt>
                <c:pt idx="370">
                  <c:v>45714</c:v>
                </c:pt>
                <c:pt idx="371">
                  <c:v>45715</c:v>
                </c:pt>
                <c:pt idx="372">
                  <c:v>45716</c:v>
                </c:pt>
                <c:pt idx="373">
                  <c:v>45717</c:v>
                </c:pt>
                <c:pt idx="374">
                  <c:v>45718</c:v>
                </c:pt>
                <c:pt idx="375">
                  <c:v>45719</c:v>
                </c:pt>
                <c:pt idx="376">
                  <c:v>45720</c:v>
                </c:pt>
                <c:pt idx="377">
                  <c:v>45721</c:v>
                </c:pt>
                <c:pt idx="378">
                  <c:v>45722</c:v>
                </c:pt>
                <c:pt idx="379">
                  <c:v>45723</c:v>
                </c:pt>
                <c:pt idx="380">
                  <c:v>45724</c:v>
                </c:pt>
                <c:pt idx="381">
                  <c:v>45725</c:v>
                </c:pt>
                <c:pt idx="382">
                  <c:v>45726</c:v>
                </c:pt>
                <c:pt idx="383">
                  <c:v>45727</c:v>
                </c:pt>
                <c:pt idx="384">
                  <c:v>45728</c:v>
                </c:pt>
                <c:pt idx="385">
                  <c:v>45729</c:v>
                </c:pt>
                <c:pt idx="386">
                  <c:v>45730</c:v>
                </c:pt>
                <c:pt idx="387">
                  <c:v>45731</c:v>
                </c:pt>
                <c:pt idx="388">
                  <c:v>45732</c:v>
                </c:pt>
                <c:pt idx="389">
                  <c:v>45733</c:v>
                </c:pt>
                <c:pt idx="390">
                  <c:v>45734</c:v>
                </c:pt>
                <c:pt idx="391">
                  <c:v>45735</c:v>
                </c:pt>
                <c:pt idx="392">
                  <c:v>45736</c:v>
                </c:pt>
                <c:pt idx="393">
                  <c:v>45737</c:v>
                </c:pt>
                <c:pt idx="394">
                  <c:v>45738</c:v>
                </c:pt>
                <c:pt idx="395">
                  <c:v>45739</c:v>
                </c:pt>
                <c:pt idx="396">
                  <c:v>45740</c:v>
                </c:pt>
                <c:pt idx="397">
                  <c:v>45741</c:v>
                </c:pt>
                <c:pt idx="398">
                  <c:v>45742</c:v>
                </c:pt>
                <c:pt idx="399">
                  <c:v>45743</c:v>
                </c:pt>
                <c:pt idx="400">
                  <c:v>45744</c:v>
                </c:pt>
                <c:pt idx="401">
                  <c:v>45745</c:v>
                </c:pt>
                <c:pt idx="402">
                  <c:v>45746</c:v>
                </c:pt>
                <c:pt idx="403">
                  <c:v>45747</c:v>
                </c:pt>
                <c:pt idx="404">
                  <c:v>45748</c:v>
                </c:pt>
                <c:pt idx="405">
                  <c:v>45749</c:v>
                </c:pt>
                <c:pt idx="406">
                  <c:v>45750</c:v>
                </c:pt>
                <c:pt idx="407">
                  <c:v>45751</c:v>
                </c:pt>
                <c:pt idx="408">
                  <c:v>45752</c:v>
                </c:pt>
                <c:pt idx="409">
                  <c:v>45753</c:v>
                </c:pt>
                <c:pt idx="410">
                  <c:v>45754</c:v>
                </c:pt>
                <c:pt idx="411">
                  <c:v>45755</c:v>
                </c:pt>
                <c:pt idx="412">
                  <c:v>45756</c:v>
                </c:pt>
                <c:pt idx="413">
                  <c:v>45757</c:v>
                </c:pt>
                <c:pt idx="414">
                  <c:v>45758</c:v>
                </c:pt>
                <c:pt idx="415">
                  <c:v>45759</c:v>
                </c:pt>
                <c:pt idx="416">
                  <c:v>45760</c:v>
                </c:pt>
                <c:pt idx="417">
                  <c:v>45761</c:v>
                </c:pt>
                <c:pt idx="418">
                  <c:v>45762</c:v>
                </c:pt>
                <c:pt idx="419">
                  <c:v>45763</c:v>
                </c:pt>
                <c:pt idx="420">
                  <c:v>45764</c:v>
                </c:pt>
                <c:pt idx="421">
                  <c:v>45765</c:v>
                </c:pt>
                <c:pt idx="422">
                  <c:v>45766</c:v>
                </c:pt>
                <c:pt idx="423">
                  <c:v>45767</c:v>
                </c:pt>
                <c:pt idx="424">
                  <c:v>45768</c:v>
                </c:pt>
                <c:pt idx="425">
                  <c:v>45769</c:v>
                </c:pt>
                <c:pt idx="426">
                  <c:v>45770</c:v>
                </c:pt>
                <c:pt idx="427">
                  <c:v>45771</c:v>
                </c:pt>
                <c:pt idx="428">
                  <c:v>45772</c:v>
                </c:pt>
                <c:pt idx="429">
                  <c:v>45773</c:v>
                </c:pt>
                <c:pt idx="430">
                  <c:v>45774</c:v>
                </c:pt>
                <c:pt idx="431">
                  <c:v>45775</c:v>
                </c:pt>
                <c:pt idx="432">
                  <c:v>45776</c:v>
                </c:pt>
                <c:pt idx="433">
                  <c:v>45777</c:v>
                </c:pt>
                <c:pt idx="434">
                  <c:v>45778</c:v>
                </c:pt>
                <c:pt idx="435">
                  <c:v>45779</c:v>
                </c:pt>
                <c:pt idx="436">
                  <c:v>45780</c:v>
                </c:pt>
                <c:pt idx="437">
                  <c:v>45781</c:v>
                </c:pt>
                <c:pt idx="438">
                  <c:v>45782</c:v>
                </c:pt>
                <c:pt idx="439">
                  <c:v>45783</c:v>
                </c:pt>
                <c:pt idx="440">
                  <c:v>45784</c:v>
                </c:pt>
                <c:pt idx="441">
                  <c:v>45785</c:v>
                </c:pt>
                <c:pt idx="442">
                  <c:v>45786</c:v>
                </c:pt>
                <c:pt idx="443">
                  <c:v>45787</c:v>
                </c:pt>
                <c:pt idx="444">
                  <c:v>45788</c:v>
                </c:pt>
                <c:pt idx="445">
                  <c:v>45789</c:v>
                </c:pt>
                <c:pt idx="446">
                  <c:v>45790</c:v>
                </c:pt>
                <c:pt idx="447">
                  <c:v>45791</c:v>
                </c:pt>
                <c:pt idx="448">
                  <c:v>45792</c:v>
                </c:pt>
                <c:pt idx="449">
                  <c:v>45793</c:v>
                </c:pt>
                <c:pt idx="450">
                  <c:v>45794</c:v>
                </c:pt>
                <c:pt idx="451">
                  <c:v>45795</c:v>
                </c:pt>
                <c:pt idx="452">
                  <c:v>45796</c:v>
                </c:pt>
                <c:pt idx="453">
                  <c:v>45797</c:v>
                </c:pt>
                <c:pt idx="454">
                  <c:v>45798</c:v>
                </c:pt>
                <c:pt idx="455">
                  <c:v>45799</c:v>
                </c:pt>
                <c:pt idx="456">
                  <c:v>45800</c:v>
                </c:pt>
                <c:pt idx="457">
                  <c:v>45801</c:v>
                </c:pt>
                <c:pt idx="458">
                  <c:v>45802</c:v>
                </c:pt>
                <c:pt idx="459">
                  <c:v>45803</c:v>
                </c:pt>
                <c:pt idx="460">
                  <c:v>45804</c:v>
                </c:pt>
                <c:pt idx="461">
                  <c:v>45805</c:v>
                </c:pt>
                <c:pt idx="462">
                  <c:v>45806</c:v>
                </c:pt>
                <c:pt idx="463">
                  <c:v>45807</c:v>
                </c:pt>
                <c:pt idx="464">
                  <c:v>45808</c:v>
                </c:pt>
                <c:pt idx="465">
                  <c:v>45809</c:v>
                </c:pt>
                <c:pt idx="466">
                  <c:v>45810</c:v>
                </c:pt>
                <c:pt idx="467">
                  <c:v>45811</c:v>
                </c:pt>
                <c:pt idx="468">
                  <c:v>45812</c:v>
                </c:pt>
                <c:pt idx="469">
                  <c:v>45813</c:v>
                </c:pt>
                <c:pt idx="470">
                  <c:v>45814</c:v>
                </c:pt>
                <c:pt idx="471">
                  <c:v>45815</c:v>
                </c:pt>
                <c:pt idx="472">
                  <c:v>45816</c:v>
                </c:pt>
                <c:pt idx="473">
                  <c:v>45817</c:v>
                </c:pt>
                <c:pt idx="474">
                  <c:v>45818</c:v>
                </c:pt>
                <c:pt idx="475">
                  <c:v>45819</c:v>
                </c:pt>
                <c:pt idx="476">
                  <c:v>45820</c:v>
                </c:pt>
                <c:pt idx="477">
                  <c:v>45821</c:v>
                </c:pt>
                <c:pt idx="478">
                  <c:v>45822</c:v>
                </c:pt>
                <c:pt idx="479">
                  <c:v>45823</c:v>
                </c:pt>
                <c:pt idx="480">
                  <c:v>45824</c:v>
                </c:pt>
                <c:pt idx="481">
                  <c:v>45825</c:v>
                </c:pt>
                <c:pt idx="482">
                  <c:v>45826</c:v>
                </c:pt>
                <c:pt idx="483">
                  <c:v>45827</c:v>
                </c:pt>
                <c:pt idx="484">
                  <c:v>45828</c:v>
                </c:pt>
                <c:pt idx="485">
                  <c:v>45829</c:v>
                </c:pt>
                <c:pt idx="486">
                  <c:v>45830</c:v>
                </c:pt>
                <c:pt idx="487">
                  <c:v>45831</c:v>
                </c:pt>
                <c:pt idx="488">
                  <c:v>45832</c:v>
                </c:pt>
                <c:pt idx="489">
                  <c:v>45833</c:v>
                </c:pt>
                <c:pt idx="490">
                  <c:v>45834</c:v>
                </c:pt>
                <c:pt idx="491">
                  <c:v>45835</c:v>
                </c:pt>
                <c:pt idx="492">
                  <c:v>45836</c:v>
                </c:pt>
                <c:pt idx="493">
                  <c:v>45837</c:v>
                </c:pt>
                <c:pt idx="494">
                  <c:v>45838</c:v>
                </c:pt>
                <c:pt idx="495">
                  <c:v>45839</c:v>
                </c:pt>
                <c:pt idx="496">
                  <c:v>45840</c:v>
                </c:pt>
                <c:pt idx="497">
                  <c:v>45841</c:v>
                </c:pt>
                <c:pt idx="498">
                  <c:v>45842</c:v>
                </c:pt>
                <c:pt idx="499">
                  <c:v>45843</c:v>
                </c:pt>
                <c:pt idx="500">
                  <c:v>45844</c:v>
                </c:pt>
                <c:pt idx="501">
                  <c:v>45845</c:v>
                </c:pt>
                <c:pt idx="502">
                  <c:v>45846</c:v>
                </c:pt>
                <c:pt idx="503">
                  <c:v>45847</c:v>
                </c:pt>
                <c:pt idx="504">
                  <c:v>45848</c:v>
                </c:pt>
                <c:pt idx="505">
                  <c:v>45849</c:v>
                </c:pt>
                <c:pt idx="506">
                  <c:v>45850</c:v>
                </c:pt>
                <c:pt idx="507">
                  <c:v>45851</c:v>
                </c:pt>
                <c:pt idx="508">
                  <c:v>45852</c:v>
                </c:pt>
                <c:pt idx="509">
                  <c:v>45853</c:v>
                </c:pt>
                <c:pt idx="510">
                  <c:v>45854</c:v>
                </c:pt>
                <c:pt idx="511">
                  <c:v>45855</c:v>
                </c:pt>
                <c:pt idx="512">
                  <c:v>45856</c:v>
                </c:pt>
                <c:pt idx="513">
                  <c:v>45857</c:v>
                </c:pt>
                <c:pt idx="514">
                  <c:v>45858</c:v>
                </c:pt>
                <c:pt idx="515">
                  <c:v>45859</c:v>
                </c:pt>
                <c:pt idx="516">
                  <c:v>45860</c:v>
                </c:pt>
                <c:pt idx="517">
                  <c:v>45861</c:v>
                </c:pt>
                <c:pt idx="518">
                  <c:v>45862</c:v>
                </c:pt>
                <c:pt idx="519">
                  <c:v>45863</c:v>
                </c:pt>
                <c:pt idx="520">
                  <c:v>45864</c:v>
                </c:pt>
                <c:pt idx="521">
                  <c:v>45865</c:v>
                </c:pt>
                <c:pt idx="522">
                  <c:v>45866</c:v>
                </c:pt>
                <c:pt idx="523">
                  <c:v>45867</c:v>
                </c:pt>
                <c:pt idx="524">
                  <c:v>45868</c:v>
                </c:pt>
                <c:pt idx="525">
                  <c:v>45869</c:v>
                </c:pt>
                <c:pt idx="526">
                  <c:v>45870</c:v>
                </c:pt>
                <c:pt idx="527">
                  <c:v>45871</c:v>
                </c:pt>
                <c:pt idx="528">
                  <c:v>45872</c:v>
                </c:pt>
                <c:pt idx="529">
                  <c:v>45873</c:v>
                </c:pt>
                <c:pt idx="530">
                  <c:v>45874</c:v>
                </c:pt>
                <c:pt idx="531">
                  <c:v>45875</c:v>
                </c:pt>
                <c:pt idx="532">
                  <c:v>45876</c:v>
                </c:pt>
                <c:pt idx="533">
                  <c:v>45877</c:v>
                </c:pt>
                <c:pt idx="534">
                  <c:v>45878</c:v>
                </c:pt>
                <c:pt idx="535">
                  <c:v>45879</c:v>
                </c:pt>
                <c:pt idx="536">
                  <c:v>45880</c:v>
                </c:pt>
                <c:pt idx="537">
                  <c:v>45881</c:v>
                </c:pt>
                <c:pt idx="538">
                  <c:v>45882</c:v>
                </c:pt>
                <c:pt idx="539">
                  <c:v>45883</c:v>
                </c:pt>
                <c:pt idx="540">
                  <c:v>45884</c:v>
                </c:pt>
                <c:pt idx="541">
                  <c:v>45885</c:v>
                </c:pt>
                <c:pt idx="542">
                  <c:v>45886</c:v>
                </c:pt>
                <c:pt idx="543">
                  <c:v>45887</c:v>
                </c:pt>
                <c:pt idx="544">
                  <c:v>45888</c:v>
                </c:pt>
                <c:pt idx="545">
                  <c:v>45889</c:v>
                </c:pt>
                <c:pt idx="546">
                  <c:v>45890</c:v>
                </c:pt>
                <c:pt idx="547">
                  <c:v>45891</c:v>
                </c:pt>
                <c:pt idx="548">
                  <c:v>45892</c:v>
                </c:pt>
                <c:pt idx="549">
                  <c:v>45893</c:v>
                </c:pt>
                <c:pt idx="550">
                  <c:v>45894</c:v>
                </c:pt>
                <c:pt idx="551">
                  <c:v>45895</c:v>
                </c:pt>
                <c:pt idx="552">
                  <c:v>45896</c:v>
                </c:pt>
                <c:pt idx="553">
                  <c:v>45897</c:v>
                </c:pt>
                <c:pt idx="554">
                  <c:v>45898</c:v>
                </c:pt>
                <c:pt idx="555">
                  <c:v>45899</c:v>
                </c:pt>
                <c:pt idx="556">
                  <c:v>45900</c:v>
                </c:pt>
                <c:pt idx="557">
                  <c:v>45901</c:v>
                </c:pt>
                <c:pt idx="558">
                  <c:v>45902</c:v>
                </c:pt>
                <c:pt idx="559">
                  <c:v>45903</c:v>
                </c:pt>
                <c:pt idx="560">
                  <c:v>45904</c:v>
                </c:pt>
                <c:pt idx="561">
                  <c:v>45905</c:v>
                </c:pt>
                <c:pt idx="562">
                  <c:v>45906</c:v>
                </c:pt>
                <c:pt idx="563">
                  <c:v>45907</c:v>
                </c:pt>
                <c:pt idx="564">
                  <c:v>45908</c:v>
                </c:pt>
                <c:pt idx="565">
                  <c:v>45909</c:v>
                </c:pt>
                <c:pt idx="566">
                  <c:v>45910</c:v>
                </c:pt>
                <c:pt idx="567">
                  <c:v>45911</c:v>
                </c:pt>
                <c:pt idx="568">
                  <c:v>45912</c:v>
                </c:pt>
                <c:pt idx="569">
                  <c:v>45913</c:v>
                </c:pt>
                <c:pt idx="570">
                  <c:v>45914</c:v>
                </c:pt>
                <c:pt idx="571">
                  <c:v>45915</c:v>
                </c:pt>
                <c:pt idx="572">
                  <c:v>45916</c:v>
                </c:pt>
                <c:pt idx="573">
                  <c:v>45917</c:v>
                </c:pt>
                <c:pt idx="574">
                  <c:v>45918</c:v>
                </c:pt>
                <c:pt idx="575">
                  <c:v>45919</c:v>
                </c:pt>
                <c:pt idx="576">
                  <c:v>45920</c:v>
                </c:pt>
                <c:pt idx="577">
                  <c:v>45921</c:v>
                </c:pt>
                <c:pt idx="578">
                  <c:v>45922</c:v>
                </c:pt>
                <c:pt idx="579">
                  <c:v>45923</c:v>
                </c:pt>
                <c:pt idx="580">
                  <c:v>45924</c:v>
                </c:pt>
                <c:pt idx="581">
                  <c:v>45925</c:v>
                </c:pt>
                <c:pt idx="582">
                  <c:v>45926</c:v>
                </c:pt>
                <c:pt idx="583">
                  <c:v>45927</c:v>
                </c:pt>
                <c:pt idx="584">
                  <c:v>45928</c:v>
                </c:pt>
                <c:pt idx="585">
                  <c:v>45929</c:v>
                </c:pt>
                <c:pt idx="586">
                  <c:v>45930</c:v>
                </c:pt>
                <c:pt idx="587">
                  <c:v>45931</c:v>
                </c:pt>
                <c:pt idx="588">
                  <c:v>45932</c:v>
                </c:pt>
                <c:pt idx="589">
                  <c:v>45933</c:v>
                </c:pt>
                <c:pt idx="590">
                  <c:v>45934</c:v>
                </c:pt>
                <c:pt idx="591">
                  <c:v>45935</c:v>
                </c:pt>
                <c:pt idx="592">
                  <c:v>45936</c:v>
                </c:pt>
                <c:pt idx="593">
                  <c:v>45937</c:v>
                </c:pt>
                <c:pt idx="594">
                  <c:v>45938</c:v>
                </c:pt>
                <c:pt idx="595">
                  <c:v>45939</c:v>
                </c:pt>
                <c:pt idx="596">
                  <c:v>45940</c:v>
                </c:pt>
                <c:pt idx="597">
                  <c:v>45941</c:v>
                </c:pt>
                <c:pt idx="598">
                  <c:v>45942</c:v>
                </c:pt>
                <c:pt idx="599">
                  <c:v>45943</c:v>
                </c:pt>
                <c:pt idx="600">
                  <c:v>45944</c:v>
                </c:pt>
                <c:pt idx="601">
                  <c:v>45945</c:v>
                </c:pt>
                <c:pt idx="602">
                  <c:v>45946</c:v>
                </c:pt>
                <c:pt idx="603">
                  <c:v>45947</c:v>
                </c:pt>
                <c:pt idx="604">
                  <c:v>45948</c:v>
                </c:pt>
                <c:pt idx="605">
                  <c:v>45949</c:v>
                </c:pt>
                <c:pt idx="606">
                  <c:v>45950</c:v>
                </c:pt>
                <c:pt idx="607">
                  <c:v>45951</c:v>
                </c:pt>
                <c:pt idx="608">
                  <c:v>45952</c:v>
                </c:pt>
                <c:pt idx="609">
                  <c:v>45953</c:v>
                </c:pt>
                <c:pt idx="610">
                  <c:v>45954</c:v>
                </c:pt>
                <c:pt idx="611">
                  <c:v>45955</c:v>
                </c:pt>
                <c:pt idx="612">
                  <c:v>45956</c:v>
                </c:pt>
                <c:pt idx="613">
                  <c:v>45957</c:v>
                </c:pt>
                <c:pt idx="614">
                  <c:v>45958</c:v>
                </c:pt>
                <c:pt idx="615">
                  <c:v>45959</c:v>
                </c:pt>
                <c:pt idx="616">
                  <c:v>45960</c:v>
                </c:pt>
                <c:pt idx="617">
                  <c:v>45961</c:v>
                </c:pt>
                <c:pt idx="618">
                  <c:v>45962</c:v>
                </c:pt>
                <c:pt idx="619">
                  <c:v>45963</c:v>
                </c:pt>
                <c:pt idx="620">
                  <c:v>45964</c:v>
                </c:pt>
                <c:pt idx="621">
                  <c:v>45965</c:v>
                </c:pt>
                <c:pt idx="622">
                  <c:v>45966</c:v>
                </c:pt>
                <c:pt idx="623">
                  <c:v>45967</c:v>
                </c:pt>
                <c:pt idx="624">
                  <c:v>45968</c:v>
                </c:pt>
                <c:pt idx="625">
                  <c:v>45969</c:v>
                </c:pt>
                <c:pt idx="626">
                  <c:v>45970</c:v>
                </c:pt>
                <c:pt idx="627">
                  <c:v>45971</c:v>
                </c:pt>
                <c:pt idx="628">
                  <c:v>45972</c:v>
                </c:pt>
                <c:pt idx="629">
                  <c:v>45973</c:v>
                </c:pt>
                <c:pt idx="630">
                  <c:v>45974</c:v>
                </c:pt>
                <c:pt idx="631">
                  <c:v>45975</c:v>
                </c:pt>
                <c:pt idx="632">
                  <c:v>45976</c:v>
                </c:pt>
                <c:pt idx="633">
                  <c:v>45977</c:v>
                </c:pt>
                <c:pt idx="634">
                  <c:v>45978</c:v>
                </c:pt>
                <c:pt idx="635">
                  <c:v>45979</c:v>
                </c:pt>
                <c:pt idx="636">
                  <c:v>45980</c:v>
                </c:pt>
                <c:pt idx="637">
                  <c:v>45981</c:v>
                </c:pt>
                <c:pt idx="638">
                  <c:v>45982</c:v>
                </c:pt>
                <c:pt idx="639">
                  <c:v>45983</c:v>
                </c:pt>
                <c:pt idx="640">
                  <c:v>45984</c:v>
                </c:pt>
                <c:pt idx="641">
                  <c:v>45985</c:v>
                </c:pt>
                <c:pt idx="642">
                  <c:v>45986</c:v>
                </c:pt>
                <c:pt idx="643">
                  <c:v>45987</c:v>
                </c:pt>
                <c:pt idx="644">
                  <c:v>45988</c:v>
                </c:pt>
                <c:pt idx="645">
                  <c:v>45989</c:v>
                </c:pt>
                <c:pt idx="646">
                  <c:v>45990</c:v>
                </c:pt>
                <c:pt idx="647">
                  <c:v>45991</c:v>
                </c:pt>
                <c:pt idx="648">
                  <c:v>45992</c:v>
                </c:pt>
                <c:pt idx="649">
                  <c:v>45993</c:v>
                </c:pt>
                <c:pt idx="650">
                  <c:v>45994</c:v>
                </c:pt>
                <c:pt idx="651">
                  <c:v>45995</c:v>
                </c:pt>
                <c:pt idx="652">
                  <c:v>45996</c:v>
                </c:pt>
                <c:pt idx="653">
                  <c:v>45997</c:v>
                </c:pt>
                <c:pt idx="654">
                  <c:v>45998</c:v>
                </c:pt>
                <c:pt idx="655">
                  <c:v>45999</c:v>
                </c:pt>
                <c:pt idx="656">
                  <c:v>46000</c:v>
                </c:pt>
                <c:pt idx="657">
                  <c:v>46001</c:v>
                </c:pt>
                <c:pt idx="658">
                  <c:v>46002</c:v>
                </c:pt>
                <c:pt idx="659">
                  <c:v>46003</c:v>
                </c:pt>
                <c:pt idx="660">
                  <c:v>46004</c:v>
                </c:pt>
                <c:pt idx="661">
                  <c:v>46005</c:v>
                </c:pt>
                <c:pt idx="662">
                  <c:v>46006</c:v>
                </c:pt>
                <c:pt idx="663">
                  <c:v>46007</c:v>
                </c:pt>
                <c:pt idx="664">
                  <c:v>46008</c:v>
                </c:pt>
                <c:pt idx="665">
                  <c:v>46009</c:v>
                </c:pt>
                <c:pt idx="666">
                  <c:v>46010</c:v>
                </c:pt>
                <c:pt idx="667">
                  <c:v>46011</c:v>
                </c:pt>
                <c:pt idx="668">
                  <c:v>46012</c:v>
                </c:pt>
                <c:pt idx="669">
                  <c:v>46013</c:v>
                </c:pt>
                <c:pt idx="670">
                  <c:v>46014</c:v>
                </c:pt>
                <c:pt idx="671">
                  <c:v>46015</c:v>
                </c:pt>
                <c:pt idx="672">
                  <c:v>46016</c:v>
                </c:pt>
                <c:pt idx="673">
                  <c:v>46017</c:v>
                </c:pt>
                <c:pt idx="674">
                  <c:v>46018</c:v>
                </c:pt>
                <c:pt idx="675">
                  <c:v>46019</c:v>
                </c:pt>
                <c:pt idx="676">
                  <c:v>46020</c:v>
                </c:pt>
                <c:pt idx="677">
                  <c:v>46021</c:v>
                </c:pt>
                <c:pt idx="678">
                  <c:v>46022</c:v>
                </c:pt>
                <c:pt idx="679">
                  <c:v>46023</c:v>
                </c:pt>
                <c:pt idx="680">
                  <c:v>46024</c:v>
                </c:pt>
                <c:pt idx="681">
                  <c:v>46025</c:v>
                </c:pt>
                <c:pt idx="682">
                  <c:v>46026</c:v>
                </c:pt>
                <c:pt idx="683">
                  <c:v>46027</c:v>
                </c:pt>
                <c:pt idx="684">
                  <c:v>46028</c:v>
                </c:pt>
                <c:pt idx="685">
                  <c:v>46029</c:v>
                </c:pt>
                <c:pt idx="686">
                  <c:v>46030</c:v>
                </c:pt>
                <c:pt idx="687">
                  <c:v>46031</c:v>
                </c:pt>
                <c:pt idx="688">
                  <c:v>46032</c:v>
                </c:pt>
                <c:pt idx="689">
                  <c:v>46033</c:v>
                </c:pt>
                <c:pt idx="690">
                  <c:v>46034</c:v>
                </c:pt>
                <c:pt idx="691">
                  <c:v>46035</c:v>
                </c:pt>
                <c:pt idx="692">
                  <c:v>46036</c:v>
                </c:pt>
                <c:pt idx="693">
                  <c:v>46037</c:v>
                </c:pt>
                <c:pt idx="694">
                  <c:v>46038</c:v>
                </c:pt>
                <c:pt idx="695">
                  <c:v>46039</c:v>
                </c:pt>
                <c:pt idx="696">
                  <c:v>46040</c:v>
                </c:pt>
                <c:pt idx="697">
                  <c:v>46041</c:v>
                </c:pt>
                <c:pt idx="698">
                  <c:v>46042</c:v>
                </c:pt>
                <c:pt idx="699">
                  <c:v>46043</c:v>
                </c:pt>
                <c:pt idx="700">
                  <c:v>46044</c:v>
                </c:pt>
                <c:pt idx="701">
                  <c:v>46045</c:v>
                </c:pt>
                <c:pt idx="702">
                  <c:v>46046</c:v>
                </c:pt>
                <c:pt idx="703">
                  <c:v>46047</c:v>
                </c:pt>
                <c:pt idx="704">
                  <c:v>46048</c:v>
                </c:pt>
                <c:pt idx="705">
                  <c:v>46049</c:v>
                </c:pt>
                <c:pt idx="706">
                  <c:v>46050</c:v>
                </c:pt>
                <c:pt idx="707">
                  <c:v>46051</c:v>
                </c:pt>
                <c:pt idx="708">
                  <c:v>46052</c:v>
                </c:pt>
                <c:pt idx="709">
                  <c:v>46053</c:v>
                </c:pt>
                <c:pt idx="710">
                  <c:v>46054</c:v>
                </c:pt>
                <c:pt idx="711">
                  <c:v>46055</c:v>
                </c:pt>
                <c:pt idx="712">
                  <c:v>46056</c:v>
                </c:pt>
                <c:pt idx="713">
                  <c:v>46057</c:v>
                </c:pt>
                <c:pt idx="714">
                  <c:v>46058</c:v>
                </c:pt>
                <c:pt idx="715">
                  <c:v>46059</c:v>
                </c:pt>
                <c:pt idx="716">
                  <c:v>46060</c:v>
                </c:pt>
                <c:pt idx="717">
                  <c:v>46061</c:v>
                </c:pt>
                <c:pt idx="718">
                  <c:v>46062</c:v>
                </c:pt>
                <c:pt idx="719">
                  <c:v>46063</c:v>
                </c:pt>
                <c:pt idx="720">
                  <c:v>46064</c:v>
                </c:pt>
                <c:pt idx="721">
                  <c:v>46065</c:v>
                </c:pt>
                <c:pt idx="722">
                  <c:v>46066</c:v>
                </c:pt>
                <c:pt idx="723">
                  <c:v>46067</c:v>
                </c:pt>
                <c:pt idx="724">
                  <c:v>46068</c:v>
                </c:pt>
                <c:pt idx="725">
                  <c:v>46069</c:v>
                </c:pt>
                <c:pt idx="726">
                  <c:v>46070</c:v>
                </c:pt>
                <c:pt idx="727">
                  <c:v>46071</c:v>
                </c:pt>
                <c:pt idx="728">
                  <c:v>46072</c:v>
                </c:pt>
                <c:pt idx="729">
                  <c:v>46073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4.3207000000000004</c:v>
                </c:pt>
                <c:pt idx="1">
                  <c:v>4.2480000000000002</c:v>
                </c:pt>
                <c:pt idx="2">
                  <c:v>4.2480000000000002</c:v>
                </c:pt>
                <c:pt idx="3">
                  <c:v>4.2480000000000002</c:v>
                </c:pt>
                <c:pt idx="4">
                  <c:v>4.2794999999999996</c:v>
                </c:pt>
                <c:pt idx="5">
                  <c:v>4.3032000000000004</c:v>
                </c:pt>
                <c:pt idx="6">
                  <c:v>4.2638999999999996</c:v>
                </c:pt>
                <c:pt idx="7">
                  <c:v>4.2502000000000004</c:v>
                </c:pt>
                <c:pt idx="8">
                  <c:v>4.1798000000000002</c:v>
                </c:pt>
                <c:pt idx="9">
                  <c:v>4.1798000000000002</c:v>
                </c:pt>
                <c:pt idx="10">
                  <c:v>4.1798000000000002</c:v>
                </c:pt>
                <c:pt idx="11">
                  <c:v>4.2130999999999998</c:v>
                </c:pt>
                <c:pt idx="12">
                  <c:v>4.1524999999999999</c:v>
                </c:pt>
                <c:pt idx="13">
                  <c:v>4.1020000000000003</c:v>
                </c:pt>
                <c:pt idx="14">
                  <c:v>4.0827</c:v>
                </c:pt>
                <c:pt idx="15">
                  <c:v>4.0749000000000004</c:v>
                </c:pt>
                <c:pt idx="16">
                  <c:v>4.0749000000000004</c:v>
                </c:pt>
                <c:pt idx="17">
                  <c:v>4.0749000000000004</c:v>
                </c:pt>
                <c:pt idx="18">
                  <c:v>4.0982000000000003</c:v>
                </c:pt>
                <c:pt idx="19">
                  <c:v>4.1506999999999996</c:v>
                </c:pt>
                <c:pt idx="20">
                  <c:v>4.1898999999999997</c:v>
                </c:pt>
                <c:pt idx="21">
                  <c:v>4.2903000000000002</c:v>
                </c:pt>
                <c:pt idx="22">
                  <c:v>4.3063000000000002</c:v>
                </c:pt>
                <c:pt idx="23">
                  <c:v>4.3063000000000002</c:v>
                </c:pt>
                <c:pt idx="24">
                  <c:v>4.3063000000000002</c:v>
                </c:pt>
                <c:pt idx="25">
                  <c:v>4.3242000000000003</c:v>
                </c:pt>
                <c:pt idx="26">
                  <c:v>4.2925000000000004</c:v>
                </c:pt>
                <c:pt idx="27">
                  <c:v>4.2728000000000002</c:v>
                </c:pt>
                <c:pt idx="28">
                  <c:v>4.2668999999999997</c:v>
                </c:pt>
                <c:pt idx="29">
                  <c:v>4.1981000000000002</c:v>
                </c:pt>
                <c:pt idx="30">
                  <c:v>4.1981000000000002</c:v>
                </c:pt>
                <c:pt idx="31">
                  <c:v>4.1981000000000002</c:v>
                </c:pt>
                <c:pt idx="32">
                  <c:v>4.2454000000000001</c:v>
                </c:pt>
                <c:pt idx="33">
                  <c:v>4.2316000000000003</c:v>
                </c:pt>
                <c:pt idx="34">
                  <c:v>4.1902999999999997</c:v>
                </c:pt>
                <c:pt idx="35">
                  <c:v>4.2003000000000004</c:v>
                </c:pt>
                <c:pt idx="36">
                  <c:v>4.2003000000000004</c:v>
                </c:pt>
                <c:pt idx="37">
                  <c:v>4.2003000000000004</c:v>
                </c:pt>
                <c:pt idx="38">
                  <c:v>4.2003000000000004</c:v>
                </c:pt>
                <c:pt idx="39">
                  <c:v>4.3091999999999997</c:v>
                </c:pt>
                <c:pt idx="40">
                  <c:v>4.3491</c:v>
                </c:pt>
                <c:pt idx="41">
                  <c:v>4.3472</c:v>
                </c:pt>
                <c:pt idx="42">
                  <c:v>4.3094000000000001</c:v>
                </c:pt>
                <c:pt idx="43">
                  <c:v>4.4016000000000002</c:v>
                </c:pt>
                <c:pt idx="44">
                  <c:v>4.4016000000000002</c:v>
                </c:pt>
                <c:pt idx="45">
                  <c:v>4.4016000000000002</c:v>
                </c:pt>
                <c:pt idx="46">
                  <c:v>4.4198000000000004</c:v>
                </c:pt>
                <c:pt idx="47">
                  <c:v>4.3616000000000001</c:v>
                </c:pt>
                <c:pt idx="48">
                  <c:v>4.5434999999999999</c:v>
                </c:pt>
                <c:pt idx="49">
                  <c:v>4.5865</c:v>
                </c:pt>
                <c:pt idx="50">
                  <c:v>4.5216000000000003</c:v>
                </c:pt>
                <c:pt idx="51">
                  <c:v>4.5216000000000003</c:v>
                </c:pt>
                <c:pt idx="52">
                  <c:v>4.5216000000000003</c:v>
                </c:pt>
                <c:pt idx="53">
                  <c:v>4.6013999999999999</c:v>
                </c:pt>
                <c:pt idx="54">
                  <c:v>4.6673999999999998</c:v>
                </c:pt>
                <c:pt idx="55">
                  <c:v>4.5872999999999999</c:v>
                </c:pt>
                <c:pt idx="56">
                  <c:v>4.6326000000000001</c:v>
                </c:pt>
                <c:pt idx="57">
                  <c:v>4.6207000000000003</c:v>
                </c:pt>
                <c:pt idx="58">
                  <c:v>4.6207000000000003</c:v>
                </c:pt>
                <c:pt idx="59">
                  <c:v>4.6207000000000003</c:v>
                </c:pt>
                <c:pt idx="60">
                  <c:v>4.6085000000000003</c:v>
                </c:pt>
                <c:pt idx="61">
                  <c:v>4.6003999999999996</c:v>
                </c:pt>
                <c:pt idx="62">
                  <c:v>4.6417000000000002</c:v>
                </c:pt>
                <c:pt idx="63">
                  <c:v>4.7039</c:v>
                </c:pt>
                <c:pt idx="64">
                  <c:v>4.6630000000000003</c:v>
                </c:pt>
                <c:pt idx="65">
                  <c:v>4.6630000000000003</c:v>
                </c:pt>
                <c:pt idx="66">
                  <c:v>4.6630000000000003</c:v>
                </c:pt>
                <c:pt idx="67">
                  <c:v>4.6135999999999999</c:v>
                </c:pt>
                <c:pt idx="68">
                  <c:v>4.6798000000000002</c:v>
                </c:pt>
                <c:pt idx="69">
                  <c:v>4.6283000000000003</c:v>
                </c:pt>
                <c:pt idx="70">
                  <c:v>4.5811000000000002</c:v>
                </c:pt>
                <c:pt idx="71">
                  <c:v>4.5076999999999998</c:v>
                </c:pt>
                <c:pt idx="72">
                  <c:v>4.5076999999999998</c:v>
                </c:pt>
                <c:pt idx="73">
                  <c:v>4.5076999999999998</c:v>
                </c:pt>
                <c:pt idx="74">
                  <c:v>4.4874000000000001</c:v>
                </c:pt>
                <c:pt idx="75">
                  <c:v>4.4569999999999999</c:v>
                </c:pt>
                <c:pt idx="76">
                  <c:v>4.4936999999999996</c:v>
                </c:pt>
                <c:pt idx="77">
                  <c:v>4.4531000000000001</c:v>
                </c:pt>
                <c:pt idx="78">
                  <c:v>4.4962999999999997</c:v>
                </c:pt>
                <c:pt idx="79">
                  <c:v>4.4962999999999997</c:v>
                </c:pt>
                <c:pt idx="80">
                  <c:v>4.4962999999999997</c:v>
                </c:pt>
                <c:pt idx="81">
                  <c:v>4.4865000000000004</c:v>
                </c:pt>
                <c:pt idx="82">
                  <c:v>4.4394</c:v>
                </c:pt>
                <c:pt idx="83">
                  <c:v>4.34</c:v>
                </c:pt>
                <c:pt idx="84">
                  <c:v>4.375</c:v>
                </c:pt>
                <c:pt idx="85">
                  <c:v>4.4198000000000004</c:v>
                </c:pt>
                <c:pt idx="86">
                  <c:v>4.4198000000000004</c:v>
                </c:pt>
                <c:pt idx="87">
                  <c:v>4.4198000000000004</c:v>
                </c:pt>
                <c:pt idx="88">
                  <c:v>4.4432999999999998</c:v>
                </c:pt>
                <c:pt idx="89">
                  <c:v>4.4119999999999999</c:v>
                </c:pt>
                <c:pt idx="90">
                  <c:v>4.4218000000000002</c:v>
                </c:pt>
                <c:pt idx="91">
                  <c:v>4.4767000000000001</c:v>
                </c:pt>
                <c:pt idx="92">
                  <c:v>4.4649999999999999</c:v>
                </c:pt>
                <c:pt idx="93">
                  <c:v>4.4649999999999999</c:v>
                </c:pt>
                <c:pt idx="94">
                  <c:v>4.4649999999999999</c:v>
                </c:pt>
                <c:pt idx="95">
                  <c:v>4.4649999999999999</c:v>
                </c:pt>
                <c:pt idx="96">
                  <c:v>4.55</c:v>
                </c:pt>
                <c:pt idx="97">
                  <c:v>4.6116999999999999</c:v>
                </c:pt>
                <c:pt idx="98">
                  <c:v>4.5460000000000003</c:v>
                </c:pt>
                <c:pt idx="99">
                  <c:v>4.4984999999999999</c:v>
                </c:pt>
                <c:pt idx="100">
                  <c:v>4.4984999999999999</c:v>
                </c:pt>
                <c:pt idx="101">
                  <c:v>4.4984999999999999</c:v>
                </c:pt>
                <c:pt idx="102">
                  <c:v>4.3883999999999999</c:v>
                </c:pt>
                <c:pt idx="103">
                  <c:v>4.3258999999999999</c:v>
                </c:pt>
                <c:pt idx="104">
                  <c:v>4.2755000000000001</c:v>
                </c:pt>
                <c:pt idx="105">
                  <c:v>4.2869999999999999</c:v>
                </c:pt>
                <c:pt idx="106">
                  <c:v>4.4335000000000004</c:v>
                </c:pt>
                <c:pt idx="107">
                  <c:v>4.4335000000000004</c:v>
                </c:pt>
                <c:pt idx="108">
                  <c:v>4.4335000000000004</c:v>
                </c:pt>
                <c:pt idx="109">
                  <c:v>4.4669999999999996</c:v>
                </c:pt>
                <c:pt idx="110">
                  <c:v>4.4039999999999999</c:v>
                </c:pt>
                <c:pt idx="111">
                  <c:v>4.3159999999999998</c:v>
                </c:pt>
                <c:pt idx="112">
                  <c:v>4.2442000000000002</c:v>
                </c:pt>
                <c:pt idx="113">
                  <c:v>4.2209000000000003</c:v>
                </c:pt>
                <c:pt idx="114">
                  <c:v>4.2209000000000003</c:v>
                </c:pt>
                <c:pt idx="115">
                  <c:v>4.2209000000000003</c:v>
                </c:pt>
                <c:pt idx="116">
                  <c:v>4.2808999999999999</c:v>
                </c:pt>
                <c:pt idx="117">
                  <c:v>4.2226999999999997</c:v>
                </c:pt>
                <c:pt idx="118">
                  <c:v>4.2226999999999997</c:v>
                </c:pt>
                <c:pt idx="119">
                  <c:v>4.2594000000000003</c:v>
                </c:pt>
                <c:pt idx="120">
                  <c:v>4.2553999999999998</c:v>
                </c:pt>
                <c:pt idx="121">
                  <c:v>4.2553999999999998</c:v>
                </c:pt>
                <c:pt idx="122">
                  <c:v>4.2553999999999998</c:v>
                </c:pt>
                <c:pt idx="123">
                  <c:v>4.2321</c:v>
                </c:pt>
                <c:pt idx="124">
                  <c:v>4.2476000000000003</c:v>
                </c:pt>
                <c:pt idx="125">
                  <c:v>4.3293999999999997</c:v>
                </c:pt>
                <c:pt idx="126">
                  <c:v>4.2864000000000004</c:v>
                </c:pt>
                <c:pt idx="127">
                  <c:v>4.3960999999999997</c:v>
                </c:pt>
                <c:pt idx="128">
                  <c:v>4.3960999999999997</c:v>
                </c:pt>
                <c:pt idx="129">
                  <c:v>4.3960999999999997</c:v>
                </c:pt>
                <c:pt idx="130">
                  <c:v>4.4612999999999996</c:v>
                </c:pt>
                <c:pt idx="131">
                  <c:v>4.4316000000000004</c:v>
                </c:pt>
                <c:pt idx="132">
                  <c:v>4.3586999999999998</c:v>
                </c:pt>
                <c:pt idx="133">
                  <c:v>4.3586999999999998</c:v>
                </c:pt>
                <c:pt idx="134">
                  <c:v>4.2784000000000004</c:v>
                </c:pt>
                <c:pt idx="135">
                  <c:v>4.2784000000000004</c:v>
                </c:pt>
                <c:pt idx="136">
                  <c:v>4.2784000000000004</c:v>
                </c:pt>
                <c:pt idx="137">
                  <c:v>4.2782999999999998</c:v>
                </c:pt>
                <c:pt idx="138">
                  <c:v>4.2958999999999996</c:v>
                </c:pt>
                <c:pt idx="139">
                  <c:v>4.2840999999999996</c:v>
                </c:pt>
                <c:pt idx="140">
                  <c:v>4.2100999999999997</c:v>
                </c:pt>
                <c:pt idx="141">
                  <c:v>4.1829000000000001</c:v>
                </c:pt>
                <c:pt idx="142">
                  <c:v>4.1829000000000001</c:v>
                </c:pt>
                <c:pt idx="143">
                  <c:v>4.1829000000000001</c:v>
                </c:pt>
                <c:pt idx="144">
                  <c:v>4.2294</c:v>
                </c:pt>
                <c:pt idx="145">
                  <c:v>4.1576000000000004</c:v>
                </c:pt>
                <c:pt idx="146">
                  <c:v>4.1576000000000004</c:v>
                </c:pt>
                <c:pt idx="147">
                  <c:v>4.2020999999999997</c:v>
                </c:pt>
                <c:pt idx="148">
                  <c:v>4.2389000000000001</c:v>
                </c:pt>
                <c:pt idx="149">
                  <c:v>4.2389000000000001</c:v>
                </c:pt>
                <c:pt idx="150">
                  <c:v>4.2389000000000001</c:v>
                </c:pt>
                <c:pt idx="151">
                  <c:v>4.2525000000000004</c:v>
                </c:pt>
                <c:pt idx="152">
                  <c:v>4.2506000000000004</c:v>
                </c:pt>
                <c:pt idx="153">
                  <c:v>4.2838000000000003</c:v>
                </c:pt>
                <c:pt idx="154">
                  <c:v>4.2407000000000004</c:v>
                </c:pt>
                <c:pt idx="155">
                  <c:v>4.1939000000000002</c:v>
                </c:pt>
                <c:pt idx="156">
                  <c:v>4.1939000000000002</c:v>
                </c:pt>
                <c:pt idx="157">
                  <c:v>4.1939000000000002</c:v>
                </c:pt>
                <c:pt idx="158">
                  <c:v>4.1744000000000003</c:v>
                </c:pt>
                <c:pt idx="159">
                  <c:v>4.1394000000000002</c:v>
                </c:pt>
                <c:pt idx="160">
                  <c:v>4.0296000000000003</c:v>
                </c:pt>
                <c:pt idx="161">
                  <c:v>3.976</c:v>
                </c:pt>
                <c:pt idx="162">
                  <c:v>3.7904</c:v>
                </c:pt>
                <c:pt idx="163">
                  <c:v>3.7904</c:v>
                </c:pt>
                <c:pt idx="164">
                  <c:v>3.7904</c:v>
                </c:pt>
                <c:pt idx="165">
                  <c:v>3.7884000000000002</c:v>
                </c:pt>
                <c:pt idx="166">
                  <c:v>3.8919000000000001</c:v>
                </c:pt>
                <c:pt idx="167">
                  <c:v>3.9430999999999998</c:v>
                </c:pt>
                <c:pt idx="168">
                  <c:v>3.9876999999999998</c:v>
                </c:pt>
                <c:pt idx="169">
                  <c:v>3.9398</c:v>
                </c:pt>
                <c:pt idx="170">
                  <c:v>3.9398</c:v>
                </c:pt>
                <c:pt idx="171">
                  <c:v>3.9398</c:v>
                </c:pt>
                <c:pt idx="172">
                  <c:v>3.9035000000000002</c:v>
                </c:pt>
                <c:pt idx="173">
                  <c:v>3.8428</c:v>
                </c:pt>
                <c:pt idx="174">
                  <c:v>3.8351999999999999</c:v>
                </c:pt>
                <c:pt idx="175">
                  <c:v>3.9131</c:v>
                </c:pt>
                <c:pt idx="176">
                  <c:v>3.8826000000000001</c:v>
                </c:pt>
                <c:pt idx="177">
                  <c:v>3.8826000000000001</c:v>
                </c:pt>
                <c:pt idx="178">
                  <c:v>3.8826000000000001</c:v>
                </c:pt>
                <c:pt idx="179">
                  <c:v>3.8711000000000002</c:v>
                </c:pt>
                <c:pt idx="180">
                  <c:v>3.8067000000000002</c:v>
                </c:pt>
                <c:pt idx="181">
                  <c:v>3.8010000000000002</c:v>
                </c:pt>
                <c:pt idx="182">
                  <c:v>3.8521000000000001</c:v>
                </c:pt>
                <c:pt idx="183">
                  <c:v>3.7989999999999999</c:v>
                </c:pt>
                <c:pt idx="184">
                  <c:v>3.7989999999999999</c:v>
                </c:pt>
                <c:pt idx="185">
                  <c:v>3.7989999999999999</c:v>
                </c:pt>
                <c:pt idx="186">
                  <c:v>3.8159999999999998</c:v>
                </c:pt>
                <c:pt idx="187">
                  <c:v>3.8216000000000001</c:v>
                </c:pt>
                <c:pt idx="188">
                  <c:v>3.8349000000000002</c:v>
                </c:pt>
                <c:pt idx="189">
                  <c:v>3.8614999999999999</c:v>
                </c:pt>
                <c:pt idx="190">
                  <c:v>3.9034</c:v>
                </c:pt>
                <c:pt idx="191">
                  <c:v>3.9034</c:v>
                </c:pt>
                <c:pt idx="192">
                  <c:v>3.9034</c:v>
                </c:pt>
                <c:pt idx="193">
                  <c:v>3.9034</c:v>
                </c:pt>
                <c:pt idx="194">
                  <c:v>3.831</c:v>
                </c:pt>
                <c:pt idx="195">
                  <c:v>3.7551999999999999</c:v>
                </c:pt>
                <c:pt idx="196">
                  <c:v>3.7269000000000001</c:v>
                </c:pt>
                <c:pt idx="197">
                  <c:v>3.7080000000000002</c:v>
                </c:pt>
                <c:pt idx="198">
                  <c:v>3.7080000000000002</c:v>
                </c:pt>
                <c:pt idx="199">
                  <c:v>3.7080000000000002</c:v>
                </c:pt>
                <c:pt idx="200">
                  <c:v>3.7004000000000001</c:v>
                </c:pt>
                <c:pt idx="201">
                  <c:v>3.6423000000000001</c:v>
                </c:pt>
                <c:pt idx="202">
                  <c:v>3.6534</c:v>
                </c:pt>
                <c:pt idx="203">
                  <c:v>3.6739999999999999</c:v>
                </c:pt>
                <c:pt idx="204">
                  <c:v>3.6513</c:v>
                </c:pt>
                <c:pt idx="205">
                  <c:v>3.6513</c:v>
                </c:pt>
                <c:pt idx="206">
                  <c:v>3.6513</c:v>
                </c:pt>
                <c:pt idx="207">
                  <c:v>3.6175999999999999</c:v>
                </c:pt>
                <c:pt idx="208">
                  <c:v>3.6456</c:v>
                </c:pt>
                <c:pt idx="209">
                  <c:v>3.7038000000000002</c:v>
                </c:pt>
                <c:pt idx="210">
                  <c:v>3.7130999999999998</c:v>
                </c:pt>
                <c:pt idx="211">
                  <c:v>3.7412999999999998</c:v>
                </c:pt>
                <c:pt idx="212">
                  <c:v>3.7412999999999998</c:v>
                </c:pt>
                <c:pt idx="213">
                  <c:v>3.7412999999999998</c:v>
                </c:pt>
                <c:pt idx="214">
                  <c:v>3.7488999999999999</c:v>
                </c:pt>
                <c:pt idx="215">
                  <c:v>3.7280000000000002</c:v>
                </c:pt>
                <c:pt idx="216">
                  <c:v>3.7848999999999999</c:v>
                </c:pt>
                <c:pt idx="217">
                  <c:v>3.7963</c:v>
                </c:pt>
                <c:pt idx="218">
                  <c:v>3.7505999999999999</c:v>
                </c:pt>
                <c:pt idx="219">
                  <c:v>3.7505999999999999</c:v>
                </c:pt>
                <c:pt idx="220">
                  <c:v>3.7505999999999999</c:v>
                </c:pt>
                <c:pt idx="221">
                  <c:v>3.7808999999999999</c:v>
                </c:pt>
                <c:pt idx="222">
                  <c:v>3.7315</c:v>
                </c:pt>
                <c:pt idx="223">
                  <c:v>3.7808999999999999</c:v>
                </c:pt>
                <c:pt idx="224">
                  <c:v>3.8458000000000001</c:v>
                </c:pt>
                <c:pt idx="225">
                  <c:v>3.9672000000000001</c:v>
                </c:pt>
                <c:pt idx="226">
                  <c:v>3.9672000000000001</c:v>
                </c:pt>
                <c:pt idx="227">
                  <c:v>3.9672000000000001</c:v>
                </c:pt>
                <c:pt idx="228">
                  <c:v>4.0255999999999998</c:v>
                </c:pt>
                <c:pt idx="229">
                  <c:v>4.0118999999999998</c:v>
                </c:pt>
                <c:pt idx="230">
                  <c:v>4.0726000000000004</c:v>
                </c:pt>
                <c:pt idx="231">
                  <c:v>4.0608000000000004</c:v>
                </c:pt>
                <c:pt idx="232">
                  <c:v>4.1002999999999998</c:v>
                </c:pt>
                <c:pt idx="233">
                  <c:v>4.1002999999999998</c:v>
                </c:pt>
                <c:pt idx="234">
                  <c:v>4.1002999999999998</c:v>
                </c:pt>
                <c:pt idx="235">
                  <c:v>4.1002999999999998</c:v>
                </c:pt>
                <c:pt idx="236">
                  <c:v>4.0316999999999998</c:v>
                </c:pt>
                <c:pt idx="237">
                  <c:v>4.0122</c:v>
                </c:pt>
                <c:pt idx="238">
                  <c:v>4.0906000000000002</c:v>
                </c:pt>
                <c:pt idx="239">
                  <c:v>4.0827999999999998</c:v>
                </c:pt>
                <c:pt idx="240">
                  <c:v>4.0827999999999998</c:v>
                </c:pt>
                <c:pt idx="241">
                  <c:v>4.0827999999999998</c:v>
                </c:pt>
                <c:pt idx="242">
                  <c:v>4.1955999999999998</c:v>
                </c:pt>
                <c:pt idx="243">
                  <c:v>4.2076000000000002</c:v>
                </c:pt>
                <c:pt idx="244">
                  <c:v>4.2455999999999996</c:v>
                </c:pt>
                <c:pt idx="245">
                  <c:v>4.2118000000000002</c:v>
                </c:pt>
                <c:pt idx="246">
                  <c:v>4.2398999999999996</c:v>
                </c:pt>
                <c:pt idx="247">
                  <c:v>4.2398999999999996</c:v>
                </c:pt>
                <c:pt idx="248">
                  <c:v>4.2398999999999996</c:v>
                </c:pt>
                <c:pt idx="249">
                  <c:v>4.2820999999999998</c:v>
                </c:pt>
                <c:pt idx="250">
                  <c:v>4.2541000000000002</c:v>
                </c:pt>
                <c:pt idx="251">
                  <c:v>4.3003999999999998</c:v>
                </c:pt>
                <c:pt idx="252">
                  <c:v>4.2843999999999998</c:v>
                </c:pt>
                <c:pt idx="253">
                  <c:v>4.3836000000000004</c:v>
                </c:pt>
                <c:pt idx="254">
                  <c:v>4.3836000000000004</c:v>
                </c:pt>
                <c:pt idx="255">
                  <c:v>4.3836000000000004</c:v>
                </c:pt>
                <c:pt idx="256">
                  <c:v>4.2847</c:v>
                </c:pt>
                <c:pt idx="257">
                  <c:v>4.2708000000000004</c:v>
                </c:pt>
                <c:pt idx="258">
                  <c:v>4.4314999999999998</c:v>
                </c:pt>
                <c:pt idx="259">
                  <c:v>4.3257000000000003</c:v>
                </c:pt>
                <c:pt idx="260">
                  <c:v>4.3042999999999996</c:v>
                </c:pt>
                <c:pt idx="261">
                  <c:v>4.3042999999999996</c:v>
                </c:pt>
                <c:pt idx="262">
                  <c:v>4.3042999999999996</c:v>
                </c:pt>
                <c:pt idx="263">
                  <c:v>4.3042999999999996</c:v>
                </c:pt>
                <c:pt idx="264">
                  <c:v>4.4275000000000002</c:v>
                </c:pt>
                <c:pt idx="265">
                  <c:v>4.4512</c:v>
                </c:pt>
                <c:pt idx="266">
                  <c:v>4.4353999999999996</c:v>
                </c:pt>
                <c:pt idx="267">
                  <c:v>4.4394</c:v>
                </c:pt>
                <c:pt idx="268">
                  <c:v>4.4394</c:v>
                </c:pt>
                <c:pt idx="269">
                  <c:v>4.4394</c:v>
                </c:pt>
                <c:pt idx="270">
                  <c:v>4.4138000000000002</c:v>
                </c:pt>
                <c:pt idx="271">
                  <c:v>4.3962000000000003</c:v>
                </c:pt>
                <c:pt idx="272">
                  <c:v>4.41</c:v>
                </c:pt>
                <c:pt idx="273">
                  <c:v>4.4218000000000002</c:v>
                </c:pt>
                <c:pt idx="274">
                  <c:v>4.4001999999999999</c:v>
                </c:pt>
                <c:pt idx="275">
                  <c:v>4.4001999999999999</c:v>
                </c:pt>
                <c:pt idx="276">
                  <c:v>4.4001999999999999</c:v>
                </c:pt>
                <c:pt idx="277">
                  <c:v>4.2731000000000003</c:v>
                </c:pt>
                <c:pt idx="278">
                  <c:v>4.3061999999999996</c:v>
                </c:pt>
                <c:pt idx="279">
                  <c:v>4.2633999999999999</c:v>
                </c:pt>
                <c:pt idx="280">
                  <c:v>4.2633999999999999</c:v>
                </c:pt>
                <c:pt idx="281">
                  <c:v>4.1684999999999999</c:v>
                </c:pt>
                <c:pt idx="282">
                  <c:v>4.1684999999999999</c:v>
                </c:pt>
                <c:pt idx="283">
                  <c:v>4.1684999999999999</c:v>
                </c:pt>
                <c:pt idx="284">
                  <c:v>4.1897000000000002</c:v>
                </c:pt>
                <c:pt idx="285">
                  <c:v>4.2244999999999999</c:v>
                </c:pt>
                <c:pt idx="286">
                  <c:v>4.18</c:v>
                </c:pt>
                <c:pt idx="287">
                  <c:v>4.1760999999999999</c:v>
                </c:pt>
                <c:pt idx="288">
                  <c:v>4.1528999999999998</c:v>
                </c:pt>
                <c:pt idx="289">
                  <c:v>4.1528999999999998</c:v>
                </c:pt>
                <c:pt idx="290">
                  <c:v>4.1528999999999998</c:v>
                </c:pt>
                <c:pt idx="291">
                  <c:v>4.2012</c:v>
                </c:pt>
                <c:pt idx="292">
                  <c:v>4.2263000000000002</c:v>
                </c:pt>
                <c:pt idx="293">
                  <c:v>4.2710999999999997</c:v>
                </c:pt>
                <c:pt idx="294">
                  <c:v>4.3277999999999999</c:v>
                </c:pt>
                <c:pt idx="295">
                  <c:v>4.3967000000000001</c:v>
                </c:pt>
                <c:pt idx="296">
                  <c:v>4.3967000000000001</c:v>
                </c:pt>
                <c:pt idx="297">
                  <c:v>4.3967000000000001</c:v>
                </c:pt>
                <c:pt idx="298">
                  <c:v>4.3967000000000001</c:v>
                </c:pt>
                <c:pt idx="299">
                  <c:v>4.3986999999999998</c:v>
                </c:pt>
                <c:pt idx="300">
                  <c:v>4.5140000000000002</c:v>
                </c:pt>
                <c:pt idx="301">
                  <c:v>4.5621</c:v>
                </c:pt>
                <c:pt idx="302">
                  <c:v>4.5221999999999998</c:v>
                </c:pt>
                <c:pt idx="303">
                  <c:v>4.5221999999999998</c:v>
                </c:pt>
                <c:pt idx="304">
                  <c:v>4.5221999999999998</c:v>
                </c:pt>
                <c:pt idx="305">
                  <c:v>4.5865</c:v>
                </c:pt>
                <c:pt idx="306">
                  <c:v>4.5887000000000002</c:v>
                </c:pt>
                <c:pt idx="307">
                  <c:v>4.5887000000000002</c:v>
                </c:pt>
                <c:pt idx="308">
                  <c:v>4.5827</c:v>
                </c:pt>
                <c:pt idx="309">
                  <c:v>4.6253000000000002</c:v>
                </c:pt>
                <c:pt idx="310">
                  <c:v>4.6253000000000002</c:v>
                </c:pt>
                <c:pt idx="311">
                  <c:v>4.6253000000000002</c:v>
                </c:pt>
                <c:pt idx="312">
                  <c:v>4.5327000000000002</c:v>
                </c:pt>
                <c:pt idx="313">
                  <c:v>4.569</c:v>
                </c:pt>
                <c:pt idx="314">
                  <c:v>4.569</c:v>
                </c:pt>
                <c:pt idx="315">
                  <c:v>4.5590000000000002</c:v>
                </c:pt>
                <c:pt idx="316">
                  <c:v>4.5975000000000001</c:v>
                </c:pt>
                <c:pt idx="317">
                  <c:v>4.5975000000000001</c:v>
                </c:pt>
                <c:pt idx="318">
                  <c:v>4.5975000000000001</c:v>
                </c:pt>
                <c:pt idx="319">
                  <c:v>4.63</c:v>
                </c:pt>
                <c:pt idx="320">
                  <c:v>4.6849999999999996</c:v>
                </c:pt>
                <c:pt idx="321">
                  <c:v>4.6891999999999996</c:v>
                </c:pt>
                <c:pt idx="322">
                  <c:v>4.6893000000000002</c:v>
                </c:pt>
                <c:pt idx="323">
                  <c:v>4.7591999999999999</c:v>
                </c:pt>
                <c:pt idx="324">
                  <c:v>4.7591999999999999</c:v>
                </c:pt>
                <c:pt idx="325">
                  <c:v>4.7591999999999999</c:v>
                </c:pt>
                <c:pt idx="326">
                  <c:v>4.7778999999999998</c:v>
                </c:pt>
                <c:pt idx="327">
                  <c:v>4.7923999999999998</c:v>
                </c:pt>
                <c:pt idx="328">
                  <c:v>4.6531000000000002</c:v>
                </c:pt>
                <c:pt idx="329">
                  <c:v>4.6124999999999998</c:v>
                </c:pt>
                <c:pt idx="330">
                  <c:v>4.6269999999999998</c:v>
                </c:pt>
                <c:pt idx="331">
                  <c:v>4.6269999999999998</c:v>
                </c:pt>
                <c:pt idx="332">
                  <c:v>4.6269999999999998</c:v>
                </c:pt>
                <c:pt idx="333">
                  <c:v>4.6269999999999998</c:v>
                </c:pt>
                <c:pt idx="334">
                  <c:v>4.5763999999999996</c:v>
                </c:pt>
                <c:pt idx="335">
                  <c:v>4.6109</c:v>
                </c:pt>
                <c:pt idx="336">
                  <c:v>4.6436000000000002</c:v>
                </c:pt>
                <c:pt idx="337">
                  <c:v>4.6214000000000004</c:v>
                </c:pt>
                <c:pt idx="338">
                  <c:v>4.6214000000000004</c:v>
                </c:pt>
                <c:pt idx="339">
                  <c:v>4.6214000000000004</c:v>
                </c:pt>
                <c:pt idx="340">
                  <c:v>4.5343</c:v>
                </c:pt>
                <c:pt idx="341">
                  <c:v>4.5323000000000002</c:v>
                </c:pt>
                <c:pt idx="342">
                  <c:v>4.5284000000000004</c:v>
                </c:pt>
                <c:pt idx="343">
                  <c:v>4.5163000000000002</c:v>
                </c:pt>
                <c:pt idx="344">
                  <c:v>4.5387000000000004</c:v>
                </c:pt>
                <c:pt idx="345">
                  <c:v>4.5387000000000004</c:v>
                </c:pt>
                <c:pt idx="346">
                  <c:v>4.5387000000000004</c:v>
                </c:pt>
                <c:pt idx="347">
                  <c:v>4.5549999999999997</c:v>
                </c:pt>
                <c:pt idx="348">
                  <c:v>4.5105000000000004</c:v>
                </c:pt>
                <c:pt idx="349">
                  <c:v>4.4180999999999999</c:v>
                </c:pt>
                <c:pt idx="350">
                  <c:v>4.4341999999999997</c:v>
                </c:pt>
                <c:pt idx="351">
                  <c:v>4.4946999999999999</c:v>
                </c:pt>
                <c:pt idx="352">
                  <c:v>4.4946999999999999</c:v>
                </c:pt>
                <c:pt idx="353">
                  <c:v>4.4946999999999999</c:v>
                </c:pt>
                <c:pt idx="354">
                  <c:v>4.4968000000000004</c:v>
                </c:pt>
                <c:pt idx="355">
                  <c:v>4.5351999999999997</c:v>
                </c:pt>
                <c:pt idx="356">
                  <c:v>4.6208</c:v>
                </c:pt>
                <c:pt idx="357">
                  <c:v>4.5288000000000004</c:v>
                </c:pt>
                <c:pt idx="358">
                  <c:v>4.4762000000000004</c:v>
                </c:pt>
                <c:pt idx="359">
                  <c:v>4.4762000000000004</c:v>
                </c:pt>
                <c:pt idx="360">
                  <c:v>4.4762000000000004</c:v>
                </c:pt>
                <c:pt idx="361">
                  <c:v>4.4762000000000004</c:v>
                </c:pt>
                <c:pt idx="362">
                  <c:v>4.5503</c:v>
                </c:pt>
                <c:pt idx="363">
                  <c:v>4.5327000000000002</c:v>
                </c:pt>
                <c:pt idx="364">
                  <c:v>4.5053000000000001</c:v>
                </c:pt>
                <c:pt idx="365">
                  <c:v>4.4313000000000002</c:v>
                </c:pt>
                <c:pt idx="366">
                  <c:v>4.4313000000000002</c:v>
                </c:pt>
                <c:pt idx="367">
                  <c:v>4.4313000000000002</c:v>
                </c:pt>
                <c:pt idx="368">
                  <c:v>4.4002999999999997</c:v>
                </c:pt>
                <c:pt idx="369">
                  <c:v>4.2945000000000002</c:v>
                </c:pt>
                <c:pt idx="370">
                  <c:v>4.2561999999999998</c:v>
                </c:pt>
                <c:pt idx="371">
                  <c:v>4.2599</c:v>
                </c:pt>
                <c:pt idx="372">
                  <c:v>4.2081999999999997</c:v>
                </c:pt>
                <c:pt idx="373">
                  <c:v>4.2081999999999997</c:v>
                </c:pt>
                <c:pt idx="374">
                  <c:v>4.2081999999999997</c:v>
                </c:pt>
                <c:pt idx="375">
                  <c:v>4.1551</c:v>
                </c:pt>
                <c:pt idx="376">
                  <c:v>4.2442000000000002</c:v>
                </c:pt>
                <c:pt idx="377">
                  <c:v>4.2785000000000002</c:v>
                </c:pt>
                <c:pt idx="378">
                  <c:v>4.2784000000000004</c:v>
                </c:pt>
                <c:pt idx="379">
                  <c:v>4.3010999999999999</c:v>
                </c:pt>
                <c:pt idx="380">
                  <c:v>4.3010999999999999</c:v>
                </c:pt>
                <c:pt idx="381">
                  <c:v>4.3010999999999999</c:v>
                </c:pt>
                <c:pt idx="382">
                  <c:v>4.2130999999999998</c:v>
                </c:pt>
                <c:pt idx="383">
                  <c:v>4.2798999999999996</c:v>
                </c:pt>
                <c:pt idx="384">
                  <c:v>4.3124000000000002</c:v>
                </c:pt>
                <c:pt idx="385">
                  <c:v>4.2682000000000002</c:v>
                </c:pt>
                <c:pt idx="386">
                  <c:v>4.3121</c:v>
                </c:pt>
                <c:pt idx="387">
                  <c:v>4.3121</c:v>
                </c:pt>
                <c:pt idx="388">
                  <c:v>4.3121</c:v>
                </c:pt>
                <c:pt idx="389">
                  <c:v>4.2984999999999998</c:v>
                </c:pt>
                <c:pt idx="390">
                  <c:v>4.2831000000000001</c:v>
                </c:pt>
                <c:pt idx="391">
                  <c:v>4.2427999999999999</c:v>
                </c:pt>
                <c:pt idx="392">
                  <c:v>4.2369000000000003</c:v>
                </c:pt>
                <c:pt idx="393">
                  <c:v>4.2462</c:v>
                </c:pt>
                <c:pt idx="394">
                  <c:v>4.2462</c:v>
                </c:pt>
                <c:pt idx="395">
                  <c:v>4.2462</c:v>
                </c:pt>
                <c:pt idx="396">
                  <c:v>4.3346</c:v>
                </c:pt>
                <c:pt idx="397">
                  <c:v>4.3132999999999999</c:v>
                </c:pt>
                <c:pt idx="398">
                  <c:v>4.3518999999999997</c:v>
                </c:pt>
                <c:pt idx="399">
                  <c:v>4.3594999999999997</c:v>
                </c:pt>
                <c:pt idx="400">
                  <c:v>4.2493999999999996</c:v>
                </c:pt>
                <c:pt idx="401">
                  <c:v>4.2493999999999996</c:v>
                </c:pt>
                <c:pt idx="402">
                  <c:v>4.2493999999999996</c:v>
                </c:pt>
                <c:pt idx="403">
                  <c:v>4.2053000000000003</c:v>
                </c:pt>
                <c:pt idx="404">
                  <c:v>4.1688999999999998</c:v>
                </c:pt>
                <c:pt idx="405">
                  <c:v>4.1307</c:v>
                </c:pt>
                <c:pt idx="406">
                  <c:v>4.0286</c:v>
                </c:pt>
                <c:pt idx="407">
                  <c:v>3.9943</c:v>
                </c:pt>
                <c:pt idx="408">
                  <c:v>3.9943</c:v>
                </c:pt>
                <c:pt idx="409">
                  <c:v>3.9943</c:v>
                </c:pt>
                <c:pt idx="410">
                  <c:v>4.1835000000000004</c:v>
                </c:pt>
                <c:pt idx="411">
                  <c:v>4.2929000000000004</c:v>
                </c:pt>
                <c:pt idx="412">
                  <c:v>4.3315000000000001</c:v>
                </c:pt>
                <c:pt idx="413">
                  <c:v>4.4249000000000001</c:v>
                </c:pt>
                <c:pt idx="414">
                  <c:v>4.4894999999999996</c:v>
                </c:pt>
                <c:pt idx="415">
                  <c:v>4.4894999999999996</c:v>
                </c:pt>
                <c:pt idx="416">
                  <c:v>4.4894999999999996</c:v>
                </c:pt>
                <c:pt idx="417">
                  <c:v>4.3738999999999999</c:v>
                </c:pt>
                <c:pt idx="418">
                  <c:v>4.3330000000000002</c:v>
                </c:pt>
                <c:pt idx="419">
                  <c:v>4.2767999999999997</c:v>
                </c:pt>
                <c:pt idx="420">
                  <c:v>4.3249000000000004</c:v>
                </c:pt>
                <c:pt idx="421">
                  <c:v>4.3249000000000004</c:v>
                </c:pt>
                <c:pt idx="422">
                  <c:v>4.3249000000000004</c:v>
                </c:pt>
                <c:pt idx="423">
                  <c:v>4.3249000000000004</c:v>
                </c:pt>
                <c:pt idx="424">
                  <c:v>4.4105999999999996</c:v>
                </c:pt>
                <c:pt idx="425">
                  <c:v>4.4008000000000003</c:v>
                </c:pt>
                <c:pt idx="426">
                  <c:v>4.3811999999999998</c:v>
                </c:pt>
                <c:pt idx="427">
                  <c:v>4.3148999999999997</c:v>
                </c:pt>
                <c:pt idx="428">
                  <c:v>4.2352999999999996</c:v>
                </c:pt>
                <c:pt idx="429">
                  <c:v>4.2352999999999996</c:v>
                </c:pt>
                <c:pt idx="430">
                  <c:v>4.2352999999999996</c:v>
                </c:pt>
                <c:pt idx="431">
                  <c:v>4.2081999999999997</c:v>
                </c:pt>
                <c:pt idx="432">
                  <c:v>4.1715999999999998</c:v>
                </c:pt>
                <c:pt idx="433">
                  <c:v>4.1619000000000002</c:v>
                </c:pt>
                <c:pt idx="434">
                  <c:v>4.2176</c:v>
                </c:pt>
                <c:pt idx="435">
                  <c:v>4.3083</c:v>
                </c:pt>
                <c:pt idx="436">
                  <c:v>4.3083</c:v>
                </c:pt>
                <c:pt idx="437">
                  <c:v>4.3083</c:v>
                </c:pt>
                <c:pt idx="438">
                  <c:v>4.3433000000000002</c:v>
                </c:pt>
                <c:pt idx="439">
                  <c:v>4.2946</c:v>
                </c:pt>
                <c:pt idx="440">
                  <c:v>4.2694000000000001</c:v>
                </c:pt>
                <c:pt idx="441">
                  <c:v>4.3784999999999998</c:v>
                </c:pt>
                <c:pt idx="442">
                  <c:v>4.3784999999999998</c:v>
                </c:pt>
                <c:pt idx="443">
                  <c:v>4.3784999999999998</c:v>
                </c:pt>
                <c:pt idx="444">
                  <c:v>4.3784999999999998</c:v>
                </c:pt>
                <c:pt idx="445">
                  <c:v>4.4709000000000003</c:v>
                </c:pt>
                <c:pt idx="446">
                  <c:v>4.4649999999999999</c:v>
                </c:pt>
                <c:pt idx="447">
                  <c:v>4.5362999999999998</c:v>
                </c:pt>
                <c:pt idx="448">
                  <c:v>4.4314999999999998</c:v>
                </c:pt>
                <c:pt idx="449">
                  <c:v>4.4770000000000003</c:v>
                </c:pt>
                <c:pt idx="450">
                  <c:v>4.4770000000000003</c:v>
                </c:pt>
                <c:pt idx="451">
                  <c:v>4.4770000000000003</c:v>
                </c:pt>
                <c:pt idx="452">
                  <c:v>4.4474</c:v>
                </c:pt>
                <c:pt idx="453">
                  <c:v>4.4869000000000003</c:v>
                </c:pt>
                <c:pt idx="454">
                  <c:v>4.5984999999999996</c:v>
                </c:pt>
                <c:pt idx="455">
                  <c:v>4.5286999999999997</c:v>
                </c:pt>
                <c:pt idx="456">
                  <c:v>4.5110000000000001</c:v>
                </c:pt>
                <c:pt idx="457">
                  <c:v>4.5110000000000001</c:v>
                </c:pt>
                <c:pt idx="458">
                  <c:v>4.5110000000000001</c:v>
                </c:pt>
                <c:pt idx="459">
                  <c:v>4.5110000000000001</c:v>
                </c:pt>
                <c:pt idx="460">
                  <c:v>4.4436</c:v>
                </c:pt>
                <c:pt idx="461">
                  <c:v>4.4772999999999996</c:v>
                </c:pt>
                <c:pt idx="462">
                  <c:v>4.4180000000000001</c:v>
                </c:pt>
                <c:pt idx="463">
                  <c:v>4.4004000000000003</c:v>
                </c:pt>
                <c:pt idx="464">
                  <c:v>4.4004000000000003</c:v>
                </c:pt>
                <c:pt idx="465">
                  <c:v>4.4004000000000003</c:v>
                </c:pt>
                <c:pt idx="466">
                  <c:v>4.4398999999999997</c:v>
                </c:pt>
                <c:pt idx="467">
                  <c:v>4.4537000000000004</c:v>
                </c:pt>
                <c:pt idx="468">
                  <c:v>4.3552</c:v>
                </c:pt>
                <c:pt idx="469">
                  <c:v>4.3906000000000001</c:v>
                </c:pt>
                <c:pt idx="470">
                  <c:v>4.5056000000000003</c:v>
                </c:pt>
                <c:pt idx="471">
                  <c:v>4.5056000000000003</c:v>
                </c:pt>
                <c:pt idx="472">
                  <c:v>4.5056000000000003</c:v>
                </c:pt>
                <c:pt idx="473">
                  <c:v>4.4737999999999998</c:v>
                </c:pt>
                <c:pt idx="474">
                  <c:v>4.4698000000000002</c:v>
                </c:pt>
                <c:pt idx="475">
                  <c:v>4.4203000000000001</c:v>
                </c:pt>
                <c:pt idx="476">
                  <c:v>4.3592000000000004</c:v>
                </c:pt>
                <c:pt idx="477">
                  <c:v>4.3986999999999998</c:v>
                </c:pt>
                <c:pt idx="478">
                  <c:v>4.3986999999999998</c:v>
                </c:pt>
                <c:pt idx="479">
                  <c:v>4.3986999999999998</c:v>
                </c:pt>
                <c:pt idx="480">
                  <c:v>4.4462000000000002</c:v>
                </c:pt>
                <c:pt idx="481">
                  <c:v>4.3887999999999998</c:v>
                </c:pt>
                <c:pt idx="482">
                  <c:v>4.3909000000000002</c:v>
                </c:pt>
                <c:pt idx="483">
                  <c:v>4.3909000000000002</c:v>
                </c:pt>
                <c:pt idx="484">
                  <c:v>4.3750999999999998</c:v>
                </c:pt>
                <c:pt idx="485">
                  <c:v>4.3750999999999998</c:v>
                </c:pt>
                <c:pt idx="486">
                  <c:v>4.3750999999999998</c:v>
                </c:pt>
                <c:pt idx="487">
                  <c:v>4.3475000000000001</c:v>
                </c:pt>
                <c:pt idx="488">
                  <c:v>4.2945000000000002</c:v>
                </c:pt>
                <c:pt idx="489">
                  <c:v>4.2906000000000004</c:v>
                </c:pt>
                <c:pt idx="490">
                  <c:v>4.2416999999999998</c:v>
                </c:pt>
                <c:pt idx="491">
                  <c:v>4.2769000000000004</c:v>
                </c:pt>
                <c:pt idx="492">
                  <c:v>4.2769000000000004</c:v>
                </c:pt>
                <c:pt idx="493">
                  <c:v>4.2769000000000004</c:v>
                </c:pt>
                <c:pt idx="494">
                  <c:v>4.2279999999999998</c:v>
                </c:pt>
                <c:pt idx="495">
                  <c:v>4.2416</c:v>
                </c:pt>
                <c:pt idx="496">
                  <c:v>4.2769000000000004</c:v>
                </c:pt>
                <c:pt idx="497">
                  <c:v>4.3456999999999999</c:v>
                </c:pt>
                <c:pt idx="498">
                  <c:v>4.3456999999999999</c:v>
                </c:pt>
                <c:pt idx="499">
                  <c:v>4.3456999999999999</c:v>
                </c:pt>
                <c:pt idx="500">
                  <c:v>4.3456999999999999</c:v>
                </c:pt>
                <c:pt idx="501">
                  <c:v>4.3794000000000004</c:v>
                </c:pt>
                <c:pt idx="502">
                  <c:v>4.3992000000000004</c:v>
                </c:pt>
                <c:pt idx="503">
                  <c:v>4.3319999999999999</c:v>
                </c:pt>
                <c:pt idx="504">
                  <c:v>4.3498000000000001</c:v>
                </c:pt>
                <c:pt idx="505">
                  <c:v>4.4093</c:v>
                </c:pt>
                <c:pt idx="506">
                  <c:v>4.4093</c:v>
                </c:pt>
                <c:pt idx="507">
                  <c:v>4.4093</c:v>
                </c:pt>
                <c:pt idx="508">
                  <c:v>4.4333</c:v>
                </c:pt>
                <c:pt idx="509">
                  <c:v>4.4813000000000001</c:v>
                </c:pt>
                <c:pt idx="510">
                  <c:v>4.4553000000000003</c:v>
                </c:pt>
                <c:pt idx="511">
                  <c:v>4.4512999999999998</c:v>
                </c:pt>
                <c:pt idx="512">
                  <c:v>4.4154999999999998</c:v>
                </c:pt>
                <c:pt idx="513">
                  <c:v>4.4154999999999998</c:v>
                </c:pt>
                <c:pt idx="514">
                  <c:v>4.4154999999999998</c:v>
                </c:pt>
                <c:pt idx="515">
                  <c:v>4.3776999999999999</c:v>
                </c:pt>
                <c:pt idx="516">
                  <c:v>4.3440000000000003</c:v>
                </c:pt>
                <c:pt idx="517">
                  <c:v>4.3798000000000004</c:v>
                </c:pt>
                <c:pt idx="518">
                  <c:v>4.3956999999999997</c:v>
                </c:pt>
                <c:pt idx="519">
                  <c:v>4.3878000000000004</c:v>
                </c:pt>
                <c:pt idx="520">
                  <c:v>4.3878000000000004</c:v>
                </c:pt>
                <c:pt idx="521">
                  <c:v>4.3878000000000004</c:v>
                </c:pt>
                <c:pt idx="522">
                  <c:v>4.4097999999999997</c:v>
                </c:pt>
                <c:pt idx="523">
                  <c:v>4.3204000000000002</c:v>
                </c:pt>
                <c:pt idx="524">
                  <c:v>4.37</c:v>
                </c:pt>
                <c:pt idx="525">
                  <c:v>4.3739999999999997</c:v>
                </c:pt>
                <c:pt idx="526">
                  <c:v>4.2159000000000004</c:v>
                </c:pt>
                <c:pt idx="527">
                  <c:v>4.2159000000000004</c:v>
                </c:pt>
                <c:pt idx="528">
                  <c:v>4.2159000000000004</c:v>
                </c:pt>
                <c:pt idx="529">
                  <c:v>4.1923000000000004</c:v>
                </c:pt>
                <c:pt idx="530">
                  <c:v>4.21</c:v>
                </c:pt>
                <c:pt idx="531">
                  <c:v>4.2256999999999998</c:v>
                </c:pt>
                <c:pt idx="532">
                  <c:v>4.25</c:v>
                </c:pt>
                <c:pt idx="533">
                  <c:v>4.2828999999999997</c:v>
                </c:pt>
                <c:pt idx="534">
                  <c:v>4.2828999999999997</c:v>
                </c:pt>
                <c:pt idx="535">
                  <c:v>4.2828999999999997</c:v>
                </c:pt>
                <c:pt idx="536">
                  <c:v>4.2849000000000004</c:v>
                </c:pt>
                <c:pt idx="537">
                  <c:v>4.2888000000000002</c:v>
                </c:pt>
                <c:pt idx="538">
                  <c:v>4.2325999999999997</c:v>
                </c:pt>
                <c:pt idx="539">
                  <c:v>4.2849000000000004</c:v>
                </c:pt>
                <c:pt idx="540">
                  <c:v>4.3159999999999998</c:v>
                </c:pt>
                <c:pt idx="541">
                  <c:v>4.3159999999999998</c:v>
                </c:pt>
                <c:pt idx="542">
                  <c:v>4.3159999999999998</c:v>
                </c:pt>
                <c:pt idx="543">
                  <c:v>4.3334999999999999</c:v>
                </c:pt>
                <c:pt idx="544">
                  <c:v>4.3061999999999996</c:v>
                </c:pt>
                <c:pt idx="545">
                  <c:v>4.2907000000000002</c:v>
                </c:pt>
                <c:pt idx="546">
                  <c:v>4.3277000000000001</c:v>
                </c:pt>
                <c:pt idx="547">
                  <c:v>4.2537000000000003</c:v>
                </c:pt>
                <c:pt idx="548">
                  <c:v>4.2537000000000003</c:v>
                </c:pt>
                <c:pt idx="549">
                  <c:v>4.2537000000000003</c:v>
                </c:pt>
                <c:pt idx="550">
                  <c:v>4.2751000000000001</c:v>
                </c:pt>
                <c:pt idx="551">
                  <c:v>4.2614999999999998</c:v>
                </c:pt>
                <c:pt idx="552">
                  <c:v>4.2343000000000002</c:v>
                </c:pt>
                <c:pt idx="553">
                  <c:v>4.2032999999999996</c:v>
                </c:pt>
                <c:pt idx="554">
                  <c:v>4.2283999999999997</c:v>
                </c:pt>
                <c:pt idx="555">
                  <c:v>4.2283999999999997</c:v>
                </c:pt>
                <c:pt idx="556">
                  <c:v>4.2283999999999997</c:v>
                </c:pt>
                <c:pt idx="557">
                  <c:v>4.2283999999999997</c:v>
                </c:pt>
                <c:pt idx="558">
                  <c:v>4.2614000000000001</c:v>
                </c:pt>
                <c:pt idx="559">
                  <c:v>4.2168000000000001</c:v>
                </c:pt>
                <c:pt idx="560">
                  <c:v>4.1607000000000003</c:v>
                </c:pt>
                <c:pt idx="561">
                  <c:v>4.0742000000000003</c:v>
                </c:pt>
                <c:pt idx="562">
                  <c:v>4.0742000000000003</c:v>
                </c:pt>
                <c:pt idx="563">
                  <c:v>4.0742000000000003</c:v>
                </c:pt>
                <c:pt idx="564">
                  <c:v>4.0397999999999996</c:v>
                </c:pt>
                <c:pt idx="565">
                  <c:v>4.0875000000000004</c:v>
                </c:pt>
                <c:pt idx="566">
                  <c:v>4.0453999999999999</c:v>
                </c:pt>
                <c:pt idx="567">
                  <c:v>4.0206</c:v>
                </c:pt>
                <c:pt idx="568">
                  <c:v>4.0643000000000002</c:v>
                </c:pt>
                <c:pt idx="569">
                  <c:v>4.0643000000000002</c:v>
                </c:pt>
                <c:pt idx="570">
                  <c:v>4.0643000000000002</c:v>
                </c:pt>
                <c:pt idx="571">
                  <c:v>4.0374999999999996</c:v>
                </c:pt>
                <c:pt idx="572">
                  <c:v>4.0278999999999998</c:v>
                </c:pt>
                <c:pt idx="573">
                  <c:v>4.0872000000000002</c:v>
                </c:pt>
                <c:pt idx="574">
                  <c:v>4.1044</c:v>
                </c:pt>
                <c:pt idx="575">
                  <c:v>4.1273999999999997</c:v>
                </c:pt>
                <c:pt idx="576">
                  <c:v>4.1273999999999997</c:v>
                </c:pt>
                <c:pt idx="577">
                  <c:v>4.1273999999999997</c:v>
                </c:pt>
                <c:pt idx="578">
                  <c:v>4.1467000000000001</c:v>
                </c:pt>
                <c:pt idx="579">
                  <c:v>4.1060999999999996</c:v>
                </c:pt>
                <c:pt idx="580">
                  <c:v>4.1466000000000003</c:v>
                </c:pt>
                <c:pt idx="581">
                  <c:v>4.1698000000000004</c:v>
                </c:pt>
                <c:pt idx="582">
                  <c:v>4.1755000000000004</c:v>
                </c:pt>
                <c:pt idx="583">
                  <c:v>4.1755000000000004</c:v>
                </c:pt>
                <c:pt idx="584">
                  <c:v>4.1755000000000004</c:v>
                </c:pt>
                <c:pt idx="585">
                  <c:v>4.1387</c:v>
                </c:pt>
                <c:pt idx="586">
                  <c:v>4.1502999999999997</c:v>
                </c:pt>
                <c:pt idx="587">
                  <c:v>4.0980999999999996</c:v>
                </c:pt>
                <c:pt idx="588">
                  <c:v>4.0827</c:v>
                </c:pt>
                <c:pt idx="589">
                  <c:v>4.1192000000000002</c:v>
                </c:pt>
                <c:pt idx="590">
                  <c:v>4.1192000000000002</c:v>
                </c:pt>
                <c:pt idx="591">
                  <c:v>4.1192000000000002</c:v>
                </c:pt>
                <c:pt idx="592">
                  <c:v>4.1520000000000001</c:v>
                </c:pt>
                <c:pt idx="593">
                  <c:v>4.1230000000000002</c:v>
                </c:pt>
                <c:pt idx="594">
                  <c:v>4.1170999999999998</c:v>
                </c:pt>
                <c:pt idx="595">
                  <c:v>4.1383999999999999</c:v>
                </c:pt>
                <c:pt idx="596">
                  <c:v>4.0321999999999996</c:v>
                </c:pt>
                <c:pt idx="597">
                  <c:v>4.0321999999999996</c:v>
                </c:pt>
                <c:pt idx="598">
                  <c:v>4.0321999999999996</c:v>
                </c:pt>
                <c:pt idx="599">
                  <c:v>4.0321999999999996</c:v>
                </c:pt>
                <c:pt idx="600">
                  <c:v>4.0320999999999998</c:v>
                </c:pt>
                <c:pt idx="601">
                  <c:v>4.0282</c:v>
                </c:pt>
                <c:pt idx="602">
                  <c:v>3.9744999999999999</c:v>
                </c:pt>
                <c:pt idx="603">
                  <c:v>4.0087999999999999</c:v>
                </c:pt>
                <c:pt idx="604">
                  <c:v>4.0087999999999999</c:v>
                </c:pt>
                <c:pt idx="605">
                  <c:v>4.0087999999999999</c:v>
                </c:pt>
                <c:pt idx="606">
                  <c:v>3.98</c:v>
                </c:pt>
                <c:pt idx="607">
                  <c:v>3.9626999999999999</c:v>
                </c:pt>
                <c:pt idx="608">
                  <c:v>3.9493</c:v>
                </c:pt>
                <c:pt idx="609">
                  <c:v>4.0008999999999997</c:v>
                </c:pt>
                <c:pt idx="610">
                  <c:v>4.0007000000000001</c:v>
                </c:pt>
                <c:pt idx="611">
                  <c:v>4.0007000000000001</c:v>
                </c:pt>
                <c:pt idx="612">
                  <c:v>4.0007000000000001</c:v>
                </c:pt>
                <c:pt idx="613">
                  <c:v>3.9794999999999998</c:v>
                </c:pt>
                <c:pt idx="614">
                  <c:v>3.9756</c:v>
                </c:pt>
                <c:pt idx="615">
                  <c:v>4.0757000000000003</c:v>
                </c:pt>
                <c:pt idx="616">
                  <c:v>4.0970000000000004</c:v>
                </c:pt>
                <c:pt idx="617">
                  <c:v>4.0774999999999997</c:v>
                </c:pt>
                <c:pt idx="618">
                  <c:v>4.0774999999999997</c:v>
                </c:pt>
                <c:pt idx="619">
                  <c:v>4.0774999999999997</c:v>
                </c:pt>
                <c:pt idx="620">
                  <c:v>4.1104000000000003</c:v>
                </c:pt>
                <c:pt idx="621">
                  <c:v>4.0852000000000004</c:v>
                </c:pt>
                <c:pt idx="622">
                  <c:v>4.1590999999999996</c:v>
                </c:pt>
                <c:pt idx="623">
                  <c:v>4.0831</c:v>
                </c:pt>
                <c:pt idx="624">
                  <c:v>4.0965999999999996</c:v>
                </c:pt>
                <c:pt idx="625">
                  <c:v>4.0965999999999996</c:v>
                </c:pt>
                <c:pt idx="626">
                  <c:v>4.0965999999999996</c:v>
                </c:pt>
                <c:pt idx="627">
                  <c:v>4.1159999999999997</c:v>
                </c:pt>
                <c:pt idx="628">
                  <c:v>4.1159999999999997</c:v>
                </c:pt>
                <c:pt idx="629">
                  <c:v>4.0693000000000001</c:v>
                </c:pt>
                <c:pt idx="630">
                  <c:v>4.1192000000000002</c:v>
                </c:pt>
                <c:pt idx="631">
                  <c:v>4.1482999999999999</c:v>
                </c:pt>
                <c:pt idx="632">
                  <c:v>4.1482999999999999</c:v>
                </c:pt>
                <c:pt idx="633">
                  <c:v>4.1482999999999999</c:v>
                </c:pt>
                <c:pt idx="634">
                  <c:v>4.1386000000000003</c:v>
                </c:pt>
                <c:pt idx="635">
                  <c:v>4.1134000000000004</c:v>
                </c:pt>
                <c:pt idx="636">
                  <c:v>4.1367000000000003</c:v>
                </c:pt>
                <c:pt idx="637">
                  <c:v>4.0845000000000002</c:v>
                </c:pt>
                <c:pt idx="638">
                  <c:v>4.0632999999999999</c:v>
                </c:pt>
                <c:pt idx="639">
                  <c:v>4.0632999999999999</c:v>
                </c:pt>
                <c:pt idx="640">
                  <c:v>4.0632999999999999</c:v>
                </c:pt>
                <c:pt idx="641">
                  <c:v>4.0247999999999999</c:v>
                </c:pt>
                <c:pt idx="642">
                  <c:v>3.996</c:v>
                </c:pt>
                <c:pt idx="643">
                  <c:v>3.9941</c:v>
                </c:pt>
                <c:pt idx="644">
                  <c:v>3.9941</c:v>
                </c:pt>
                <c:pt idx="645">
                  <c:v>4.0132000000000003</c:v>
                </c:pt>
                <c:pt idx="646">
                  <c:v>4.0132000000000003</c:v>
                </c:pt>
                <c:pt idx="647">
                  <c:v>4.0132000000000003</c:v>
                </c:pt>
                <c:pt idx="648">
                  <c:v>4.0865</c:v>
                </c:pt>
                <c:pt idx="649">
                  <c:v>4.0865</c:v>
                </c:pt>
                <c:pt idx="650">
                  <c:v>4.0632999999999999</c:v>
                </c:pt>
                <c:pt idx="651">
                  <c:v>4.0980999999999996</c:v>
                </c:pt>
                <c:pt idx="652">
                  <c:v>4.1351000000000004</c:v>
                </c:pt>
                <c:pt idx="653">
                  <c:v>4.1351000000000004</c:v>
                </c:pt>
                <c:pt idx="654">
                  <c:v>4.1351000000000004</c:v>
                </c:pt>
                <c:pt idx="655">
                  <c:v>4.1642999999999999</c:v>
                </c:pt>
                <c:pt idx="656">
                  <c:v>4.1878000000000002</c:v>
                </c:pt>
                <c:pt idx="657">
                  <c:v>4.1467999999999998</c:v>
                </c:pt>
                <c:pt idx="658">
                  <c:v>4.1566000000000001</c:v>
                </c:pt>
                <c:pt idx="659">
                  <c:v>4.1840999999999999</c:v>
                </c:pt>
                <c:pt idx="660">
                  <c:v>4.1840999999999999</c:v>
                </c:pt>
                <c:pt idx="661">
                  <c:v>4.1840999999999999</c:v>
                </c:pt>
                <c:pt idx="662">
                  <c:v>4.1722999999999999</c:v>
                </c:pt>
                <c:pt idx="663">
                  <c:v>4.1449999999999996</c:v>
                </c:pt>
                <c:pt idx="664">
                  <c:v>4.1528</c:v>
                </c:pt>
                <c:pt idx="665">
                  <c:v>4.1216999999999997</c:v>
                </c:pt>
                <c:pt idx="666">
                  <c:v>4.1471</c:v>
                </c:pt>
                <c:pt idx="667">
                  <c:v>4.1471</c:v>
                </c:pt>
                <c:pt idx="668">
                  <c:v>4.1471</c:v>
                </c:pt>
                <c:pt idx="669">
                  <c:v>4.1627999999999998</c:v>
                </c:pt>
                <c:pt idx="670">
                  <c:v>4.1627999999999998</c:v>
                </c:pt>
                <c:pt idx="671">
                  <c:v>4.1334999999999997</c:v>
                </c:pt>
                <c:pt idx="672">
                  <c:v>4.1334999999999997</c:v>
                </c:pt>
                <c:pt idx="673">
                  <c:v>4.1276999999999999</c:v>
                </c:pt>
                <c:pt idx="674">
                  <c:v>4.1276999999999999</c:v>
                </c:pt>
                <c:pt idx="675">
                  <c:v>4.1276999999999999</c:v>
                </c:pt>
                <c:pt idx="676">
                  <c:v>4.1101999999999999</c:v>
                </c:pt>
                <c:pt idx="677">
                  <c:v>4.1219000000000001</c:v>
                </c:pt>
                <c:pt idx="678">
                  <c:v>4.1669999999999998</c:v>
                </c:pt>
                <c:pt idx="679">
                  <c:v>4.1669999999999998</c:v>
                </c:pt>
                <c:pt idx="680">
                  <c:v>4.1906999999999996</c:v>
                </c:pt>
                <c:pt idx="681">
                  <c:v>4.1906999999999996</c:v>
                </c:pt>
                <c:pt idx="682">
                  <c:v>4.1906999999999996</c:v>
                </c:pt>
                <c:pt idx="683">
                  <c:v>4.1612</c:v>
                </c:pt>
                <c:pt idx="684">
                  <c:v>4.173</c:v>
                </c:pt>
                <c:pt idx="685">
                  <c:v>4.1475</c:v>
                </c:pt>
                <c:pt idx="686">
                  <c:v>4.1672000000000002</c:v>
                </c:pt>
                <c:pt idx="687">
                  <c:v>4.1653000000000002</c:v>
                </c:pt>
                <c:pt idx="688">
                  <c:v>4.1653000000000002</c:v>
                </c:pt>
                <c:pt idx="689">
                  <c:v>4.1653000000000002</c:v>
                </c:pt>
                <c:pt idx="690">
                  <c:v>4.1752000000000002</c:v>
                </c:pt>
                <c:pt idx="691">
                  <c:v>4.1791999999999998</c:v>
                </c:pt>
                <c:pt idx="692">
                  <c:v>4.1319999999999997</c:v>
                </c:pt>
                <c:pt idx="693">
                  <c:v>4.1694000000000004</c:v>
                </c:pt>
                <c:pt idx="694">
                  <c:v>4.2229000000000001</c:v>
                </c:pt>
                <c:pt idx="695">
                  <c:v>4.2229000000000001</c:v>
                </c:pt>
                <c:pt idx="696">
                  <c:v>4.2229000000000001</c:v>
                </c:pt>
                <c:pt idx="697">
                  <c:v>4.2229000000000001</c:v>
                </c:pt>
                <c:pt idx="698">
                  <c:v>4.2925000000000004</c:v>
                </c:pt>
                <c:pt idx="699">
                  <c:v>4.2427999999999999</c:v>
                </c:pt>
                <c:pt idx="700">
                  <c:v>4.2449000000000003</c:v>
                </c:pt>
                <c:pt idx="701">
                  <c:v>4.2252000000000001</c:v>
                </c:pt>
                <c:pt idx="702">
                  <c:v>4.2252000000000001</c:v>
                </c:pt>
                <c:pt idx="703">
                  <c:v>4.2252000000000001</c:v>
                </c:pt>
                <c:pt idx="704">
                  <c:v>4.2112999999999996</c:v>
                </c:pt>
                <c:pt idx="705">
                  <c:v>4.2431999999999999</c:v>
                </c:pt>
                <c:pt idx="706">
                  <c:v>4.2431999999999999</c:v>
                </c:pt>
                <c:pt idx="707">
                  <c:v>4.2313000000000001</c:v>
                </c:pt>
                <c:pt idx="708">
                  <c:v>4.2355</c:v>
                </c:pt>
                <c:pt idx="709">
                  <c:v>4.2355</c:v>
                </c:pt>
                <c:pt idx="710">
                  <c:v>4.2355</c:v>
                </c:pt>
                <c:pt idx="711">
                  <c:v>4.2774000000000001</c:v>
                </c:pt>
                <c:pt idx="712">
                  <c:v>4.2655000000000003</c:v>
                </c:pt>
                <c:pt idx="713">
                  <c:v>4.2735000000000003</c:v>
                </c:pt>
                <c:pt idx="714">
                  <c:v>4.1801000000000004</c:v>
                </c:pt>
                <c:pt idx="715">
                  <c:v>4.2060000000000004</c:v>
                </c:pt>
                <c:pt idx="716">
                  <c:v>4.2060000000000004</c:v>
                </c:pt>
                <c:pt idx="717">
                  <c:v>4.2060000000000004</c:v>
                </c:pt>
                <c:pt idx="718">
                  <c:v>4.2020999999999997</c:v>
                </c:pt>
                <c:pt idx="719">
                  <c:v>4.1426999999999996</c:v>
                </c:pt>
                <c:pt idx="720">
                  <c:v>4.1723999999999997</c:v>
                </c:pt>
                <c:pt idx="721">
                  <c:v>4.0980999999999996</c:v>
                </c:pt>
                <c:pt idx="722">
                  <c:v>4.0483000000000002</c:v>
                </c:pt>
                <c:pt idx="723">
                  <c:v>4.0483000000000002</c:v>
                </c:pt>
                <c:pt idx="724">
                  <c:v>4.0483000000000002</c:v>
                </c:pt>
                <c:pt idx="725">
                  <c:v>4.0483000000000002</c:v>
                </c:pt>
                <c:pt idx="726">
                  <c:v>4.0578000000000003</c:v>
                </c:pt>
                <c:pt idx="727">
                  <c:v>4.0827</c:v>
                </c:pt>
                <c:pt idx="728">
                  <c:v>4.0673000000000004</c:v>
                </c:pt>
                <c:pt idx="729">
                  <c:v>4.0826000000000002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3-4599-8FB8-AC69404152B2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</c:spPr>
          <c:marker>
            <c:symbol val="none"/>
          </c:marker>
          <c:dPt>
            <c:idx val="685"/>
            <c:bubble3D val="0"/>
            <c:extLst>
              <c:ext xmlns:c16="http://schemas.microsoft.com/office/drawing/2014/chart" uri="{C3380CC4-5D6E-409C-BE32-E72D297353CC}">
                <c16:uniqueId val="{00000003-AC83-4599-8FB8-AC69404152B2}"/>
              </c:ext>
            </c:extLst>
          </c:dPt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4-AC83-4599-8FB8-AC69404152B2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  <c:pt idx="12">
                  <c:v>45356</c:v>
                </c:pt>
                <c:pt idx="13">
                  <c:v>45357</c:v>
                </c:pt>
                <c:pt idx="14">
                  <c:v>45358</c:v>
                </c:pt>
                <c:pt idx="15">
                  <c:v>45359</c:v>
                </c:pt>
                <c:pt idx="16">
                  <c:v>45360</c:v>
                </c:pt>
                <c:pt idx="17">
                  <c:v>45361</c:v>
                </c:pt>
                <c:pt idx="18">
                  <c:v>45362</c:v>
                </c:pt>
                <c:pt idx="19">
                  <c:v>45363</c:v>
                </c:pt>
                <c:pt idx="20">
                  <c:v>45364</c:v>
                </c:pt>
                <c:pt idx="21">
                  <c:v>45365</c:v>
                </c:pt>
                <c:pt idx="22">
                  <c:v>45366</c:v>
                </c:pt>
                <c:pt idx="23">
                  <c:v>45367</c:v>
                </c:pt>
                <c:pt idx="24">
                  <c:v>45368</c:v>
                </c:pt>
                <c:pt idx="25">
                  <c:v>45369</c:v>
                </c:pt>
                <c:pt idx="26">
                  <c:v>45370</c:v>
                </c:pt>
                <c:pt idx="27">
                  <c:v>45371</c:v>
                </c:pt>
                <c:pt idx="28">
                  <c:v>45372</c:v>
                </c:pt>
                <c:pt idx="29">
                  <c:v>45373</c:v>
                </c:pt>
                <c:pt idx="30">
                  <c:v>45374</c:v>
                </c:pt>
                <c:pt idx="31">
                  <c:v>45375</c:v>
                </c:pt>
                <c:pt idx="32">
                  <c:v>45376</c:v>
                </c:pt>
                <c:pt idx="33">
                  <c:v>45377</c:v>
                </c:pt>
                <c:pt idx="34">
                  <c:v>45378</c:v>
                </c:pt>
                <c:pt idx="35">
                  <c:v>45379</c:v>
                </c:pt>
                <c:pt idx="36">
                  <c:v>45380</c:v>
                </c:pt>
                <c:pt idx="37">
                  <c:v>45381</c:v>
                </c:pt>
                <c:pt idx="38">
                  <c:v>45382</c:v>
                </c:pt>
                <c:pt idx="39">
                  <c:v>45383</c:v>
                </c:pt>
                <c:pt idx="40">
                  <c:v>45384</c:v>
                </c:pt>
                <c:pt idx="41">
                  <c:v>45385</c:v>
                </c:pt>
                <c:pt idx="42">
                  <c:v>45386</c:v>
                </c:pt>
                <c:pt idx="43">
                  <c:v>45387</c:v>
                </c:pt>
                <c:pt idx="44">
                  <c:v>45388</c:v>
                </c:pt>
                <c:pt idx="45">
                  <c:v>45389</c:v>
                </c:pt>
                <c:pt idx="46">
                  <c:v>45390</c:v>
                </c:pt>
                <c:pt idx="47">
                  <c:v>45391</c:v>
                </c:pt>
                <c:pt idx="48">
                  <c:v>45392</c:v>
                </c:pt>
                <c:pt idx="49">
                  <c:v>45393</c:v>
                </c:pt>
                <c:pt idx="50">
                  <c:v>45394</c:v>
                </c:pt>
                <c:pt idx="51">
                  <c:v>45395</c:v>
                </c:pt>
                <c:pt idx="52">
                  <c:v>45396</c:v>
                </c:pt>
                <c:pt idx="53">
                  <c:v>45397</c:v>
                </c:pt>
                <c:pt idx="54">
                  <c:v>45398</c:v>
                </c:pt>
                <c:pt idx="55">
                  <c:v>45399</c:v>
                </c:pt>
                <c:pt idx="56">
                  <c:v>45400</c:v>
                </c:pt>
                <c:pt idx="57">
                  <c:v>45401</c:v>
                </c:pt>
                <c:pt idx="58">
                  <c:v>45402</c:v>
                </c:pt>
                <c:pt idx="59">
                  <c:v>45403</c:v>
                </c:pt>
                <c:pt idx="60">
                  <c:v>45404</c:v>
                </c:pt>
                <c:pt idx="61">
                  <c:v>45405</c:v>
                </c:pt>
                <c:pt idx="62">
                  <c:v>45406</c:v>
                </c:pt>
                <c:pt idx="63">
                  <c:v>45407</c:v>
                </c:pt>
                <c:pt idx="64">
                  <c:v>45408</c:v>
                </c:pt>
                <c:pt idx="65">
                  <c:v>45409</c:v>
                </c:pt>
                <c:pt idx="66">
                  <c:v>45410</c:v>
                </c:pt>
                <c:pt idx="67">
                  <c:v>45411</c:v>
                </c:pt>
                <c:pt idx="68">
                  <c:v>45412</c:v>
                </c:pt>
                <c:pt idx="69">
                  <c:v>45413</c:v>
                </c:pt>
                <c:pt idx="70">
                  <c:v>45414</c:v>
                </c:pt>
                <c:pt idx="71">
                  <c:v>45415</c:v>
                </c:pt>
                <c:pt idx="72">
                  <c:v>45416</c:v>
                </c:pt>
                <c:pt idx="73">
                  <c:v>45417</c:v>
                </c:pt>
                <c:pt idx="74">
                  <c:v>45418</c:v>
                </c:pt>
                <c:pt idx="75">
                  <c:v>45419</c:v>
                </c:pt>
                <c:pt idx="76">
                  <c:v>45420</c:v>
                </c:pt>
                <c:pt idx="77">
                  <c:v>45421</c:v>
                </c:pt>
                <c:pt idx="78">
                  <c:v>45422</c:v>
                </c:pt>
                <c:pt idx="79">
                  <c:v>45423</c:v>
                </c:pt>
                <c:pt idx="80">
                  <c:v>45424</c:v>
                </c:pt>
                <c:pt idx="81">
                  <c:v>45425</c:v>
                </c:pt>
                <c:pt idx="82">
                  <c:v>45426</c:v>
                </c:pt>
                <c:pt idx="83">
                  <c:v>45427</c:v>
                </c:pt>
                <c:pt idx="84">
                  <c:v>45428</c:v>
                </c:pt>
                <c:pt idx="85">
                  <c:v>45429</c:v>
                </c:pt>
                <c:pt idx="86">
                  <c:v>45430</c:v>
                </c:pt>
                <c:pt idx="87">
                  <c:v>45431</c:v>
                </c:pt>
                <c:pt idx="88">
                  <c:v>45432</c:v>
                </c:pt>
                <c:pt idx="89">
                  <c:v>45433</c:v>
                </c:pt>
                <c:pt idx="90">
                  <c:v>45434</c:v>
                </c:pt>
                <c:pt idx="91">
                  <c:v>45435</c:v>
                </c:pt>
                <c:pt idx="92">
                  <c:v>45436</c:v>
                </c:pt>
                <c:pt idx="93">
                  <c:v>45437</c:v>
                </c:pt>
                <c:pt idx="94">
                  <c:v>45438</c:v>
                </c:pt>
                <c:pt idx="95">
                  <c:v>45439</c:v>
                </c:pt>
                <c:pt idx="96">
                  <c:v>45440</c:v>
                </c:pt>
                <c:pt idx="97">
                  <c:v>45441</c:v>
                </c:pt>
                <c:pt idx="98">
                  <c:v>45442</c:v>
                </c:pt>
                <c:pt idx="99">
                  <c:v>45443</c:v>
                </c:pt>
                <c:pt idx="100">
                  <c:v>45444</c:v>
                </c:pt>
                <c:pt idx="101">
                  <c:v>45445</c:v>
                </c:pt>
                <c:pt idx="102">
                  <c:v>45446</c:v>
                </c:pt>
                <c:pt idx="103">
                  <c:v>45447</c:v>
                </c:pt>
                <c:pt idx="104">
                  <c:v>45448</c:v>
                </c:pt>
                <c:pt idx="105">
                  <c:v>45449</c:v>
                </c:pt>
                <c:pt idx="106">
                  <c:v>45450</c:v>
                </c:pt>
                <c:pt idx="107">
                  <c:v>45451</c:v>
                </c:pt>
                <c:pt idx="108">
                  <c:v>45452</c:v>
                </c:pt>
                <c:pt idx="109">
                  <c:v>45453</c:v>
                </c:pt>
                <c:pt idx="110">
                  <c:v>45454</c:v>
                </c:pt>
                <c:pt idx="111">
                  <c:v>45455</c:v>
                </c:pt>
                <c:pt idx="112">
                  <c:v>45456</c:v>
                </c:pt>
                <c:pt idx="113">
                  <c:v>45457</c:v>
                </c:pt>
                <c:pt idx="114">
                  <c:v>45458</c:v>
                </c:pt>
                <c:pt idx="115">
                  <c:v>45459</c:v>
                </c:pt>
                <c:pt idx="116">
                  <c:v>45460</c:v>
                </c:pt>
                <c:pt idx="117">
                  <c:v>45461</c:v>
                </c:pt>
                <c:pt idx="118">
                  <c:v>45462</c:v>
                </c:pt>
                <c:pt idx="119">
                  <c:v>45463</c:v>
                </c:pt>
                <c:pt idx="120">
                  <c:v>45464</c:v>
                </c:pt>
                <c:pt idx="121">
                  <c:v>45465</c:v>
                </c:pt>
                <c:pt idx="122">
                  <c:v>45466</c:v>
                </c:pt>
                <c:pt idx="123">
                  <c:v>45467</c:v>
                </c:pt>
                <c:pt idx="124">
                  <c:v>45468</c:v>
                </c:pt>
                <c:pt idx="125">
                  <c:v>45469</c:v>
                </c:pt>
                <c:pt idx="126">
                  <c:v>45470</c:v>
                </c:pt>
                <c:pt idx="127">
                  <c:v>45471</c:v>
                </c:pt>
                <c:pt idx="128">
                  <c:v>45472</c:v>
                </c:pt>
                <c:pt idx="129">
                  <c:v>45473</c:v>
                </c:pt>
                <c:pt idx="130">
                  <c:v>45474</c:v>
                </c:pt>
                <c:pt idx="131">
                  <c:v>45475</c:v>
                </c:pt>
                <c:pt idx="132">
                  <c:v>45476</c:v>
                </c:pt>
                <c:pt idx="133">
                  <c:v>45477</c:v>
                </c:pt>
                <c:pt idx="134">
                  <c:v>45478</c:v>
                </c:pt>
                <c:pt idx="135">
                  <c:v>45479</c:v>
                </c:pt>
                <c:pt idx="136">
                  <c:v>45480</c:v>
                </c:pt>
                <c:pt idx="137">
                  <c:v>45481</c:v>
                </c:pt>
                <c:pt idx="138">
                  <c:v>45482</c:v>
                </c:pt>
                <c:pt idx="139">
                  <c:v>45483</c:v>
                </c:pt>
                <c:pt idx="140">
                  <c:v>45484</c:v>
                </c:pt>
                <c:pt idx="141">
                  <c:v>45485</c:v>
                </c:pt>
                <c:pt idx="142">
                  <c:v>45486</c:v>
                </c:pt>
                <c:pt idx="143">
                  <c:v>45487</c:v>
                </c:pt>
                <c:pt idx="144">
                  <c:v>45488</c:v>
                </c:pt>
                <c:pt idx="145">
                  <c:v>45489</c:v>
                </c:pt>
                <c:pt idx="146">
                  <c:v>45490</c:v>
                </c:pt>
                <c:pt idx="147">
                  <c:v>45491</c:v>
                </c:pt>
                <c:pt idx="148">
                  <c:v>45492</c:v>
                </c:pt>
                <c:pt idx="149">
                  <c:v>45493</c:v>
                </c:pt>
                <c:pt idx="150">
                  <c:v>45494</c:v>
                </c:pt>
                <c:pt idx="151">
                  <c:v>45495</c:v>
                </c:pt>
                <c:pt idx="152">
                  <c:v>45496</c:v>
                </c:pt>
                <c:pt idx="153">
                  <c:v>45497</c:v>
                </c:pt>
                <c:pt idx="154">
                  <c:v>45498</c:v>
                </c:pt>
                <c:pt idx="155">
                  <c:v>45499</c:v>
                </c:pt>
                <c:pt idx="156">
                  <c:v>45500</c:v>
                </c:pt>
                <c:pt idx="157">
                  <c:v>45501</c:v>
                </c:pt>
                <c:pt idx="158">
                  <c:v>45502</c:v>
                </c:pt>
                <c:pt idx="159">
                  <c:v>45503</c:v>
                </c:pt>
                <c:pt idx="160">
                  <c:v>45504</c:v>
                </c:pt>
                <c:pt idx="161">
                  <c:v>45505</c:v>
                </c:pt>
                <c:pt idx="162">
                  <c:v>45506</c:v>
                </c:pt>
                <c:pt idx="163">
                  <c:v>45507</c:v>
                </c:pt>
                <c:pt idx="164">
                  <c:v>45508</c:v>
                </c:pt>
                <c:pt idx="165">
                  <c:v>45509</c:v>
                </c:pt>
                <c:pt idx="166">
                  <c:v>45510</c:v>
                </c:pt>
                <c:pt idx="167">
                  <c:v>45511</c:v>
                </c:pt>
                <c:pt idx="168">
                  <c:v>45512</c:v>
                </c:pt>
                <c:pt idx="169">
                  <c:v>45513</c:v>
                </c:pt>
                <c:pt idx="170">
                  <c:v>45514</c:v>
                </c:pt>
                <c:pt idx="171">
                  <c:v>45515</c:v>
                </c:pt>
                <c:pt idx="172">
                  <c:v>45516</c:v>
                </c:pt>
                <c:pt idx="173">
                  <c:v>45517</c:v>
                </c:pt>
                <c:pt idx="174">
                  <c:v>45518</c:v>
                </c:pt>
                <c:pt idx="175">
                  <c:v>45519</c:v>
                </c:pt>
                <c:pt idx="176">
                  <c:v>45520</c:v>
                </c:pt>
                <c:pt idx="177">
                  <c:v>45521</c:v>
                </c:pt>
                <c:pt idx="178">
                  <c:v>45522</c:v>
                </c:pt>
                <c:pt idx="179">
                  <c:v>45523</c:v>
                </c:pt>
                <c:pt idx="180">
                  <c:v>45524</c:v>
                </c:pt>
                <c:pt idx="181">
                  <c:v>45525</c:v>
                </c:pt>
                <c:pt idx="182">
                  <c:v>45526</c:v>
                </c:pt>
                <c:pt idx="183">
                  <c:v>45527</c:v>
                </c:pt>
                <c:pt idx="184">
                  <c:v>45528</c:v>
                </c:pt>
                <c:pt idx="185">
                  <c:v>45529</c:v>
                </c:pt>
                <c:pt idx="186">
                  <c:v>45530</c:v>
                </c:pt>
                <c:pt idx="187">
                  <c:v>45531</c:v>
                </c:pt>
                <c:pt idx="188">
                  <c:v>45532</c:v>
                </c:pt>
                <c:pt idx="189">
                  <c:v>45533</c:v>
                </c:pt>
                <c:pt idx="190">
                  <c:v>45534</c:v>
                </c:pt>
                <c:pt idx="191">
                  <c:v>45535</c:v>
                </c:pt>
                <c:pt idx="192">
                  <c:v>45536</c:v>
                </c:pt>
                <c:pt idx="193">
                  <c:v>45537</c:v>
                </c:pt>
                <c:pt idx="194">
                  <c:v>45538</c:v>
                </c:pt>
                <c:pt idx="195">
                  <c:v>45539</c:v>
                </c:pt>
                <c:pt idx="196">
                  <c:v>45540</c:v>
                </c:pt>
                <c:pt idx="197">
                  <c:v>45541</c:v>
                </c:pt>
                <c:pt idx="198">
                  <c:v>45542</c:v>
                </c:pt>
                <c:pt idx="199">
                  <c:v>45543</c:v>
                </c:pt>
                <c:pt idx="200">
                  <c:v>45544</c:v>
                </c:pt>
                <c:pt idx="201">
                  <c:v>45545</c:v>
                </c:pt>
                <c:pt idx="202">
                  <c:v>45546</c:v>
                </c:pt>
                <c:pt idx="203">
                  <c:v>45547</c:v>
                </c:pt>
                <c:pt idx="204">
                  <c:v>45548</c:v>
                </c:pt>
                <c:pt idx="205">
                  <c:v>45549</c:v>
                </c:pt>
                <c:pt idx="206">
                  <c:v>45550</c:v>
                </c:pt>
                <c:pt idx="207">
                  <c:v>45551</c:v>
                </c:pt>
                <c:pt idx="208">
                  <c:v>45552</c:v>
                </c:pt>
                <c:pt idx="209">
                  <c:v>45553</c:v>
                </c:pt>
                <c:pt idx="210">
                  <c:v>45554</c:v>
                </c:pt>
                <c:pt idx="211">
                  <c:v>45555</c:v>
                </c:pt>
                <c:pt idx="212">
                  <c:v>45556</c:v>
                </c:pt>
                <c:pt idx="213">
                  <c:v>45557</c:v>
                </c:pt>
                <c:pt idx="214">
                  <c:v>45558</c:v>
                </c:pt>
                <c:pt idx="215">
                  <c:v>45559</c:v>
                </c:pt>
                <c:pt idx="216">
                  <c:v>45560</c:v>
                </c:pt>
                <c:pt idx="217">
                  <c:v>45561</c:v>
                </c:pt>
                <c:pt idx="218">
                  <c:v>45562</c:v>
                </c:pt>
                <c:pt idx="219">
                  <c:v>45563</c:v>
                </c:pt>
                <c:pt idx="220">
                  <c:v>45564</c:v>
                </c:pt>
                <c:pt idx="221">
                  <c:v>45565</c:v>
                </c:pt>
                <c:pt idx="222">
                  <c:v>45566</c:v>
                </c:pt>
                <c:pt idx="223">
                  <c:v>45567</c:v>
                </c:pt>
                <c:pt idx="224">
                  <c:v>45568</c:v>
                </c:pt>
                <c:pt idx="225">
                  <c:v>45569</c:v>
                </c:pt>
                <c:pt idx="226">
                  <c:v>45570</c:v>
                </c:pt>
                <c:pt idx="227">
                  <c:v>45571</c:v>
                </c:pt>
                <c:pt idx="228">
                  <c:v>45572</c:v>
                </c:pt>
                <c:pt idx="229">
                  <c:v>45573</c:v>
                </c:pt>
                <c:pt idx="230">
                  <c:v>45574</c:v>
                </c:pt>
                <c:pt idx="231">
                  <c:v>45575</c:v>
                </c:pt>
                <c:pt idx="232">
                  <c:v>45576</c:v>
                </c:pt>
                <c:pt idx="233">
                  <c:v>45577</c:v>
                </c:pt>
                <c:pt idx="234">
                  <c:v>45578</c:v>
                </c:pt>
                <c:pt idx="235">
                  <c:v>45579</c:v>
                </c:pt>
                <c:pt idx="236">
                  <c:v>45580</c:v>
                </c:pt>
                <c:pt idx="237">
                  <c:v>45581</c:v>
                </c:pt>
                <c:pt idx="238">
                  <c:v>45582</c:v>
                </c:pt>
                <c:pt idx="239">
                  <c:v>45583</c:v>
                </c:pt>
                <c:pt idx="240">
                  <c:v>45584</c:v>
                </c:pt>
                <c:pt idx="241">
                  <c:v>45585</c:v>
                </c:pt>
                <c:pt idx="242">
                  <c:v>45586</c:v>
                </c:pt>
                <c:pt idx="243">
                  <c:v>45587</c:v>
                </c:pt>
                <c:pt idx="244">
                  <c:v>45588</c:v>
                </c:pt>
                <c:pt idx="245">
                  <c:v>45589</c:v>
                </c:pt>
                <c:pt idx="246">
                  <c:v>45590</c:v>
                </c:pt>
                <c:pt idx="247">
                  <c:v>45591</c:v>
                </c:pt>
                <c:pt idx="248">
                  <c:v>45592</c:v>
                </c:pt>
                <c:pt idx="249">
                  <c:v>45593</c:v>
                </c:pt>
                <c:pt idx="250">
                  <c:v>45594</c:v>
                </c:pt>
                <c:pt idx="251">
                  <c:v>45595</c:v>
                </c:pt>
                <c:pt idx="252">
                  <c:v>45596</c:v>
                </c:pt>
                <c:pt idx="253">
                  <c:v>45597</c:v>
                </c:pt>
                <c:pt idx="254">
                  <c:v>45598</c:v>
                </c:pt>
                <c:pt idx="255">
                  <c:v>45599</c:v>
                </c:pt>
                <c:pt idx="256">
                  <c:v>45600</c:v>
                </c:pt>
                <c:pt idx="257">
                  <c:v>45601</c:v>
                </c:pt>
                <c:pt idx="258">
                  <c:v>45602</c:v>
                </c:pt>
                <c:pt idx="259">
                  <c:v>45603</c:v>
                </c:pt>
                <c:pt idx="260">
                  <c:v>45604</c:v>
                </c:pt>
                <c:pt idx="261">
                  <c:v>45605</c:v>
                </c:pt>
                <c:pt idx="262">
                  <c:v>45606</c:v>
                </c:pt>
                <c:pt idx="263">
                  <c:v>45607</c:v>
                </c:pt>
                <c:pt idx="264">
                  <c:v>45608</c:v>
                </c:pt>
                <c:pt idx="265">
                  <c:v>45609</c:v>
                </c:pt>
                <c:pt idx="266">
                  <c:v>45610</c:v>
                </c:pt>
                <c:pt idx="267">
                  <c:v>45611</c:v>
                </c:pt>
                <c:pt idx="268">
                  <c:v>45612</c:v>
                </c:pt>
                <c:pt idx="269">
                  <c:v>45613</c:v>
                </c:pt>
                <c:pt idx="270">
                  <c:v>45614</c:v>
                </c:pt>
                <c:pt idx="271">
                  <c:v>45615</c:v>
                </c:pt>
                <c:pt idx="272">
                  <c:v>45616</c:v>
                </c:pt>
                <c:pt idx="273">
                  <c:v>45617</c:v>
                </c:pt>
                <c:pt idx="274">
                  <c:v>45618</c:v>
                </c:pt>
                <c:pt idx="275">
                  <c:v>45619</c:v>
                </c:pt>
                <c:pt idx="276">
                  <c:v>45620</c:v>
                </c:pt>
                <c:pt idx="277">
                  <c:v>45621</c:v>
                </c:pt>
                <c:pt idx="278">
                  <c:v>45622</c:v>
                </c:pt>
                <c:pt idx="279">
                  <c:v>45623</c:v>
                </c:pt>
                <c:pt idx="280">
                  <c:v>45624</c:v>
                </c:pt>
                <c:pt idx="281">
                  <c:v>45625</c:v>
                </c:pt>
                <c:pt idx="282">
                  <c:v>45626</c:v>
                </c:pt>
                <c:pt idx="283">
                  <c:v>45627</c:v>
                </c:pt>
                <c:pt idx="284">
                  <c:v>45628</c:v>
                </c:pt>
                <c:pt idx="285">
                  <c:v>45629</c:v>
                </c:pt>
                <c:pt idx="286">
                  <c:v>45630</c:v>
                </c:pt>
                <c:pt idx="287">
                  <c:v>45631</c:v>
                </c:pt>
                <c:pt idx="288">
                  <c:v>45632</c:v>
                </c:pt>
                <c:pt idx="289">
                  <c:v>45633</c:v>
                </c:pt>
                <c:pt idx="290">
                  <c:v>45634</c:v>
                </c:pt>
                <c:pt idx="291">
                  <c:v>45635</c:v>
                </c:pt>
                <c:pt idx="292">
                  <c:v>45636</c:v>
                </c:pt>
                <c:pt idx="293">
                  <c:v>45637</c:v>
                </c:pt>
                <c:pt idx="294">
                  <c:v>45638</c:v>
                </c:pt>
                <c:pt idx="295">
                  <c:v>45639</c:v>
                </c:pt>
                <c:pt idx="296">
                  <c:v>45640</c:v>
                </c:pt>
                <c:pt idx="297">
                  <c:v>45641</c:v>
                </c:pt>
                <c:pt idx="298">
                  <c:v>45642</c:v>
                </c:pt>
                <c:pt idx="299">
                  <c:v>45643</c:v>
                </c:pt>
                <c:pt idx="300">
                  <c:v>45644</c:v>
                </c:pt>
                <c:pt idx="301">
                  <c:v>45645</c:v>
                </c:pt>
                <c:pt idx="302">
                  <c:v>45646</c:v>
                </c:pt>
                <c:pt idx="303">
                  <c:v>45647</c:v>
                </c:pt>
                <c:pt idx="304">
                  <c:v>45648</c:v>
                </c:pt>
                <c:pt idx="305">
                  <c:v>45649</c:v>
                </c:pt>
                <c:pt idx="306">
                  <c:v>45650</c:v>
                </c:pt>
                <c:pt idx="307">
                  <c:v>45651</c:v>
                </c:pt>
                <c:pt idx="308">
                  <c:v>45652</c:v>
                </c:pt>
                <c:pt idx="309">
                  <c:v>45653</c:v>
                </c:pt>
                <c:pt idx="310">
                  <c:v>45654</c:v>
                </c:pt>
                <c:pt idx="311">
                  <c:v>45655</c:v>
                </c:pt>
                <c:pt idx="312">
                  <c:v>45656</c:v>
                </c:pt>
                <c:pt idx="313">
                  <c:v>45657</c:v>
                </c:pt>
                <c:pt idx="314">
                  <c:v>45658</c:v>
                </c:pt>
                <c:pt idx="315">
                  <c:v>45659</c:v>
                </c:pt>
                <c:pt idx="316">
                  <c:v>45660</c:v>
                </c:pt>
                <c:pt idx="317">
                  <c:v>45661</c:v>
                </c:pt>
                <c:pt idx="318">
                  <c:v>45662</c:v>
                </c:pt>
                <c:pt idx="319">
                  <c:v>45663</c:v>
                </c:pt>
                <c:pt idx="320">
                  <c:v>45664</c:v>
                </c:pt>
                <c:pt idx="321">
                  <c:v>45665</c:v>
                </c:pt>
                <c:pt idx="322">
                  <c:v>45666</c:v>
                </c:pt>
                <c:pt idx="323">
                  <c:v>45667</c:v>
                </c:pt>
                <c:pt idx="324">
                  <c:v>45668</c:v>
                </c:pt>
                <c:pt idx="325">
                  <c:v>45669</c:v>
                </c:pt>
                <c:pt idx="326">
                  <c:v>45670</c:v>
                </c:pt>
                <c:pt idx="327">
                  <c:v>45671</c:v>
                </c:pt>
                <c:pt idx="328">
                  <c:v>45672</c:v>
                </c:pt>
                <c:pt idx="329">
                  <c:v>45673</c:v>
                </c:pt>
                <c:pt idx="330">
                  <c:v>45674</c:v>
                </c:pt>
                <c:pt idx="331">
                  <c:v>45675</c:v>
                </c:pt>
                <c:pt idx="332">
                  <c:v>45676</c:v>
                </c:pt>
                <c:pt idx="333">
                  <c:v>45677</c:v>
                </c:pt>
                <c:pt idx="334">
                  <c:v>45678</c:v>
                </c:pt>
                <c:pt idx="335">
                  <c:v>45679</c:v>
                </c:pt>
                <c:pt idx="336">
                  <c:v>45680</c:v>
                </c:pt>
                <c:pt idx="337">
                  <c:v>45681</c:v>
                </c:pt>
                <c:pt idx="338">
                  <c:v>45682</c:v>
                </c:pt>
                <c:pt idx="339">
                  <c:v>45683</c:v>
                </c:pt>
                <c:pt idx="340">
                  <c:v>45684</c:v>
                </c:pt>
                <c:pt idx="341">
                  <c:v>45685</c:v>
                </c:pt>
                <c:pt idx="342">
                  <c:v>45686</c:v>
                </c:pt>
                <c:pt idx="343">
                  <c:v>45687</c:v>
                </c:pt>
                <c:pt idx="344">
                  <c:v>45688</c:v>
                </c:pt>
                <c:pt idx="345">
                  <c:v>45689</c:v>
                </c:pt>
                <c:pt idx="346">
                  <c:v>45690</c:v>
                </c:pt>
                <c:pt idx="347">
                  <c:v>45691</c:v>
                </c:pt>
                <c:pt idx="348">
                  <c:v>45692</c:v>
                </c:pt>
                <c:pt idx="349">
                  <c:v>45693</c:v>
                </c:pt>
                <c:pt idx="350">
                  <c:v>45694</c:v>
                </c:pt>
                <c:pt idx="351">
                  <c:v>45695</c:v>
                </c:pt>
                <c:pt idx="352">
                  <c:v>45696</c:v>
                </c:pt>
                <c:pt idx="353">
                  <c:v>45697</c:v>
                </c:pt>
                <c:pt idx="354">
                  <c:v>45698</c:v>
                </c:pt>
                <c:pt idx="355">
                  <c:v>45699</c:v>
                </c:pt>
                <c:pt idx="356">
                  <c:v>45700</c:v>
                </c:pt>
                <c:pt idx="357">
                  <c:v>45701</c:v>
                </c:pt>
                <c:pt idx="358">
                  <c:v>45702</c:v>
                </c:pt>
                <c:pt idx="359">
                  <c:v>45703</c:v>
                </c:pt>
                <c:pt idx="360">
                  <c:v>45704</c:v>
                </c:pt>
                <c:pt idx="361">
                  <c:v>45705</c:v>
                </c:pt>
                <c:pt idx="362">
                  <c:v>45706</c:v>
                </c:pt>
                <c:pt idx="363">
                  <c:v>45707</c:v>
                </c:pt>
                <c:pt idx="364">
                  <c:v>45708</c:v>
                </c:pt>
                <c:pt idx="365">
                  <c:v>45709</c:v>
                </c:pt>
                <c:pt idx="366">
                  <c:v>45710</c:v>
                </c:pt>
                <c:pt idx="367">
                  <c:v>45711</c:v>
                </c:pt>
                <c:pt idx="368">
                  <c:v>45712</c:v>
                </c:pt>
                <c:pt idx="369">
                  <c:v>45713</c:v>
                </c:pt>
                <c:pt idx="370">
                  <c:v>45714</c:v>
                </c:pt>
                <c:pt idx="371">
                  <c:v>45715</c:v>
                </c:pt>
                <c:pt idx="372">
                  <c:v>45716</c:v>
                </c:pt>
                <c:pt idx="373">
                  <c:v>45717</c:v>
                </c:pt>
                <c:pt idx="374">
                  <c:v>45718</c:v>
                </c:pt>
                <c:pt idx="375">
                  <c:v>45719</c:v>
                </c:pt>
                <c:pt idx="376">
                  <c:v>45720</c:v>
                </c:pt>
                <c:pt idx="377">
                  <c:v>45721</c:v>
                </c:pt>
                <c:pt idx="378">
                  <c:v>45722</c:v>
                </c:pt>
                <c:pt idx="379">
                  <c:v>45723</c:v>
                </c:pt>
                <c:pt idx="380">
                  <c:v>45724</c:v>
                </c:pt>
                <c:pt idx="381">
                  <c:v>45725</c:v>
                </c:pt>
                <c:pt idx="382">
                  <c:v>45726</c:v>
                </c:pt>
                <c:pt idx="383">
                  <c:v>45727</c:v>
                </c:pt>
                <c:pt idx="384">
                  <c:v>45728</c:v>
                </c:pt>
                <c:pt idx="385">
                  <c:v>45729</c:v>
                </c:pt>
                <c:pt idx="386">
                  <c:v>45730</c:v>
                </c:pt>
                <c:pt idx="387">
                  <c:v>45731</c:v>
                </c:pt>
                <c:pt idx="388">
                  <c:v>45732</c:v>
                </c:pt>
                <c:pt idx="389">
                  <c:v>45733</c:v>
                </c:pt>
                <c:pt idx="390">
                  <c:v>45734</c:v>
                </c:pt>
                <c:pt idx="391">
                  <c:v>45735</c:v>
                </c:pt>
                <c:pt idx="392">
                  <c:v>45736</c:v>
                </c:pt>
                <c:pt idx="393">
                  <c:v>45737</c:v>
                </c:pt>
                <c:pt idx="394">
                  <c:v>45738</c:v>
                </c:pt>
                <c:pt idx="395">
                  <c:v>45739</c:v>
                </c:pt>
                <c:pt idx="396">
                  <c:v>45740</c:v>
                </c:pt>
                <c:pt idx="397">
                  <c:v>45741</c:v>
                </c:pt>
                <c:pt idx="398">
                  <c:v>45742</c:v>
                </c:pt>
                <c:pt idx="399">
                  <c:v>45743</c:v>
                </c:pt>
                <c:pt idx="400">
                  <c:v>45744</c:v>
                </c:pt>
                <c:pt idx="401">
                  <c:v>45745</c:v>
                </c:pt>
                <c:pt idx="402">
                  <c:v>45746</c:v>
                </c:pt>
                <c:pt idx="403">
                  <c:v>45747</c:v>
                </c:pt>
                <c:pt idx="404">
                  <c:v>45748</c:v>
                </c:pt>
                <c:pt idx="405">
                  <c:v>45749</c:v>
                </c:pt>
                <c:pt idx="406">
                  <c:v>45750</c:v>
                </c:pt>
                <c:pt idx="407">
                  <c:v>45751</c:v>
                </c:pt>
                <c:pt idx="408">
                  <c:v>45752</c:v>
                </c:pt>
                <c:pt idx="409">
                  <c:v>45753</c:v>
                </c:pt>
                <c:pt idx="410">
                  <c:v>45754</c:v>
                </c:pt>
                <c:pt idx="411">
                  <c:v>45755</c:v>
                </c:pt>
                <c:pt idx="412">
                  <c:v>45756</c:v>
                </c:pt>
                <c:pt idx="413">
                  <c:v>45757</c:v>
                </c:pt>
                <c:pt idx="414">
                  <c:v>45758</c:v>
                </c:pt>
                <c:pt idx="415">
                  <c:v>45759</c:v>
                </c:pt>
                <c:pt idx="416">
                  <c:v>45760</c:v>
                </c:pt>
                <c:pt idx="417">
                  <c:v>45761</c:v>
                </c:pt>
                <c:pt idx="418">
                  <c:v>45762</c:v>
                </c:pt>
                <c:pt idx="419">
                  <c:v>45763</c:v>
                </c:pt>
                <c:pt idx="420">
                  <c:v>45764</c:v>
                </c:pt>
                <c:pt idx="421">
                  <c:v>45765</c:v>
                </c:pt>
                <c:pt idx="422">
                  <c:v>45766</c:v>
                </c:pt>
                <c:pt idx="423">
                  <c:v>45767</c:v>
                </c:pt>
                <c:pt idx="424">
                  <c:v>45768</c:v>
                </c:pt>
                <c:pt idx="425">
                  <c:v>45769</c:v>
                </c:pt>
                <c:pt idx="426">
                  <c:v>45770</c:v>
                </c:pt>
                <c:pt idx="427">
                  <c:v>45771</c:v>
                </c:pt>
                <c:pt idx="428">
                  <c:v>45772</c:v>
                </c:pt>
                <c:pt idx="429">
                  <c:v>45773</c:v>
                </c:pt>
                <c:pt idx="430">
                  <c:v>45774</c:v>
                </c:pt>
                <c:pt idx="431">
                  <c:v>45775</c:v>
                </c:pt>
                <c:pt idx="432">
                  <c:v>45776</c:v>
                </c:pt>
                <c:pt idx="433">
                  <c:v>45777</c:v>
                </c:pt>
                <c:pt idx="434">
                  <c:v>45778</c:v>
                </c:pt>
                <c:pt idx="435">
                  <c:v>45779</c:v>
                </c:pt>
                <c:pt idx="436">
                  <c:v>45780</c:v>
                </c:pt>
                <c:pt idx="437">
                  <c:v>45781</c:v>
                </c:pt>
                <c:pt idx="438">
                  <c:v>45782</c:v>
                </c:pt>
                <c:pt idx="439">
                  <c:v>45783</c:v>
                </c:pt>
                <c:pt idx="440">
                  <c:v>45784</c:v>
                </c:pt>
                <c:pt idx="441">
                  <c:v>45785</c:v>
                </c:pt>
                <c:pt idx="442">
                  <c:v>45786</c:v>
                </c:pt>
                <c:pt idx="443">
                  <c:v>45787</c:v>
                </c:pt>
                <c:pt idx="444">
                  <c:v>45788</c:v>
                </c:pt>
                <c:pt idx="445">
                  <c:v>45789</c:v>
                </c:pt>
                <c:pt idx="446">
                  <c:v>45790</c:v>
                </c:pt>
                <c:pt idx="447">
                  <c:v>45791</c:v>
                </c:pt>
                <c:pt idx="448">
                  <c:v>45792</c:v>
                </c:pt>
                <c:pt idx="449">
                  <c:v>45793</c:v>
                </c:pt>
                <c:pt idx="450">
                  <c:v>45794</c:v>
                </c:pt>
                <c:pt idx="451">
                  <c:v>45795</c:v>
                </c:pt>
                <c:pt idx="452">
                  <c:v>45796</c:v>
                </c:pt>
                <c:pt idx="453">
                  <c:v>45797</c:v>
                </c:pt>
                <c:pt idx="454">
                  <c:v>45798</c:v>
                </c:pt>
                <c:pt idx="455">
                  <c:v>45799</c:v>
                </c:pt>
                <c:pt idx="456">
                  <c:v>45800</c:v>
                </c:pt>
                <c:pt idx="457">
                  <c:v>45801</c:v>
                </c:pt>
                <c:pt idx="458">
                  <c:v>45802</c:v>
                </c:pt>
                <c:pt idx="459">
                  <c:v>45803</c:v>
                </c:pt>
                <c:pt idx="460">
                  <c:v>45804</c:v>
                </c:pt>
                <c:pt idx="461">
                  <c:v>45805</c:v>
                </c:pt>
                <c:pt idx="462">
                  <c:v>45806</c:v>
                </c:pt>
                <c:pt idx="463">
                  <c:v>45807</c:v>
                </c:pt>
                <c:pt idx="464">
                  <c:v>45808</c:v>
                </c:pt>
                <c:pt idx="465">
                  <c:v>45809</c:v>
                </c:pt>
                <c:pt idx="466">
                  <c:v>45810</c:v>
                </c:pt>
                <c:pt idx="467">
                  <c:v>45811</c:v>
                </c:pt>
                <c:pt idx="468">
                  <c:v>45812</c:v>
                </c:pt>
                <c:pt idx="469">
                  <c:v>45813</c:v>
                </c:pt>
                <c:pt idx="470">
                  <c:v>45814</c:v>
                </c:pt>
                <c:pt idx="471">
                  <c:v>45815</c:v>
                </c:pt>
                <c:pt idx="472">
                  <c:v>45816</c:v>
                </c:pt>
                <c:pt idx="473">
                  <c:v>45817</c:v>
                </c:pt>
                <c:pt idx="474">
                  <c:v>45818</c:v>
                </c:pt>
                <c:pt idx="475">
                  <c:v>45819</c:v>
                </c:pt>
                <c:pt idx="476">
                  <c:v>45820</c:v>
                </c:pt>
                <c:pt idx="477">
                  <c:v>45821</c:v>
                </c:pt>
                <c:pt idx="478">
                  <c:v>45822</c:v>
                </c:pt>
                <c:pt idx="479">
                  <c:v>45823</c:v>
                </c:pt>
                <c:pt idx="480">
                  <c:v>45824</c:v>
                </c:pt>
                <c:pt idx="481">
                  <c:v>45825</c:v>
                </c:pt>
                <c:pt idx="482">
                  <c:v>45826</c:v>
                </c:pt>
                <c:pt idx="483">
                  <c:v>45827</c:v>
                </c:pt>
                <c:pt idx="484">
                  <c:v>45828</c:v>
                </c:pt>
                <c:pt idx="485">
                  <c:v>45829</c:v>
                </c:pt>
                <c:pt idx="486">
                  <c:v>45830</c:v>
                </c:pt>
                <c:pt idx="487">
                  <c:v>45831</c:v>
                </c:pt>
                <c:pt idx="488">
                  <c:v>45832</c:v>
                </c:pt>
                <c:pt idx="489">
                  <c:v>45833</c:v>
                </c:pt>
                <c:pt idx="490">
                  <c:v>45834</c:v>
                </c:pt>
                <c:pt idx="491">
                  <c:v>45835</c:v>
                </c:pt>
                <c:pt idx="492">
                  <c:v>45836</c:v>
                </c:pt>
                <c:pt idx="493">
                  <c:v>45837</c:v>
                </c:pt>
                <c:pt idx="494">
                  <c:v>45838</c:v>
                </c:pt>
                <c:pt idx="495">
                  <c:v>45839</c:v>
                </c:pt>
                <c:pt idx="496">
                  <c:v>45840</c:v>
                </c:pt>
                <c:pt idx="497">
                  <c:v>45841</c:v>
                </c:pt>
                <c:pt idx="498">
                  <c:v>45842</c:v>
                </c:pt>
                <c:pt idx="499">
                  <c:v>45843</c:v>
                </c:pt>
                <c:pt idx="500">
                  <c:v>45844</c:v>
                </c:pt>
                <c:pt idx="501">
                  <c:v>45845</c:v>
                </c:pt>
                <c:pt idx="502">
                  <c:v>45846</c:v>
                </c:pt>
                <c:pt idx="503">
                  <c:v>45847</c:v>
                </c:pt>
                <c:pt idx="504">
                  <c:v>45848</c:v>
                </c:pt>
                <c:pt idx="505">
                  <c:v>45849</c:v>
                </c:pt>
                <c:pt idx="506">
                  <c:v>45850</c:v>
                </c:pt>
                <c:pt idx="507">
                  <c:v>45851</c:v>
                </c:pt>
                <c:pt idx="508">
                  <c:v>45852</c:v>
                </c:pt>
                <c:pt idx="509">
                  <c:v>45853</c:v>
                </c:pt>
                <c:pt idx="510">
                  <c:v>45854</c:v>
                </c:pt>
                <c:pt idx="511">
                  <c:v>45855</c:v>
                </c:pt>
                <c:pt idx="512">
                  <c:v>45856</c:v>
                </c:pt>
                <c:pt idx="513">
                  <c:v>45857</c:v>
                </c:pt>
                <c:pt idx="514">
                  <c:v>45858</c:v>
                </c:pt>
                <c:pt idx="515">
                  <c:v>45859</c:v>
                </c:pt>
                <c:pt idx="516">
                  <c:v>45860</c:v>
                </c:pt>
                <c:pt idx="517">
                  <c:v>45861</c:v>
                </c:pt>
                <c:pt idx="518">
                  <c:v>45862</c:v>
                </c:pt>
                <c:pt idx="519">
                  <c:v>45863</c:v>
                </c:pt>
                <c:pt idx="520">
                  <c:v>45864</c:v>
                </c:pt>
                <c:pt idx="521">
                  <c:v>45865</c:v>
                </c:pt>
                <c:pt idx="522">
                  <c:v>45866</c:v>
                </c:pt>
                <c:pt idx="523">
                  <c:v>45867</c:v>
                </c:pt>
                <c:pt idx="524">
                  <c:v>45868</c:v>
                </c:pt>
                <c:pt idx="525">
                  <c:v>45869</c:v>
                </c:pt>
                <c:pt idx="526">
                  <c:v>45870</c:v>
                </c:pt>
                <c:pt idx="527">
                  <c:v>45871</c:v>
                </c:pt>
                <c:pt idx="528">
                  <c:v>45872</c:v>
                </c:pt>
                <c:pt idx="529">
                  <c:v>45873</c:v>
                </c:pt>
                <c:pt idx="530">
                  <c:v>45874</c:v>
                </c:pt>
                <c:pt idx="531">
                  <c:v>45875</c:v>
                </c:pt>
                <c:pt idx="532">
                  <c:v>45876</c:v>
                </c:pt>
                <c:pt idx="533">
                  <c:v>45877</c:v>
                </c:pt>
                <c:pt idx="534">
                  <c:v>45878</c:v>
                </c:pt>
                <c:pt idx="535">
                  <c:v>45879</c:v>
                </c:pt>
                <c:pt idx="536">
                  <c:v>45880</c:v>
                </c:pt>
                <c:pt idx="537">
                  <c:v>45881</c:v>
                </c:pt>
                <c:pt idx="538">
                  <c:v>45882</c:v>
                </c:pt>
                <c:pt idx="539">
                  <c:v>45883</c:v>
                </c:pt>
                <c:pt idx="540">
                  <c:v>45884</c:v>
                </c:pt>
                <c:pt idx="541">
                  <c:v>45885</c:v>
                </c:pt>
                <c:pt idx="542">
                  <c:v>45886</c:v>
                </c:pt>
                <c:pt idx="543">
                  <c:v>45887</c:v>
                </c:pt>
                <c:pt idx="544">
                  <c:v>45888</c:v>
                </c:pt>
                <c:pt idx="545">
                  <c:v>45889</c:v>
                </c:pt>
                <c:pt idx="546">
                  <c:v>45890</c:v>
                </c:pt>
                <c:pt idx="547">
                  <c:v>45891</c:v>
                </c:pt>
                <c:pt idx="548">
                  <c:v>45892</c:v>
                </c:pt>
                <c:pt idx="549">
                  <c:v>45893</c:v>
                </c:pt>
                <c:pt idx="550">
                  <c:v>45894</c:v>
                </c:pt>
                <c:pt idx="551">
                  <c:v>45895</c:v>
                </c:pt>
                <c:pt idx="552">
                  <c:v>45896</c:v>
                </c:pt>
                <c:pt idx="553">
                  <c:v>45897</c:v>
                </c:pt>
                <c:pt idx="554">
                  <c:v>45898</c:v>
                </c:pt>
                <c:pt idx="555">
                  <c:v>45899</c:v>
                </c:pt>
                <c:pt idx="556">
                  <c:v>45900</c:v>
                </c:pt>
                <c:pt idx="557">
                  <c:v>45901</c:v>
                </c:pt>
                <c:pt idx="558">
                  <c:v>45902</c:v>
                </c:pt>
                <c:pt idx="559">
                  <c:v>45903</c:v>
                </c:pt>
                <c:pt idx="560">
                  <c:v>45904</c:v>
                </c:pt>
                <c:pt idx="561">
                  <c:v>45905</c:v>
                </c:pt>
                <c:pt idx="562">
                  <c:v>45906</c:v>
                </c:pt>
                <c:pt idx="563">
                  <c:v>45907</c:v>
                </c:pt>
                <c:pt idx="564">
                  <c:v>45908</c:v>
                </c:pt>
                <c:pt idx="565">
                  <c:v>45909</c:v>
                </c:pt>
                <c:pt idx="566">
                  <c:v>45910</c:v>
                </c:pt>
                <c:pt idx="567">
                  <c:v>45911</c:v>
                </c:pt>
                <c:pt idx="568">
                  <c:v>45912</c:v>
                </c:pt>
                <c:pt idx="569">
                  <c:v>45913</c:v>
                </c:pt>
                <c:pt idx="570">
                  <c:v>45914</c:v>
                </c:pt>
                <c:pt idx="571">
                  <c:v>45915</c:v>
                </c:pt>
                <c:pt idx="572">
                  <c:v>45916</c:v>
                </c:pt>
                <c:pt idx="573">
                  <c:v>45917</c:v>
                </c:pt>
                <c:pt idx="574">
                  <c:v>45918</c:v>
                </c:pt>
                <c:pt idx="575">
                  <c:v>45919</c:v>
                </c:pt>
                <c:pt idx="576">
                  <c:v>45920</c:v>
                </c:pt>
                <c:pt idx="577">
                  <c:v>45921</c:v>
                </c:pt>
                <c:pt idx="578">
                  <c:v>45922</c:v>
                </c:pt>
                <c:pt idx="579">
                  <c:v>45923</c:v>
                </c:pt>
                <c:pt idx="580">
                  <c:v>45924</c:v>
                </c:pt>
                <c:pt idx="581">
                  <c:v>45925</c:v>
                </c:pt>
                <c:pt idx="582">
                  <c:v>45926</c:v>
                </c:pt>
                <c:pt idx="583">
                  <c:v>45927</c:v>
                </c:pt>
                <c:pt idx="584">
                  <c:v>45928</c:v>
                </c:pt>
                <c:pt idx="585">
                  <c:v>45929</c:v>
                </c:pt>
                <c:pt idx="586">
                  <c:v>45930</c:v>
                </c:pt>
                <c:pt idx="587">
                  <c:v>45931</c:v>
                </c:pt>
                <c:pt idx="588">
                  <c:v>45932</c:v>
                </c:pt>
                <c:pt idx="589">
                  <c:v>45933</c:v>
                </c:pt>
                <c:pt idx="590">
                  <c:v>45934</c:v>
                </c:pt>
                <c:pt idx="591">
                  <c:v>45935</c:v>
                </c:pt>
                <c:pt idx="592">
                  <c:v>45936</c:v>
                </c:pt>
                <c:pt idx="593">
                  <c:v>45937</c:v>
                </c:pt>
                <c:pt idx="594">
                  <c:v>45938</c:v>
                </c:pt>
                <c:pt idx="595">
                  <c:v>45939</c:v>
                </c:pt>
                <c:pt idx="596">
                  <c:v>45940</c:v>
                </c:pt>
                <c:pt idx="597">
                  <c:v>45941</c:v>
                </c:pt>
                <c:pt idx="598">
                  <c:v>45942</c:v>
                </c:pt>
                <c:pt idx="599">
                  <c:v>45943</c:v>
                </c:pt>
                <c:pt idx="600">
                  <c:v>45944</c:v>
                </c:pt>
                <c:pt idx="601">
                  <c:v>45945</c:v>
                </c:pt>
                <c:pt idx="602">
                  <c:v>45946</c:v>
                </c:pt>
                <c:pt idx="603">
                  <c:v>45947</c:v>
                </c:pt>
                <c:pt idx="604">
                  <c:v>45948</c:v>
                </c:pt>
                <c:pt idx="605">
                  <c:v>45949</c:v>
                </c:pt>
                <c:pt idx="606">
                  <c:v>45950</c:v>
                </c:pt>
                <c:pt idx="607">
                  <c:v>45951</c:v>
                </c:pt>
                <c:pt idx="608">
                  <c:v>45952</c:v>
                </c:pt>
                <c:pt idx="609">
                  <c:v>45953</c:v>
                </c:pt>
                <c:pt idx="610">
                  <c:v>45954</c:v>
                </c:pt>
                <c:pt idx="611">
                  <c:v>45955</c:v>
                </c:pt>
                <c:pt idx="612">
                  <c:v>45956</c:v>
                </c:pt>
                <c:pt idx="613">
                  <c:v>45957</c:v>
                </c:pt>
                <c:pt idx="614">
                  <c:v>45958</c:v>
                </c:pt>
                <c:pt idx="615">
                  <c:v>45959</c:v>
                </c:pt>
                <c:pt idx="616">
                  <c:v>45960</c:v>
                </c:pt>
                <c:pt idx="617">
                  <c:v>45961</c:v>
                </c:pt>
                <c:pt idx="618">
                  <c:v>45962</c:v>
                </c:pt>
                <c:pt idx="619">
                  <c:v>45963</c:v>
                </c:pt>
                <c:pt idx="620">
                  <c:v>45964</c:v>
                </c:pt>
                <c:pt idx="621">
                  <c:v>45965</c:v>
                </c:pt>
                <c:pt idx="622">
                  <c:v>45966</c:v>
                </c:pt>
                <c:pt idx="623">
                  <c:v>45967</c:v>
                </c:pt>
                <c:pt idx="624">
                  <c:v>45968</c:v>
                </c:pt>
                <c:pt idx="625">
                  <c:v>45969</c:v>
                </c:pt>
                <c:pt idx="626">
                  <c:v>45970</c:v>
                </c:pt>
                <c:pt idx="627">
                  <c:v>45971</c:v>
                </c:pt>
                <c:pt idx="628">
                  <c:v>45972</c:v>
                </c:pt>
                <c:pt idx="629">
                  <c:v>45973</c:v>
                </c:pt>
                <c:pt idx="630">
                  <c:v>45974</c:v>
                </c:pt>
                <c:pt idx="631">
                  <c:v>45975</c:v>
                </c:pt>
                <c:pt idx="632">
                  <c:v>45976</c:v>
                </c:pt>
                <c:pt idx="633">
                  <c:v>45977</c:v>
                </c:pt>
                <c:pt idx="634">
                  <c:v>45978</c:v>
                </c:pt>
                <c:pt idx="635">
                  <c:v>45979</c:v>
                </c:pt>
                <c:pt idx="636">
                  <c:v>45980</c:v>
                </c:pt>
                <c:pt idx="637">
                  <c:v>45981</c:v>
                </c:pt>
                <c:pt idx="638">
                  <c:v>45982</c:v>
                </c:pt>
                <c:pt idx="639">
                  <c:v>45983</c:v>
                </c:pt>
                <c:pt idx="640">
                  <c:v>45984</c:v>
                </c:pt>
                <c:pt idx="641">
                  <c:v>45985</c:v>
                </c:pt>
                <c:pt idx="642">
                  <c:v>45986</c:v>
                </c:pt>
                <c:pt idx="643">
                  <c:v>45987</c:v>
                </c:pt>
                <c:pt idx="644">
                  <c:v>45988</c:v>
                </c:pt>
                <c:pt idx="645">
                  <c:v>45989</c:v>
                </c:pt>
                <c:pt idx="646">
                  <c:v>45990</c:v>
                </c:pt>
                <c:pt idx="647">
                  <c:v>45991</c:v>
                </c:pt>
                <c:pt idx="648">
                  <c:v>45992</c:v>
                </c:pt>
                <c:pt idx="649">
                  <c:v>45993</c:v>
                </c:pt>
                <c:pt idx="650">
                  <c:v>45994</c:v>
                </c:pt>
                <c:pt idx="651">
                  <c:v>45995</c:v>
                </c:pt>
                <c:pt idx="652">
                  <c:v>45996</c:v>
                </c:pt>
                <c:pt idx="653">
                  <c:v>45997</c:v>
                </c:pt>
                <c:pt idx="654">
                  <c:v>45998</c:v>
                </c:pt>
                <c:pt idx="655">
                  <c:v>45999</c:v>
                </c:pt>
                <c:pt idx="656">
                  <c:v>46000</c:v>
                </c:pt>
                <c:pt idx="657">
                  <c:v>46001</c:v>
                </c:pt>
                <c:pt idx="658">
                  <c:v>46002</c:v>
                </c:pt>
                <c:pt idx="659">
                  <c:v>46003</c:v>
                </c:pt>
                <c:pt idx="660">
                  <c:v>46004</c:v>
                </c:pt>
                <c:pt idx="661">
                  <c:v>46005</c:v>
                </c:pt>
                <c:pt idx="662">
                  <c:v>46006</c:v>
                </c:pt>
                <c:pt idx="663">
                  <c:v>46007</c:v>
                </c:pt>
                <c:pt idx="664">
                  <c:v>46008</c:v>
                </c:pt>
                <c:pt idx="665">
                  <c:v>46009</c:v>
                </c:pt>
                <c:pt idx="666">
                  <c:v>46010</c:v>
                </c:pt>
                <c:pt idx="667">
                  <c:v>46011</c:v>
                </c:pt>
                <c:pt idx="668">
                  <c:v>46012</c:v>
                </c:pt>
                <c:pt idx="669">
                  <c:v>46013</c:v>
                </c:pt>
                <c:pt idx="670">
                  <c:v>46014</c:v>
                </c:pt>
                <c:pt idx="671">
                  <c:v>46015</c:v>
                </c:pt>
                <c:pt idx="672">
                  <c:v>46016</c:v>
                </c:pt>
                <c:pt idx="673">
                  <c:v>46017</c:v>
                </c:pt>
                <c:pt idx="674">
                  <c:v>46018</c:v>
                </c:pt>
                <c:pt idx="675">
                  <c:v>46019</c:v>
                </c:pt>
                <c:pt idx="676">
                  <c:v>46020</c:v>
                </c:pt>
                <c:pt idx="677">
                  <c:v>46021</c:v>
                </c:pt>
                <c:pt idx="678">
                  <c:v>46022</c:v>
                </c:pt>
                <c:pt idx="679">
                  <c:v>46023</c:v>
                </c:pt>
                <c:pt idx="680">
                  <c:v>46024</c:v>
                </c:pt>
                <c:pt idx="681">
                  <c:v>46025</c:v>
                </c:pt>
                <c:pt idx="682">
                  <c:v>46026</c:v>
                </c:pt>
                <c:pt idx="683">
                  <c:v>46027</c:v>
                </c:pt>
                <c:pt idx="684">
                  <c:v>46028</c:v>
                </c:pt>
                <c:pt idx="685">
                  <c:v>46029</c:v>
                </c:pt>
                <c:pt idx="686">
                  <c:v>46030</c:v>
                </c:pt>
                <c:pt idx="687">
                  <c:v>46031</c:v>
                </c:pt>
                <c:pt idx="688">
                  <c:v>46032</c:v>
                </c:pt>
                <c:pt idx="689">
                  <c:v>46033</c:v>
                </c:pt>
                <c:pt idx="690">
                  <c:v>46034</c:v>
                </c:pt>
                <c:pt idx="691">
                  <c:v>46035</c:v>
                </c:pt>
                <c:pt idx="692">
                  <c:v>46036</c:v>
                </c:pt>
                <c:pt idx="693">
                  <c:v>46037</c:v>
                </c:pt>
                <c:pt idx="694">
                  <c:v>46038</c:v>
                </c:pt>
                <c:pt idx="695">
                  <c:v>46039</c:v>
                </c:pt>
                <c:pt idx="696">
                  <c:v>46040</c:v>
                </c:pt>
                <c:pt idx="697">
                  <c:v>46041</c:v>
                </c:pt>
                <c:pt idx="698">
                  <c:v>46042</c:v>
                </c:pt>
                <c:pt idx="699">
                  <c:v>46043</c:v>
                </c:pt>
                <c:pt idx="700">
                  <c:v>46044</c:v>
                </c:pt>
                <c:pt idx="701">
                  <c:v>46045</c:v>
                </c:pt>
                <c:pt idx="702">
                  <c:v>46046</c:v>
                </c:pt>
                <c:pt idx="703">
                  <c:v>46047</c:v>
                </c:pt>
                <c:pt idx="704">
                  <c:v>46048</c:v>
                </c:pt>
                <c:pt idx="705">
                  <c:v>46049</c:v>
                </c:pt>
                <c:pt idx="706">
                  <c:v>46050</c:v>
                </c:pt>
                <c:pt idx="707">
                  <c:v>46051</c:v>
                </c:pt>
                <c:pt idx="708">
                  <c:v>46052</c:v>
                </c:pt>
                <c:pt idx="709">
                  <c:v>46053</c:v>
                </c:pt>
                <c:pt idx="710">
                  <c:v>46054</c:v>
                </c:pt>
                <c:pt idx="711">
                  <c:v>46055</c:v>
                </c:pt>
                <c:pt idx="712">
                  <c:v>46056</c:v>
                </c:pt>
                <c:pt idx="713">
                  <c:v>46057</c:v>
                </c:pt>
                <c:pt idx="714">
                  <c:v>46058</c:v>
                </c:pt>
                <c:pt idx="715">
                  <c:v>46059</c:v>
                </c:pt>
                <c:pt idx="716">
                  <c:v>46060</c:v>
                </c:pt>
                <c:pt idx="717">
                  <c:v>46061</c:v>
                </c:pt>
                <c:pt idx="718">
                  <c:v>46062</c:v>
                </c:pt>
                <c:pt idx="719">
                  <c:v>46063</c:v>
                </c:pt>
                <c:pt idx="720">
                  <c:v>46064</c:v>
                </c:pt>
                <c:pt idx="721">
                  <c:v>46065</c:v>
                </c:pt>
                <c:pt idx="722">
                  <c:v>46066</c:v>
                </c:pt>
                <c:pt idx="723">
                  <c:v>46067</c:v>
                </c:pt>
                <c:pt idx="724">
                  <c:v>46068</c:v>
                </c:pt>
                <c:pt idx="725">
                  <c:v>46069</c:v>
                </c:pt>
                <c:pt idx="726">
                  <c:v>46070</c:v>
                </c:pt>
                <c:pt idx="727">
                  <c:v>46071</c:v>
                </c:pt>
                <c:pt idx="728">
                  <c:v>46072</c:v>
                </c:pt>
                <c:pt idx="729">
                  <c:v>46073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200</c:v>
                </c:pt>
                <c:pt idx="683">
                  <c:v>-100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83-4599-8FB8-AC694041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729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2.7%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83-4599-8FB8-AC69404152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  <c:pt idx="12">
                  <c:v>45356</c:v>
                </c:pt>
                <c:pt idx="13">
                  <c:v>45357</c:v>
                </c:pt>
                <c:pt idx="14">
                  <c:v>45358</c:v>
                </c:pt>
                <c:pt idx="15">
                  <c:v>45359</c:v>
                </c:pt>
                <c:pt idx="16">
                  <c:v>45360</c:v>
                </c:pt>
                <c:pt idx="17">
                  <c:v>45361</c:v>
                </c:pt>
                <c:pt idx="18">
                  <c:v>45362</c:v>
                </c:pt>
                <c:pt idx="19">
                  <c:v>45363</c:v>
                </c:pt>
                <c:pt idx="20">
                  <c:v>45364</c:v>
                </c:pt>
                <c:pt idx="21">
                  <c:v>45365</c:v>
                </c:pt>
                <c:pt idx="22">
                  <c:v>45366</c:v>
                </c:pt>
                <c:pt idx="23">
                  <c:v>45367</c:v>
                </c:pt>
                <c:pt idx="24">
                  <c:v>45368</c:v>
                </c:pt>
                <c:pt idx="25">
                  <c:v>45369</c:v>
                </c:pt>
                <c:pt idx="26">
                  <c:v>45370</c:v>
                </c:pt>
                <c:pt idx="27">
                  <c:v>45371</c:v>
                </c:pt>
                <c:pt idx="28">
                  <c:v>45372</c:v>
                </c:pt>
                <c:pt idx="29">
                  <c:v>45373</c:v>
                </c:pt>
                <c:pt idx="30">
                  <c:v>45374</c:v>
                </c:pt>
                <c:pt idx="31">
                  <c:v>45375</c:v>
                </c:pt>
                <c:pt idx="32">
                  <c:v>45376</c:v>
                </c:pt>
                <c:pt idx="33">
                  <c:v>45377</c:v>
                </c:pt>
                <c:pt idx="34">
                  <c:v>45378</c:v>
                </c:pt>
                <c:pt idx="35">
                  <c:v>45379</c:v>
                </c:pt>
                <c:pt idx="36">
                  <c:v>45380</c:v>
                </c:pt>
                <c:pt idx="37">
                  <c:v>45381</c:v>
                </c:pt>
                <c:pt idx="38">
                  <c:v>45382</c:v>
                </c:pt>
                <c:pt idx="39">
                  <c:v>45383</c:v>
                </c:pt>
                <c:pt idx="40">
                  <c:v>45384</c:v>
                </c:pt>
                <c:pt idx="41">
                  <c:v>45385</c:v>
                </c:pt>
                <c:pt idx="42">
                  <c:v>45386</c:v>
                </c:pt>
                <c:pt idx="43">
                  <c:v>45387</c:v>
                </c:pt>
                <c:pt idx="44">
                  <c:v>45388</c:v>
                </c:pt>
                <c:pt idx="45">
                  <c:v>45389</c:v>
                </c:pt>
                <c:pt idx="46">
                  <c:v>45390</c:v>
                </c:pt>
                <c:pt idx="47">
                  <c:v>45391</c:v>
                </c:pt>
                <c:pt idx="48">
                  <c:v>45392</c:v>
                </c:pt>
                <c:pt idx="49">
                  <c:v>45393</c:v>
                </c:pt>
                <c:pt idx="50">
                  <c:v>45394</c:v>
                </c:pt>
                <c:pt idx="51">
                  <c:v>45395</c:v>
                </c:pt>
                <c:pt idx="52">
                  <c:v>45396</c:v>
                </c:pt>
                <c:pt idx="53">
                  <c:v>45397</c:v>
                </c:pt>
                <c:pt idx="54">
                  <c:v>45398</c:v>
                </c:pt>
                <c:pt idx="55">
                  <c:v>45399</c:v>
                </c:pt>
                <c:pt idx="56">
                  <c:v>45400</c:v>
                </c:pt>
                <c:pt idx="57">
                  <c:v>45401</c:v>
                </c:pt>
                <c:pt idx="58">
                  <c:v>45402</c:v>
                </c:pt>
                <c:pt idx="59">
                  <c:v>45403</c:v>
                </c:pt>
                <c:pt idx="60">
                  <c:v>45404</c:v>
                </c:pt>
                <c:pt idx="61">
                  <c:v>45405</c:v>
                </c:pt>
                <c:pt idx="62">
                  <c:v>45406</c:v>
                </c:pt>
                <c:pt idx="63">
                  <c:v>45407</c:v>
                </c:pt>
                <c:pt idx="64">
                  <c:v>45408</c:v>
                </c:pt>
                <c:pt idx="65">
                  <c:v>45409</c:v>
                </c:pt>
                <c:pt idx="66">
                  <c:v>45410</c:v>
                </c:pt>
                <c:pt idx="67">
                  <c:v>45411</c:v>
                </c:pt>
                <c:pt idx="68">
                  <c:v>45412</c:v>
                </c:pt>
                <c:pt idx="69">
                  <c:v>45413</c:v>
                </c:pt>
                <c:pt idx="70">
                  <c:v>45414</c:v>
                </c:pt>
                <c:pt idx="71">
                  <c:v>45415</c:v>
                </c:pt>
                <c:pt idx="72">
                  <c:v>45416</c:v>
                </c:pt>
                <c:pt idx="73">
                  <c:v>45417</c:v>
                </c:pt>
                <c:pt idx="74">
                  <c:v>45418</c:v>
                </c:pt>
                <c:pt idx="75">
                  <c:v>45419</c:v>
                </c:pt>
                <c:pt idx="76">
                  <c:v>45420</c:v>
                </c:pt>
                <c:pt idx="77">
                  <c:v>45421</c:v>
                </c:pt>
                <c:pt idx="78">
                  <c:v>45422</c:v>
                </c:pt>
                <c:pt idx="79">
                  <c:v>45423</c:v>
                </c:pt>
                <c:pt idx="80">
                  <c:v>45424</c:v>
                </c:pt>
                <c:pt idx="81">
                  <c:v>45425</c:v>
                </c:pt>
                <c:pt idx="82">
                  <c:v>45426</c:v>
                </c:pt>
                <c:pt idx="83">
                  <c:v>45427</c:v>
                </c:pt>
                <c:pt idx="84">
                  <c:v>45428</c:v>
                </c:pt>
                <c:pt idx="85">
                  <c:v>45429</c:v>
                </c:pt>
                <c:pt idx="86">
                  <c:v>45430</c:v>
                </c:pt>
                <c:pt idx="87">
                  <c:v>45431</c:v>
                </c:pt>
                <c:pt idx="88">
                  <c:v>45432</c:v>
                </c:pt>
                <c:pt idx="89">
                  <c:v>45433</c:v>
                </c:pt>
                <c:pt idx="90">
                  <c:v>45434</c:v>
                </c:pt>
                <c:pt idx="91">
                  <c:v>45435</c:v>
                </c:pt>
                <c:pt idx="92">
                  <c:v>45436</c:v>
                </c:pt>
                <c:pt idx="93">
                  <c:v>45437</c:v>
                </c:pt>
                <c:pt idx="94">
                  <c:v>45438</c:v>
                </c:pt>
                <c:pt idx="95">
                  <c:v>45439</c:v>
                </c:pt>
                <c:pt idx="96">
                  <c:v>45440</c:v>
                </c:pt>
                <c:pt idx="97">
                  <c:v>45441</c:v>
                </c:pt>
                <c:pt idx="98">
                  <c:v>45442</c:v>
                </c:pt>
                <c:pt idx="99">
                  <c:v>45443</c:v>
                </c:pt>
                <c:pt idx="100">
                  <c:v>45444</c:v>
                </c:pt>
                <c:pt idx="101">
                  <c:v>45445</c:v>
                </c:pt>
                <c:pt idx="102">
                  <c:v>45446</c:v>
                </c:pt>
                <c:pt idx="103">
                  <c:v>45447</c:v>
                </c:pt>
                <c:pt idx="104">
                  <c:v>45448</c:v>
                </c:pt>
                <c:pt idx="105">
                  <c:v>45449</c:v>
                </c:pt>
                <c:pt idx="106">
                  <c:v>45450</c:v>
                </c:pt>
                <c:pt idx="107">
                  <c:v>45451</c:v>
                </c:pt>
                <c:pt idx="108">
                  <c:v>45452</c:v>
                </c:pt>
                <c:pt idx="109">
                  <c:v>45453</c:v>
                </c:pt>
                <c:pt idx="110">
                  <c:v>45454</c:v>
                </c:pt>
                <c:pt idx="111">
                  <c:v>45455</c:v>
                </c:pt>
                <c:pt idx="112">
                  <c:v>45456</c:v>
                </c:pt>
                <c:pt idx="113">
                  <c:v>45457</c:v>
                </c:pt>
                <c:pt idx="114">
                  <c:v>45458</c:v>
                </c:pt>
                <c:pt idx="115">
                  <c:v>45459</c:v>
                </c:pt>
                <c:pt idx="116">
                  <c:v>45460</c:v>
                </c:pt>
                <c:pt idx="117">
                  <c:v>45461</c:v>
                </c:pt>
                <c:pt idx="118">
                  <c:v>45462</c:v>
                </c:pt>
                <c:pt idx="119">
                  <c:v>45463</c:v>
                </c:pt>
                <c:pt idx="120">
                  <c:v>45464</c:v>
                </c:pt>
                <c:pt idx="121">
                  <c:v>45465</c:v>
                </c:pt>
                <c:pt idx="122">
                  <c:v>45466</c:v>
                </c:pt>
                <c:pt idx="123">
                  <c:v>45467</c:v>
                </c:pt>
                <c:pt idx="124">
                  <c:v>45468</c:v>
                </c:pt>
                <c:pt idx="125">
                  <c:v>45469</c:v>
                </c:pt>
                <c:pt idx="126">
                  <c:v>45470</c:v>
                </c:pt>
                <c:pt idx="127">
                  <c:v>45471</c:v>
                </c:pt>
                <c:pt idx="128">
                  <c:v>45472</c:v>
                </c:pt>
                <c:pt idx="129">
                  <c:v>45473</c:v>
                </c:pt>
                <c:pt idx="130">
                  <c:v>45474</c:v>
                </c:pt>
                <c:pt idx="131">
                  <c:v>45475</c:v>
                </c:pt>
                <c:pt idx="132">
                  <c:v>45476</c:v>
                </c:pt>
                <c:pt idx="133">
                  <c:v>45477</c:v>
                </c:pt>
                <c:pt idx="134">
                  <c:v>45478</c:v>
                </c:pt>
                <c:pt idx="135">
                  <c:v>45479</c:v>
                </c:pt>
                <c:pt idx="136">
                  <c:v>45480</c:v>
                </c:pt>
                <c:pt idx="137">
                  <c:v>45481</c:v>
                </c:pt>
                <c:pt idx="138">
                  <c:v>45482</c:v>
                </c:pt>
                <c:pt idx="139">
                  <c:v>45483</c:v>
                </c:pt>
                <c:pt idx="140">
                  <c:v>45484</c:v>
                </c:pt>
                <c:pt idx="141">
                  <c:v>45485</c:v>
                </c:pt>
                <c:pt idx="142">
                  <c:v>45486</c:v>
                </c:pt>
                <c:pt idx="143">
                  <c:v>45487</c:v>
                </c:pt>
                <c:pt idx="144">
                  <c:v>45488</c:v>
                </c:pt>
                <c:pt idx="145">
                  <c:v>45489</c:v>
                </c:pt>
                <c:pt idx="146">
                  <c:v>45490</c:v>
                </c:pt>
                <c:pt idx="147">
                  <c:v>45491</c:v>
                </c:pt>
                <c:pt idx="148">
                  <c:v>45492</c:v>
                </c:pt>
                <c:pt idx="149">
                  <c:v>45493</c:v>
                </c:pt>
                <c:pt idx="150">
                  <c:v>45494</c:v>
                </c:pt>
                <c:pt idx="151">
                  <c:v>45495</c:v>
                </c:pt>
                <c:pt idx="152">
                  <c:v>45496</c:v>
                </c:pt>
                <c:pt idx="153">
                  <c:v>45497</c:v>
                </c:pt>
                <c:pt idx="154">
                  <c:v>45498</c:v>
                </c:pt>
                <c:pt idx="155">
                  <c:v>45499</c:v>
                </c:pt>
                <c:pt idx="156">
                  <c:v>45500</c:v>
                </c:pt>
                <c:pt idx="157">
                  <c:v>45501</c:v>
                </c:pt>
                <c:pt idx="158">
                  <c:v>45502</c:v>
                </c:pt>
                <c:pt idx="159">
                  <c:v>45503</c:v>
                </c:pt>
                <c:pt idx="160">
                  <c:v>45504</c:v>
                </c:pt>
                <c:pt idx="161">
                  <c:v>45505</c:v>
                </c:pt>
                <c:pt idx="162">
                  <c:v>45506</c:v>
                </c:pt>
                <c:pt idx="163">
                  <c:v>45507</c:v>
                </c:pt>
                <c:pt idx="164">
                  <c:v>45508</c:v>
                </c:pt>
                <c:pt idx="165">
                  <c:v>45509</c:v>
                </c:pt>
                <c:pt idx="166">
                  <c:v>45510</c:v>
                </c:pt>
                <c:pt idx="167">
                  <c:v>45511</c:v>
                </c:pt>
                <c:pt idx="168">
                  <c:v>45512</c:v>
                </c:pt>
                <c:pt idx="169">
                  <c:v>45513</c:v>
                </c:pt>
                <c:pt idx="170">
                  <c:v>45514</c:v>
                </c:pt>
                <c:pt idx="171">
                  <c:v>45515</c:v>
                </c:pt>
                <c:pt idx="172">
                  <c:v>45516</c:v>
                </c:pt>
                <c:pt idx="173">
                  <c:v>45517</c:v>
                </c:pt>
                <c:pt idx="174">
                  <c:v>45518</c:v>
                </c:pt>
                <c:pt idx="175">
                  <c:v>45519</c:v>
                </c:pt>
                <c:pt idx="176">
                  <c:v>45520</c:v>
                </c:pt>
                <c:pt idx="177">
                  <c:v>45521</c:v>
                </c:pt>
                <c:pt idx="178">
                  <c:v>45522</c:v>
                </c:pt>
                <c:pt idx="179">
                  <c:v>45523</c:v>
                </c:pt>
                <c:pt idx="180">
                  <c:v>45524</c:v>
                </c:pt>
                <c:pt idx="181">
                  <c:v>45525</c:v>
                </c:pt>
                <c:pt idx="182">
                  <c:v>45526</c:v>
                </c:pt>
                <c:pt idx="183">
                  <c:v>45527</c:v>
                </c:pt>
                <c:pt idx="184">
                  <c:v>45528</c:v>
                </c:pt>
                <c:pt idx="185">
                  <c:v>45529</c:v>
                </c:pt>
                <c:pt idx="186">
                  <c:v>45530</c:v>
                </c:pt>
                <c:pt idx="187">
                  <c:v>45531</c:v>
                </c:pt>
                <c:pt idx="188">
                  <c:v>45532</c:v>
                </c:pt>
                <c:pt idx="189">
                  <c:v>45533</c:v>
                </c:pt>
                <c:pt idx="190">
                  <c:v>45534</c:v>
                </c:pt>
                <c:pt idx="191">
                  <c:v>45535</c:v>
                </c:pt>
                <c:pt idx="192">
                  <c:v>45536</c:v>
                </c:pt>
                <c:pt idx="193">
                  <c:v>45537</c:v>
                </c:pt>
                <c:pt idx="194">
                  <c:v>45538</c:v>
                </c:pt>
                <c:pt idx="195">
                  <c:v>45539</c:v>
                </c:pt>
                <c:pt idx="196">
                  <c:v>45540</c:v>
                </c:pt>
                <c:pt idx="197">
                  <c:v>45541</c:v>
                </c:pt>
                <c:pt idx="198">
                  <c:v>45542</c:v>
                </c:pt>
                <c:pt idx="199">
                  <c:v>45543</c:v>
                </c:pt>
                <c:pt idx="200">
                  <c:v>45544</c:v>
                </c:pt>
                <c:pt idx="201">
                  <c:v>45545</c:v>
                </c:pt>
                <c:pt idx="202">
                  <c:v>45546</c:v>
                </c:pt>
                <c:pt idx="203">
                  <c:v>45547</c:v>
                </c:pt>
                <c:pt idx="204">
                  <c:v>45548</c:v>
                </c:pt>
                <c:pt idx="205">
                  <c:v>45549</c:v>
                </c:pt>
                <c:pt idx="206">
                  <c:v>45550</c:v>
                </c:pt>
                <c:pt idx="207">
                  <c:v>45551</c:v>
                </c:pt>
                <c:pt idx="208">
                  <c:v>45552</c:v>
                </c:pt>
                <c:pt idx="209">
                  <c:v>45553</c:v>
                </c:pt>
                <c:pt idx="210">
                  <c:v>45554</c:v>
                </c:pt>
                <c:pt idx="211">
                  <c:v>45555</c:v>
                </c:pt>
                <c:pt idx="212">
                  <c:v>45556</c:v>
                </c:pt>
                <c:pt idx="213">
                  <c:v>45557</c:v>
                </c:pt>
                <c:pt idx="214">
                  <c:v>45558</c:v>
                </c:pt>
                <c:pt idx="215">
                  <c:v>45559</c:v>
                </c:pt>
                <c:pt idx="216">
                  <c:v>45560</c:v>
                </c:pt>
                <c:pt idx="217">
                  <c:v>45561</c:v>
                </c:pt>
                <c:pt idx="218">
                  <c:v>45562</c:v>
                </c:pt>
                <c:pt idx="219">
                  <c:v>45563</c:v>
                </c:pt>
                <c:pt idx="220">
                  <c:v>45564</c:v>
                </c:pt>
                <c:pt idx="221">
                  <c:v>45565</c:v>
                </c:pt>
                <c:pt idx="222">
                  <c:v>45566</c:v>
                </c:pt>
                <c:pt idx="223">
                  <c:v>45567</c:v>
                </c:pt>
                <c:pt idx="224">
                  <c:v>45568</c:v>
                </c:pt>
                <c:pt idx="225">
                  <c:v>45569</c:v>
                </c:pt>
                <c:pt idx="226">
                  <c:v>45570</c:v>
                </c:pt>
                <c:pt idx="227">
                  <c:v>45571</c:v>
                </c:pt>
                <c:pt idx="228">
                  <c:v>45572</c:v>
                </c:pt>
                <c:pt idx="229">
                  <c:v>45573</c:v>
                </c:pt>
                <c:pt idx="230">
                  <c:v>45574</c:v>
                </c:pt>
                <c:pt idx="231">
                  <c:v>45575</c:v>
                </c:pt>
                <c:pt idx="232">
                  <c:v>45576</c:v>
                </c:pt>
                <c:pt idx="233">
                  <c:v>45577</c:v>
                </c:pt>
                <c:pt idx="234">
                  <c:v>45578</c:v>
                </c:pt>
                <c:pt idx="235">
                  <c:v>45579</c:v>
                </c:pt>
                <c:pt idx="236">
                  <c:v>45580</c:v>
                </c:pt>
                <c:pt idx="237">
                  <c:v>45581</c:v>
                </c:pt>
                <c:pt idx="238">
                  <c:v>45582</c:v>
                </c:pt>
                <c:pt idx="239">
                  <c:v>45583</c:v>
                </c:pt>
                <c:pt idx="240">
                  <c:v>45584</c:v>
                </c:pt>
                <c:pt idx="241">
                  <c:v>45585</c:v>
                </c:pt>
                <c:pt idx="242">
                  <c:v>45586</c:v>
                </c:pt>
                <c:pt idx="243">
                  <c:v>45587</c:v>
                </c:pt>
                <c:pt idx="244">
                  <c:v>45588</c:v>
                </c:pt>
                <c:pt idx="245">
                  <c:v>45589</c:v>
                </c:pt>
                <c:pt idx="246">
                  <c:v>45590</c:v>
                </c:pt>
                <c:pt idx="247">
                  <c:v>45591</c:v>
                </c:pt>
                <c:pt idx="248">
                  <c:v>45592</c:v>
                </c:pt>
                <c:pt idx="249">
                  <c:v>45593</c:v>
                </c:pt>
                <c:pt idx="250">
                  <c:v>45594</c:v>
                </c:pt>
                <c:pt idx="251">
                  <c:v>45595</c:v>
                </c:pt>
                <c:pt idx="252">
                  <c:v>45596</c:v>
                </c:pt>
                <c:pt idx="253">
                  <c:v>45597</c:v>
                </c:pt>
                <c:pt idx="254">
                  <c:v>45598</c:v>
                </c:pt>
                <c:pt idx="255">
                  <c:v>45599</c:v>
                </c:pt>
                <c:pt idx="256">
                  <c:v>45600</c:v>
                </c:pt>
                <c:pt idx="257">
                  <c:v>45601</c:v>
                </c:pt>
                <c:pt idx="258">
                  <c:v>45602</c:v>
                </c:pt>
                <c:pt idx="259">
                  <c:v>45603</c:v>
                </c:pt>
                <c:pt idx="260">
                  <c:v>45604</c:v>
                </c:pt>
                <c:pt idx="261">
                  <c:v>45605</c:v>
                </c:pt>
                <c:pt idx="262">
                  <c:v>45606</c:v>
                </c:pt>
                <c:pt idx="263">
                  <c:v>45607</c:v>
                </c:pt>
                <c:pt idx="264">
                  <c:v>45608</c:v>
                </c:pt>
                <c:pt idx="265">
                  <c:v>45609</c:v>
                </c:pt>
                <c:pt idx="266">
                  <c:v>45610</c:v>
                </c:pt>
                <c:pt idx="267">
                  <c:v>45611</c:v>
                </c:pt>
                <c:pt idx="268">
                  <c:v>45612</c:v>
                </c:pt>
                <c:pt idx="269">
                  <c:v>45613</c:v>
                </c:pt>
                <c:pt idx="270">
                  <c:v>45614</c:v>
                </c:pt>
                <c:pt idx="271">
                  <c:v>45615</c:v>
                </c:pt>
                <c:pt idx="272">
                  <c:v>45616</c:v>
                </c:pt>
                <c:pt idx="273">
                  <c:v>45617</c:v>
                </c:pt>
                <c:pt idx="274">
                  <c:v>45618</c:v>
                </c:pt>
                <c:pt idx="275">
                  <c:v>45619</c:v>
                </c:pt>
                <c:pt idx="276">
                  <c:v>45620</c:v>
                </c:pt>
                <c:pt idx="277">
                  <c:v>45621</c:v>
                </c:pt>
                <c:pt idx="278">
                  <c:v>45622</c:v>
                </c:pt>
                <c:pt idx="279">
                  <c:v>45623</c:v>
                </c:pt>
                <c:pt idx="280">
                  <c:v>45624</c:v>
                </c:pt>
                <c:pt idx="281">
                  <c:v>45625</c:v>
                </c:pt>
                <c:pt idx="282">
                  <c:v>45626</c:v>
                </c:pt>
                <c:pt idx="283">
                  <c:v>45627</c:v>
                </c:pt>
                <c:pt idx="284">
                  <c:v>45628</c:v>
                </c:pt>
                <c:pt idx="285">
                  <c:v>45629</c:v>
                </c:pt>
                <c:pt idx="286">
                  <c:v>45630</c:v>
                </c:pt>
                <c:pt idx="287">
                  <c:v>45631</c:v>
                </c:pt>
                <c:pt idx="288">
                  <c:v>45632</c:v>
                </c:pt>
                <c:pt idx="289">
                  <c:v>45633</c:v>
                </c:pt>
                <c:pt idx="290">
                  <c:v>45634</c:v>
                </c:pt>
                <c:pt idx="291">
                  <c:v>45635</c:v>
                </c:pt>
                <c:pt idx="292">
                  <c:v>45636</c:v>
                </c:pt>
                <c:pt idx="293">
                  <c:v>45637</c:v>
                </c:pt>
                <c:pt idx="294">
                  <c:v>45638</c:v>
                </c:pt>
                <c:pt idx="295">
                  <c:v>45639</c:v>
                </c:pt>
                <c:pt idx="296">
                  <c:v>45640</c:v>
                </c:pt>
                <c:pt idx="297">
                  <c:v>45641</c:v>
                </c:pt>
                <c:pt idx="298">
                  <c:v>45642</c:v>
                </c:pt>
                <c:pt idx="299">
                  <c:v>45643</c:v>
                </c:pt>
                <c:pt idx="300">
                  <c:v>45644</c:v>
                </c:pt>
                <c:pt idx="301">
                  <c:v>45645</c:v>
                </c:pt>
                <c:pt idx="302">
                  <c:v>45646</c:v>
                </c:pt>
                <c:pt idx="303">
                  <c:v>45647</c:v>
                </c:pt>
                <c:pt idx="304">
                  <c:v>45648</c:v>
                </c:pt>
                <c:pt idx="305">
                  <c:v>45649</c:v>
                </c:pt>
                <c:pt idx="306">
                  <c:v>45650</c:v>
                </c:pt>
                <c:pt idx="307">
                  <c:v>45651</c:v>
                </c:pt>
                <c:pt idx="308">
                  <c:v>45652</c:v>
                </c:pt>
                <c:pt idx="309">
                  <c:v>45653</c:v>
                </c:pt>
                <c:pt idx="310">
                  <c:v>45654</c:v>
                </c:pt>
                <c:pt idx="311">
                  <c:v>45655</c:v>
                </c:pt>
                <c:pt idx="312">
                  <c:v>45656</c:v>
                </c:pt>
                <c:pt idx="313">
                  <c:v>45657</c:v>
                </c:pt>
                <c:pt idx="314">
                  <c:v>45658</c:v>
                </c:pt>
                <c:pt idx="315">
                  <c:v>45659</c:v>
                </c:pt>
                <c:pt idx="316">
                  <c:v>45660</c:v>
                </c:pt>
                <c:pt idx="317">
                  <c:v>45661</c:v>
                </c:pt>
                <c:pt idx="318">
                  <c:v>45662</c:v>
                </c:pt>
                <c:pt idx="319">
                  <c:v>45663</c:v>
                </c:pt>
                <c:pt idx="320">
                  <c:v>45664</c:v>
                </c:pt>
                <c:pt idx="321">
                  <c:v>45665</c:v>
                </c:pt>
                <c:pt idx="322">
                  <c:v>45666</c:v>
                </c:pt>
                <c:pt idx="323">
                  <c:v>45667</c:v>
                </c:pt>
                <c:pt idx="324">
                  <c:v>45668</c:v>
                </c:pt>
                <c:pt idx="325">
                  <c:v>45669</c:v>
                </c:pt>
                <c:pt idx="326">
                  <c:v>45670</c:v>
                </c:pt>
                <c:pt idx="327">
                  <c:v>45671</c:v>
                </c:pt>
                <c:pt idx="328">
                  <c:v>45672</c:v>
                </c:pt>
                <c:pt idx="329">
                  <c:v>45673</c:v>
                </c:pt>
                <c:pt idx="330">
                  <c:v>45674</c:v>
                </c:pt>
                <c:pt idx="331">
                  <c:v>45675</c:v>
                </c:pt>
                <c:pt idx="332">
                  <c:v>45676</c:v>
                </c:pt>
                <c:pt idx="333">
                  <c:v>45677</c:v>
                </c:pt>
                <c:pt idx="334">
                  <c:v>45678</c:v>
                </c:pt>
                <c:pt idx="335">
                  <c:v>45679</c:v>
                </c:pt>
                <c:pt idx="336">
                  <c:v>45680</c:v>
                </c:pt>
                <c:pt idx="337">
                  <c:v>45681</c:v>
                </c:pt>
                <c:pt idx="338">
                  <c:v>45682</c:v>
                </c:pt>
                <c:pt idx="339">
                  <c:v>45683</c:v>
                </c:pt>
                <c:pt idx="340">
                  <c:v>45684</c:v>
                </c:pt>
                <c:pt idx="341">
                  <c:v>45685</c:v>
                </c:pt>
                <c:pt idx="342">
                  <c:v>45686</c:v>
                </c:pt>
                <c:pt idx="343">
                  <c:v>45687</c:v>
                </c:pt>
                <c:pt idx="344">
                  <c:v>45688</c:v>
                </c:pt>
                <c:pt idx="345">
                  <c:v>45689</c:v>
                </c:pt>
                <c:pt idx="346">
                  <c:v>45690</c:v>
                </c:pt>
                <c:pt idx="347">
                  <c:v>45691</c:v>
                </c:pt>
                <c:pt idx="348">
                  <c:v>45692</c:v>
                </c:pt>
                <c:pt idx="349">
                  <c:v>45693</c:v>
                </c:pt>
                <c:pt idx="350">
                  <c:v>45694</c:v>
                </c:pt>
                <c:pt idx="351">
                  <c:v>45695</c:v>
                </c:pt>
                <c:pt idx="352">
                  <c:v>45696</c:v>
                </c:pt>
                <c:pt idx="353">
                  <c:v>45697</c:v>
                </c:pt>
                <c:pt idx="354">
                  <c:v>45698</c:v>
                </c:pt>
                <c:pt idx="355">
                  <c:v>45699</c:v>
                </c:pt>
                <c:pt idx="356">
                  <c:v>45700</c:v>
                </c:pt>
                <c:pt idx="357">
                  <c:v>45701</c:v>
                </c:pt>
                <c:pt idx="358">
                  <c:v>45702</c:v>
                </c:pt>
                <c:pt idx="359">
                  <c:v>45703</c:v>
                </c:pt>
                <c:pt idx="360">
                  <c:v>45704</c:v>
                </c:pt>
                <c:pt idx="361">
                  <c:v>45705</c:v>
                </c:pt>
                <c:pt idx="362">
                  <c:v>45706</c:v>
                </c:pt>
                <c:pt idx="363">
                  <c:v>45707</c:v>
                </c:pt>
                <c:pt idx="364">
                  <c:v>45708</c:v>
                </c:pt>
                <c:pt idx="365">
                  <c:v>45709</c:v>
                </c:pt>
                <c:pt idx="366">
                  <c:v>45710</c:v>
                </c:pt>
                <c:pt idx="367">
                  <c:v>45711</c:v>
                </c:pt>
                <c:pt idx="368">
                  <c:v>45712</c:v>
                </c:pt>
                <c:pt idx="369">
                  <c:v>45713</c:v>
                </c:pt>
                <c:pt idx="370">
                  <c:v>45714</c:v>
                </c:pt>
                <c:pt idx="371">
                  <c:v>45715</c:v>
                </c:pt>
                <c:pt idx="372">
                  <c:v>45716</c:v>
                </c:pt>
                <c:pt idx="373">
                  <c:v>45717</c:v>
                </c:pt>
                <c:pt idx="374">
                  <c:v>45718</c:v>
                </c:pt>
                <c:pt idx="375">
                  <c:v>45719</c:v>
                </c:pt>
                <c:pt idx="376">
                  <c:v>45720</c:v>
                </c:pt>
                <c:pt idx="377">
                  <c:v>45721</c:v>
                </c:pt>
                <c:pt idx="378">
                  <c:v>45722</c:v>
                </c:pt>
                <c:pt idx="379">
                  <c:v>45723</c:v>
                </c:pt>
                <c:pt idx="380">
                  <c:v>45724</c:v>
                </c:pt>
                <c:pt idx="381">
                  <c:v>45725</c:v>
                </c:pt>
                <c:pt idx="382">
                  <c:v>45726</c:v>
                </c:pt>
                <c:pt idx="383">
                  <c:v>45727</c:v>
                </c:pt>
                <c:pt idx="384">
                  <c:v>45728</c:v>
                </c:pt>
                <c:pt idx="385">
                  <c:v>45729</c:v>
                </c:pt>
                <c:pt idx="386">
                  <c:v>45730</c:v>
                </c:pt>
                <c:pt idx="387">
                  <c:v>45731</c:v>
                </c:pt>
                <c:pt idx="388">
                  <c:v>45732</c:v>
                </c:pt>
                <c:pt idx="389">
                  <c:v>45733</c:v>
                </c:pt>
                <c:pt idx="390">
                  <c:v>45734</c:v>
                </c:pt>
                <c:pt idx="391">
                  <c:v>45735</c:v>
                </c:pt>
                <c:pt idx="392">
                  <c:v>45736</c:v>
                </c:pt>
                <c:pt idx="393">
                  <c:v>45737</c:v>
                </c:pt>
                <c:pt idx="394">
                  <c:v>45738</c:v>
                </c:pt>
                <c:pt idx="395">
                  <c:v>45739</c:v>
                </c:pt>
                <c:pt idx="396">
                  <c:v>45740</c:v>
                </c:pt>
                <c:pt idx="397">
                  <c:v>45741</c:v>
                </c:pt>
                <c:pt idx="398">
                  <c:v>45742</c:v>
                </c:pt>
                <c:pt idx="399">
                  <c:v>45743</c:v>
                </c:pt>
                <c:pt idx="400">
                  <c:v>45744</c:v>
                </c:pt>
                <c:pt idx="401">
                  <c:v>45745</c:v>
                </c:pt>
                <c:pt idx="402">
                  <c:v>45746</c:v>
                </c:pt>
                <c:pt idx="403">
                  <c:v>45747</c:v>
                </c:pt>
                <c:pt idx="404">
                  <c:v>45748</c:v>
                </c:pt>
                <c:pt idx="405">
                  <c:v>45749</c:v>
                </c:pt>
                <c:pt idx="406">
                  <c:v>45750</c:v>
                </c:pt>
                <c:pt idx="407">
                  <c:v>45751</c:v>
                </c:pt>
                <c:pt idx="408">
                  <c:v>45752</c:v>
                </c:pt>
                <c:pt idx="409">
                  <c:v>45753</c:v>
                </c:pt>
                <c:pt idx="410">
                  <c:v>45754</c:v>
                </c:pt>
                <c:pt idx="411">
                  <c:v>45755</c:v>
                </c:pt>
                <c:pt idx="412">
                  <c:v>45756</c:v>
                </c:pt>
                <c:pt idx="413">
                  <c:v>45757</c:v>
                </c:pt>
                <c:pt idx="414">
                  <c:v>45758</c:v>
                </c:pt>
                <c:pt idx="415">
                  <c:v>45759</c:v>
                </c:pt>
                <c:pt idx="416">
                  <c:v>45760</c:v>
                </c:pt>
                <c:pt idx="417">
                  <c:v>45761</c:v>
                </c:pt>
                <c:pt idx="418">
                  <c:v>45762</c:v>
                </c:pt>
                <c:pt idx="419">
                  <c:v>45763</c:v>
                </c:pt>
                <c:pt idx="420">
                  <c:v>45764</c:v>
                </c:pt>
                <c:pt idx="421">
                  <c:v>45765</c:v>
                </c:pt>
                <c:pt idx="422">
                  <c:v>45766</c:v>
                </c:pt>
                <c:pt idx="423">
                  <c:v>45767</c:v>
                </c:pt>
                <c:pt idx="424">
                  <c:v>45768</c:v>
                </c:pt>
                <c:pt idx="425">
                  <c:v>45769</c:v>
                </c:pt>
                <c:pt idx="426">
                  <c:v>45770</c:v>
                </c:pt>
                <c:pt idx="427">
                  <c:v>45771</c:v>
                </c:pt>
                <c:pt idx="428">
                  <c:v>45772</c:v>
                </c:pt>
                <c:pt idx="429">
                  <c:v>45773</c:v>
                </c:pt>
                <c:pt idx="430">
                  <c:v>45774</c:v>
                </c:pt>
                <c:pt idx="431">
                  <c:v>45775</c:v>
                </c:pt>
                <c:pt idx="432">
                  <c:v>45776</c:v>
                </c:pt>
                <c:pt idx="433">
                  <c:v>45777</c:v>
                </c:pt>
                <c:pt idx="434">
                  <c:v>45778</c:v>
                </c:pt>
                <c:pt idx="435">
                  <c:v>45779</c:v>
                </c:pt>
                <c:pt idx="436">
                  <c:v>45780</c:v>
                </c:pt>
                <c:pt idx="437">
                  <c:v>45781</c:v>
                </c:pt>
                <c:pt idx="438">
                  <c:v>45782</c:v>
                </c:pt>
                <c:pt idx="439">
                  <c:v>45783</c:v>
                </c:pt>
                <c:pt idx="440">
                  <c:v>45784</c:v>
                </c:pt>
                <c:pt idx="441">
                  <c:v>45785</c:v>
                </c:pt>
                <c:pt idx="442">
                  <c:v>45786</c:v>
                </c:pt>
                <c:pt idx="443">
                  <c:v>45787</c:v>
                </c:pt>
                <c:pt idx="444">
                  <c:v>45788</c:v>
                </c:pt>
                <c:pt idx="445">
                  <c:v>45789</c:v>
                </c:pt>
                <c:pt idx="446">
                  <c:v>45790</c:v>
                </c:pt>
                <c:pt idx="447">
                  <c:v>45791</c:v>
                </c:pt>
                <c:pt idx="448">
                  <c:v>45792</c:v>
                </c:pt>
                <c:pt idx="449">
                  <c:v>45793</c:v>
                </c:pt>
                <c:pt idx="450">
                  <c:v>45794</c:v>
                </c:pt>
                <c:pt idx="451">
                  <c:v>45795</c:v>
                </c:pt>
                <c:pt idx="452">
                  <c:v>45796</c:v>
                </c:pt>
                <c:pt idx="453">
                  <c:v>45797</c:v>
                </c:pt>
                <c:pt idx="454">
                  <c:v>45798</c:v>
                </c:pt>
                <c:pt idx="455">
                  <c:v>45799</c:v>
                </c:pt>
                <c:pt idx="456">
                  <c:v>45800</c:v>
                </c:pt>
                <c:pt idx="457">
                  <c:v>45801</c:v>
                </c:pt>
                <c:pt idx="458">
                  <c:v>45802</c:v>
                </c:pt>
                <c:pt idx="459">
                  <c:v>45803</c:v>
                </c:pt>
                <c:pt idx="460">
                  <c:v>45804</c:v>
                </c:pt>
                <c:pt idx="461">
                  <c:v>45805</c:v>
                </c:pt>
                <c:pt idx="462">
                  <c:v>45806</c:v>
                </c:pt>
                <c:pt idx="463">
                  <c:v>45807</c:v>
                </c:pt>
                <c:pt idx="464">
                  <c:v>45808</c:v>
                </c:pt>
                <c:pt idx="465">
                  <c:v>45809</c:v>
                </c:pt>
                <c:pt idx="466">
                  <c:v>45810</c:v>
                </c:pt>
                <c:pt idx="467">
                  <c:v>45811</c:v>
                </c:pt>
                <c:pt idx="468">
                  <c:v>45812</c:v>
                </c:pt>
                <c:pt idx="469">
                  <c:v>45813</c:v>
                </c:pt>
                <c:pt idx="470">
                  <c:v>45814</c:v>
                </c:pt>
                <c:pt idx="471">
                  <c:v>45815</c:v>
                </c:pt>
                <c:pt idx="472">
                  <c:v>45816</c:v>
                </c:pt>
                <c:pt idx="473">
                  <c:v>45817</c:v>
                </c:pt>
                <c:pt idx="474">
                  <c:v>45818</c:v>
                </c:pt>
                <c:pt idx="475">
                  <c:v>45819</c:v>
                </c:pt>
                <c:pt idx="476">
                  <c:v>45820</c:v>
                </c:pt>
                <c:pt idx="477">
                  <c:v>45821</c:v>
                </c:pt>
                <c:pt idx="478">
                  <c:v>45822</c:v>
                </c:pt>
                <c:pt idx="479">
                  <c:v>45823</c:v>
                </c:pt>
                <c:pt idx="480">
                  <c:v>45824</c:v>
                </c:pt>
                <c:pt idx="481">
                  <c:v>45825</c:v>
                </c:pt>
                <c:pt idx="482">
                  <c:v>45826</c:v>
                </c:pt>
                <c:pt idx="483">
                  <c:v>45827</c:v>
                </c:pt>
                <c:pt idx="484">
                  <c:v>45828</c:v>
                </c:pt>
                <c:pt idx="485">
                  <c:v>45829</c:v>
                </c:pt>
                <c:pt idx="486">
                  <c:v>45830</c:v>
                </c:pt>
                <c:pt idx="487">
                  <c:v>45831</c:v>
                </c:pt>
                <c:pt idx="488">
                  <c:v>45832</c:v>
                </c:pt>
                <c:pt idx="489">
                  <c:v>45833</c:v>
                </c:pt>
                <c:pt idx="490">
                  <c:v>45834</c:v>
                </c:pt>
                <c:pt idx="491">
                  <c:v>45835</c:v>
                </c:pt>
                <c:pt idx="492">
                  <c:v>45836</c:v>
                </c:pt>
                <c:pt idx="493">
                  <c:v>45837</c:v>
                </c:pt>
                <c:pt idx="494">
                  <c:v>45838</c:v>
                </c:pt>
                <c:pt idx="495">
                  <c:v>45839</c:v>
                </c:pt>
                <c:pt idx="496">
                  <c:v>45840</c:v>
                </c:pt>
                <c:pt idx="497">
                  <c:v>45841</c:v>
                </c:pt>
                <c:pt idx="498">
                  <c:v>45842</c:v>
                </c:pt>
                <c:pt idx="499">
                  <c:v>45843</c:v>
                </c:pt>
                <c:pt idx="500">
                  <c:v>45844</c:v>
                </c:pt>
                <c:pt idx="501">
                  <c:v>45845</c:v>
                </c:pt>
                <c:pt idx="502">
                  <c:v>45846</c:v>
                </c:pt>
                <c:pt idx="503">
                  <c:v>45847</c:v>
                </c:pt>
                <c:pt idx="504">
                  <c:v>45848</c:v>
                </c:pt>
                <c:pt idx="505">
                  <c:v>45849</c:v>
                </c:pt>
                <c:pt idx="506">
                  <c:v>45850</c:v>
                </c:pt>
                <c:pt idx="507">
                  <c:v>45851</c:v>
                </c:pt>
                <c:pt idx="508">
                  <c:v>45852</c:v>
                </c:pt>
                <c:pt idx="509">
                  <c:v>45853</c:v>
                </c:pt>
                <c:pt idx="510">
                  <c:v>45854</c:v>
                </c:pt>
                <c:pt idx="511">
                  <c:v>45855</c:v>
                </c:pt>
                <c:pt idx="512">
                  <c:v>45856</c:v>
                </c:pt>
                <c:pt idx="513">
                  <c:v>45857</c:v>
                </c:pt>
                <c:pt idx="514">
                  <c:v>45858</c:v>
                </c:pt>
                <c:pt idx="515">
                  <c:v>45859</c:v>
                </c:pt>
                <c:pt idx="516">
                  <c:v>45860</c:v>
                </c:pt>
                <c:pt idx="517">
                  <c:v>45861</c:v>
                </c:pt>
                <c:pt idx="518">
                  <c:v>45862</c:v>
                </c:pt>
                <c:pt idx="519">
                  <c:v>45863</c:v>
                </c:pt>
                <c:pt idx="520">
                  <c:v>45864</c:v>
                </c:pt>
                <c:pt idx="521">
                  <c:v>45865</c:v>
                </c:pt>
                <c:pt idx="522">
                  <c:v>45866</c:v>
                </c:pt>
                <c:pt idx="523">
                  <c:v>45867</c:v>
                </c:pt>
                <c:pt idx="524">
                  <c:v>45868</c:v>
                </c:pt>
                <c:pt idx="525">
                  <c:v>45869</c:v>
                </c:pt>
                <c:pt idx="526">
                  <c:v>45870</c:v>
                </c:pt>
                <c:pt idx="527">
                  <c:v>45871</c:v>
                </c:pt>
                <c:pt idx="528">
                  <c:v>45872</c:v>
                </c:pt>
                <c:pt idx="529">
                  <c:v>45873</c:v>
                </c:pt>
                <c:pt idx="530">
                  <c:v>45874</c:v>
                </c:pt>
                <c:pt idx="531">
                  <c:v>45875</c:v>
                </c:pt>
                <c:pt idx="532">
                  <c:v>45876</c:v>
                </c:pt>
                <c:pt idx="533">
                  <c:v>45877</c:v>
                </c:pt>
                <c:pt idx="534">
                  <c:v>45878</c:v>
                </c:pt>
                <c:pt idx="535">
                  <c:v>45879</c:v>
                </c:pt>
                <c:pt idx="536">
                  <c:v>45880</c:v>
                </c:pt>
                <c:pt idx="537">
                  <c:v>45881</c:v>
                </c:pt>
                <c:pt idx="538">
                  <c:v>45882</c:v>
                </c:pt>
                <c:pt idx="539">
                  <c:v>45883</c:v>
                </c:pt>
                <c:pt idx="540">
                  <c:v>45884</c:v>
                </c:pt>
                <c:pt idx="541">
                  <c:v>45885</c:v>
                </c:pt>
                <c:pt idx="542">
                  <c:v>45886</c:v>
                </c:pt>
                <c:pt idx="543">
                  <c:v>45887</c:v>
                </c:pt>
                <c:pt idx="544">
                  <c:v>45888</c:v>
                </c:pt>
                <c:pt idx="545">
                  <c:v>45889</c:v>
                </c:pt>
                <c:pt idx="546">
                  <c:v>45890</c:v>
                </c:pt>
                <c:pt idx="547">
                  <c:v>45891</c:v>
                </c:pt>
                <c:pt idx="548">
                  <c:v>45892</c:v>
                </c:pt>
                <c:pt idx="549">
                  <c:v>45893</c:v>
                </c:pt>
                <c:pt idx="550">
                  <c:v>45894</c:v>
                </c:pt>
                <c:pt idx="551">
                  <c:v>45895</c:v>
                </c:pt>
                <c:pt idx="552">
                  <c:v>45896</c:v>
                </c:pt>
                <c:pt idx="553">
                  <c:v>45897</c:v>
                </c:pt>
                <c:pt idx="554">
                  <c:v>45898</c:v>
                </c:pt>
                <c:pt idx="555">
                  <c:v>45899</c:v>
                </c:pt>
                <c:pt idx="556">
                  <c:v>45900</c:v>
                </c:pt>
                <c:pt idx="557">
                  <c:v>45901</c:v>
                </c:pt>
                <c:pt idx="558">
                  <c:v>45902</c:v>
                </c:pt>
                <c:pt idx="559">
                  <c:v>45903</c:v>
                </c:pt>
                <c:pt idx="560">
                  <c:v>45904</c:v>
                </c:pt>
                <c:pt idx="561">
                  <c:v>45905</c:v>
                </c:pt>
                <c:pt idx="562">
                  <c:v>45906</c:v>
                </c:pt>
                <c:pt idx="563">
                  <c:v>45907</c:v>
                </c:pt>
                <c:pt idx="564">
                  <c:v>45908</c:v>
                </c:pt>
                <c:pt idx="565">
                  <c:v>45909</c:v>
                </c:pt>
                <c:pt idx="566">
                  <c:v>45910</c:v>
                </c:pt>
                <c:pt idx="567">
                  <c:v>45911</c:v>
                </c:pt>
                <c:pt idx="568">
                  <c:v>45912</c:v>
                </c:pt>
                <c:pt idx="569">
                  <c:v>45913</c:v>
                </c:pt>
                <c:pt idx="570">
                  <c:v>45914</c:v>
                </c:pt>
                <c:pt idx="571">
                  <c:v>45915</c:v>
                </c:pt>
                <c:pt idx="572">
                  <c:v>45916</c:v>
                </c:pt>
                <c:pt idx="573">
                  <c:v>45917</c:v>
                </c:pt>
                <c:pt idx="574">
                  <c:v>45918</c:v>
                </c:pt>
                <c:pt idx="575">
                  <c:v>45919</c:v>
                </c:pt>
                <c:pt idx="576">
                  <c:v>45920</c:v>
                </c:pt>
                <c:pt idx="577">
                  <c:v>45921</c:v>
                </c:pt>
                <c:pt idx="578">
                  <c:v>45922</c:v>
                </c:pt>
                <c:pt idx="579">
                  <c:v>45923</c:v>
                </c:pt>
                <c:pt idx="580">
                  <c:v>45924</c:v>
                </c:pt>
                <c:pt idx="581">
                  <c:v>45925</c:v>
                </c:pt>
                <c:pt idx="582">
                  <c:v>45926</c:v>
                </c:pt>
                <c:pt idx="583">
                  <c:v>45927</c:v>
                </c:pt>
                <c:pt idx="584">
                  <c:v>45928</c:v>
                </c:pt>
                <c:pt idx="585">
                  <c:v>45929</c:v>
                </c:pt>
                <c:pt idx="586">
                  <c:v>45930</c:v>
                </c:pt>
                <c:pt idx="587">
                  <c:v>45931</c:v>
                </c:pt>
                <c:pt idx="588">
                  <c:v>45932</c:v>
                </c:pt>
                <c:pt idx="589">
                  <c:v>45933</c:v>
                </c:pt>
                <c:pt idx="590">
                  <c:v>45934</c:v>
                </c:pt>
                <c:pt idx="591">
                  <c:v>45935</c:v>
                </c:pt>
                <c:pt idx="592">
                  <c:v>45936</c:v>
                </c:pt>
                <c:pt idx="593">
                  <c:v>45937</c:v>
                </c:pt>
                <c:pt idx="594">
                  <c:v>45938</c:v>
                </c:pt>
                <c:pt idx="595">
                  <c:v>45939</c:v>
                </c:pt>
                <c:pt idx="596">
                  <c:v>45940</c:v>
                </c:pt>
                <c:pt idx="597">
                  <c:v>45941</c:v>
                </c:pt>
                <c:pt idx="598">
                  <c:v>45942</c:v>
                </c:pt>
                <c:pt idx="599">
                  <c:v>45943</c:v>
                </c:pt>
                <c:pt idx="600">
                  <c:v>45944</c:v>
                </c:pt>
                <c:pt idx="601">
                  <c:v>45945</c:v>
                </c:pt>
                <c:pt idx="602">
                  <c:v>45946</c:v>
                </c:pt>
                <c:pt idx="603">
                  <c:v>45947</c:v>
                </c:pt>
                <c:pt idx="604">
                  <c:v>45948</c:v>
                </c:pt>
                <c:pt idx="605">
                  <c:v>45949</c:v>
                </c:pt>
                <c:pt idx="606">
                  <c:v>45950</c:v>
                </c:pt>
                <c:pt idx="607">
                  <c:v>45951</c:v>
                </c:pt>
                <c:pt idx="608">
                  <c:v>45952</c:v>
                </c:pt>
                <c:pt idx="609">
                  <c:v>45953</c:v>
                </c:pt>
                <c:pt idx="610">
                  <c:v>45954</c:v>
                </c:pt>
                <c:pt idx="611">
                  <c:v>45955</c:v>
                </c:pt>
                <c:pt idx="612">
                  <c:v>45956</c:v>
                </c:pt>
                <c:pt idx="613">
                  <c:v>45957</c:v>
                </c:pt>
                <c:pt idx="614">
                  <c:v>45958</c:v>
                </c:pt>
                <c:pt idx="615">
                  <c:v>45959</c:v>
                </c:pt>
                <c:pt idx="616">
                  <c:v>45960</c:v>
                </c:pt>
                <c:pt idx="617">
                  <c:v>45961</c:v>
                </c:pt>
                <c:pt idx="618">
                  <c:v>45962</c:v>
                </c:pt>
                <c:pt idx="619">
                  <c:v>45963</c:v>
                </c:pt>
                <c:pt idx="620">
                  <c:v>45964</c:v>
                </c:pt>
                <c:pt idx="621">
                  <c:v>45965</c:v>
                </c:pt>
                <c:pt idx="622">
                  <c:v>45966</c:v>
                </c:pt>
                <c:pt idx="623">
                  <c:v>45967</c:v>
                </c:pt>
                <c:pt idx="624">
                  <c:v>45968</c:v>
                </c:pt>
                <c:pt idx="625">
                  <c:v>45969</c:v>
                </c:pt>
                <c:pt idx="626">
                  <c:v>45970</c:v>
                </c:pt>
                <c:pt idx="627">
                  <c:v>45971</c:v>
                </c:pt>
                <c:pt idx="628">
                  <c:v>45972</c:v>
                </c:pt>
                <c:pt idx="629">
                  <c:v>45973</c:v>
                </c:pt>
                <c:pt idx="630">
                  <c:v>45974</c:v>
                </c:pt>
                <c:pt idx="631">
                  <c:v>45975</c:v>
                </c:pt>
                <c:pt idx="632">
                  <c:v>45976</c:v>
                </c:pt>
                <c:pt idx="633">
                  <c:v>45977</c:v>
                </c:pt>
                <c:pt idx="634">
                  <c:v>45978</c:v>
                </c:pt>
                <c:pt idx="635">
                  <c:v>45979</c:v>
                </c:pt>
                <c:pt idx="636">
                  <c:v>45980</c:v>
                </c:pt>
                <c:pt idx="637">
                  <c:v>45981</c:v>
                </c:pt>
                <c:pt idx="638">
                  <c:v>45982</c:v>
                </c:pt>
                <c:pt idx="639">
                  <c:v>45983</c:v>
                </c:pt>
                <c:pt idx="640">
                  <c:v>45984</c:v>
                </c:pt>
                <c:pt idx="641">
                  <c:v>45985</c:v>
                </c:pt>
                <c:pt idx="642">
                  <c:v>45986</c:v>
                </c:pt>
                <c:pt idx="643">
                  <c:v>45987</c:v>
                </c:pt>
                <c:pt idx="644">
                  <c:v>45988</c:v>
                </c:pt>
                <c:pt idx="645">
                  <c:v>45989</c:v>
                </c:pt>
                <c:pt idx="646">
                  <c:v>45990</c:v>
                </c:pt>
                <c:pt idx="647">
                  <c:v>45991</c:v>
                </c:pt>
                <c:pt idx="648">
                  <c:v>45992</c:v>
                </c:pt>
                <c:pt idx="649">
                  <c:v>45993</c:v>
                </c:pt>
                <c:pt idx="650">
                  <c:v>45994</c:v>
                </c:pt>
                <c:pt idx="651">
                  <c:v>45995</c:v>
                </c:pt>
                <c:pt idx="652">
                  <c:v>45996</c:v>
                </c:pt>
                <c:pt idx="653">
                  <c:v>45997</c:v>
                </c:pt>
                <c:pt idx="654">
                  <c:v>45998</c:v>
                </c:pt>
                <c:pt idx="655">
                  <c:v>45999</c:v>
                </c:pt>
                <c:pt idx="656">
                  <c:v>46000</c:v>
                </c:pt>
                <c:pt idx="657">
                  <c:v>46001</c:v>
                </c:pt>
                <c:pt idx="658">
                  <c:v>46002</c:v>
                </c:pt>
                <c:pt idx="659">
                  <c:v>46003</c:v>
                </c:pt>
                <c:pt idx="660">
                  <c:v>46004</c:v>
                </c:pt>
                <c:pt idx="661">
                  <c:v>46005</c:v>
                </c:pt>
                <c:pt idx="662">
                  <c:v>46006</c:v>
                </c:pt>
                <c:pt idx="663">
                  <c:v>46007</c:v>
                </c:pt>
                <c:pt idx="664">
                  <c:v>46008</c:v>
                </c:pt>
                <c:pt idx="665">
                  <c:v>46009</c:v>
                </c:pt>
                <c:pt idx="666">
                  <c:v>46010</c:v>
                </c:pt>
                <c:pt idx="667">
                  <c:v>46011</c:v>
                </c:pt>
                <c:pt idx="668">
                  <c:v>46012</c:v>
                </c:pt>
                <c:pt idx="669">
                  <c:v>46013</c:v>
                </c:pt>
                <c:pt idx="670">
                  <c:v>46014</c:v>
                </c:pt>
                <c:pt idx="671">
                  <c:v>46015</c:v>
                </c:pt>
                <c:pt idx="672">
                  <c:v>46016</c:v>
                </c:pt>
                <c:pt idx="673">
                  <c:v>46017</c:v>
                </c:pt>
                <c:pt idx="674">
                  <c:v>46018</c:v>
                </c:pt>
                <c:pt idx="675">
                  <c:v>46019</c:v>
                </c:pt>
                <c:pt idx="676">
                  <c:v>46020</c:v>
                </c:pt>
                <c:pt idx="677">
                  <c:v>46021</c:v>
                </c:pt>
                <c:pt idx="678">
                  <c:v>46022</c:v>
                </c:pt>
                <c:pt idx="679">
                  <c:v>46023</c:v>
                </c:pt>
                <c:pt idx="680">
                  <c:v>46024</c:v>
                </c:pt>
                <c:pt idx="681">
                  <c:v>46025</c:v>
                </c:pt>
                <c:pt idx="682">
                  <c:v>46026</c:v>
                </c:pt>
                <c:pt idx="683">
                  <c:v>46027</c:v>
                </c:pt>
                <c:pt idx="684">
                  <c:v>46028</c:v>
                </c:pt>
                <c:pt idx="685">
                  <c:v>46029</c:v>
                </c:pt>
                <c:pt idx="686">
                  <c:v>46030</c:v>
                </c:pt>
                <c:pt idx="687">
                  <c:v>46031</c:v>
                </c:pt>
                <c:pt idx="688">
                  <c:v>46032</c:v>
                </c:pt>
                <c:pt idx="689">
                  <c:v>46033</c:v>
                </c:pt>
                <c:pt idx="690">
                  <c:v>46034</c:v>
                </c:pt>
                <c:pt idx="691">
                  <c:v>46035</c:v>
                </c:pt>
                <c:pt idx="692">
                  <c:v>46036</c:v>
                </c:pt>
                <c:pt idx="693">
                  <c:v>46037</c:v>
                </c:pt>
                <c:pt idx="694">
                  <c:v>46038</c:v>
                </c:pt>
                <c:pt idx="695">
                  <c:v>46039</c:v>
                </c:pt>
                <c:pt idx="696">
                  <c:v>46040</c:v>
                </c:pt>
                <c:pt idx="697">
                  <c:v>46041</c:v>
                </c:pt>
                <c:pt idx="698">
                  <c:v>46042</c:v>
                </c:pt>
                <c:pt idx="699">
                  <c:v>46043</c:v>
                </c:pt>
                <c:pt idx="700">
                  <c:v>46044</c:v>
                </c:pt>
                <c:pt idx="701">
                  <c:v>46045</c:v>
                </c:pt>
                <c:pt idx="702">
                  <c:v>46046</c:v>
                </c:pt>
                <c:pt idx="703">
                  <c:v>46047</c:v>
                </c:pt>
                <c:pt idx="704">
                  <c:v>46048</c:v>
                </c:pt>
                <c:pt idx="705">
                  <c:v>46049</c:v>
                </c:pt>
                <c:pt idx="706">
                  <c:v>46050</c:v>
                </c:pt>
                <c:pt idx="707">
                  <c:v>46051</c:v>
                </c:pt>
                <c:pt idx="708">
                  <c:v>46052</c:v>
                </c:pt>
                <c:pt idx="709">
                  <c:v>46053</c:v>
                </c:pt>
                <c:pt idx="710">
                  <c:v>46054</c:v>
                </c:pt>
                <c:pt idx="711">
                  <c:v>46055</c:v>
                </c:pt>
                <c:pt idx="712">
                  <c:v>46056</c:v>
                </c:pt>
                <c:pt idx="713">
                  <c:v>46057</c:v>
                </c:pt>
                <c:pt idx="714">
                  <c:v>46058</c:v>
                </c:pt>
                <c:pt idx="715">
                  <c:v>46059</c:v>
                </c:pt>
                <c:pt idx="716">
                  <c:v>46060</c:v>
                </c:pt>
                <c:pt idx="717">
                  <c:v>46061</c:v>
                </c:pt>
                <c:pt idx="718">
                  <c:v>46062</c:v>
                </c:pt>
                <c:pt idx="719">
                  <c:v>46063</c:v>
                </c:pt>
                <c:pt idx="720">
                  <c:v>46064</c:v>
                </c:pt>
                <c:pt idx="721">
                  <c:v>46065</c:v>
                </c:pt>
                <c:pt idx="722">
                  <c:v>46066</c:v>
                </c:pt>
                <c:pt idx="723">
                  <c:v>46067</c:v>
                </c:pt>
                <c:pt idx="724">
                  <c:v>46068</c:v>
                </c:pt>
                <c:pt idx="725">
                  <c:v>46069</c:v>
                </c:pt>
                <c:pt idx="726">
                  <c:v>46070</c:v>
                </c:pt>
                <c:pt idx="727">
                  <c:v>46071</c:v>
                </c:pt>
                <c:pt idx="728">
                  <c:v>46072</c:v>
                </c:pt>
                <c:pt idx="729">
                  <c:v>46073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2.44</c:v>
                </c:pt>
                <c:pt idx="1">
                  <c:v>2.363</c:v>
                </c:pt>
                <c:pt idx="2">
                  <c:v>2.363</c:v>
                </c:pt>
                <c:pt idx="3">
                  <c:v>2.363</c:v>
                </c:pt>
                <c:pt idx="4">
                  <c:v>2.44</c:v>
                </c:pt>
                <c:pt idx="5">
                  <c:v>2.464</c:v>
                </c:pt>
                <c:pt idx="6">
                  <c:v>2.4590000000000001</c:v>
                </c:pt>
                <c:pt idx="7">
                  <c:v>2.411</c:v>
                </c:pt>
                <c:pt idx="8">
                  <c:v>2.4140000000000001</c:v>
                </c:pt>
                <c:pt idx="9">
                  <c:v>2.4140000000000001</c:v>
                </c:pt>
                <c:pt idx="10">
                  <c:v>2.4140000000000001</c:v>
                </c:pt>
                <c:pt idx="11">
                  <c:v>2.3919999999999999</c:v>
                </c:pt>
                <c:pt idx="12">
                  <c:v>2.323</c:v>
                </c:pt>
                <c:pt idx="13">
                  <c:v>2.3220000000000001</c:v>
                </c:pt>
                <c:pt idx="14">
                  <c:v>2.306</c:v>
                </c:pt>
                <c:pt idx="15">
                  <c:v>2.2669999999999999</c:v>
                </c:pt>
                <c:pt idx="16">
                  <c:v>2.2669999999999999</c:v>
                </c:pt>
                <c:pt idx="17">
                  <c:v>2.2669999999999999</c:v>
                </c:pt>
                <c:pt idx="18">
                  <c:v>2.3029999999999999</c:v>
                </c:pt>
                <c:pt idx="19">
                  <c:v>2.33</c:v>
                </c:pt>
                <c:pt idx="20">
                  <c:v>2.3660000000000001</c:v>
                </c:pt>
                <c:pt idx="21">
                  <c:v>2.4260000000000002</c:v>
                </c:pt>
                <c:pt idx="22">
                  <c:v>2.4420000000000002</c:v>
                </c:pt>
                <c:pt idx="23">
                  <c:v>2.4420000000000002</c:v>
                </c:pt>
                <c:pt idx="24">
                  <c:v>2.4420000000000002</c:v>
                </c:pt>
                <c:pt idx="25">
                  <c:v>2.4590000000000001</c:v>
                </c:pt>
                <c:pt idx="26">
                  <c:v>2.4500000000000002</c:v>
                </c:pt>
                <c:pt idx="27">
                  <c:v>2.4319999999999999</c:v>
                </c:pt>
                <c:pt idx="28">
                  <c:v>2.4049999999999998</c:v>
                </c:pt>
                <c:pt idx="29">
                  <c:v>2.323</c:v>
                </c:pt>
                <c:pt idx="30">
                  <c:v>2.323</c:v>
                </c:pt>
                <c:pt idx="31">
                  <c:v>2.323</c:v>
                </c:pt>
                <c:pt idx="32">
                  <c:v>2.3719999999999999</c:v>
                </c:pt>
                <c:pt idx="33">
                  <c:v>2.35</c:v>
                </c:pt>
                <c:pt idx="34">
                  <c:v>2.2919999999999998</c:v>
                </c:pt>
                <c:pt idx="35">
                  <c:v>2.298</c:v>
                </c:pt>
                <c:pt idx="36">
                  <c:v>2.298</c:v>
                </c:pt>
                <c:pt idx="37">
                  <c:v>2.298</c:v>
                </c:pt>
                <c:pt idx="38">
                  <c:v>2.298</c:v>
                </c:pt>
                <c:pt idx="39">
                  <c:v>2.298</c:v>
                </c:pt>
                <c:pt idx="40">
                  <c:v>2.4</c:v>
                </c:pt>
                <c:pt idx="41">
                  <c:v>2.395</c:v>
                </c:pt>
                <c:pt idx="42">
                  <c:v>2.3610000000000002</c:v>
                </c:pt>
                <c:pt idx="43">
                  <c:v>2.399</c:v>
                </c:pt>
                <c:pt idx="44">
                  <c:v>2.399</c:v>
                </c:pt>
                <c:pt idx="45">
                  <c:v>2.399</c:v>
                </c:pt>
                <c:pt idx="46">
                  <c:v>2.4350000000000001</c:v>
                </c:pt>
                <c:pt idx="47">
                  <c:v>2.371</c:v>
                </c:pt>
                <c:pt idx="48">
                  <c:v>2.4350000000000001</c:v>
                </c:pt>
                <c:pt idx="49">
                  <c:v>2.4630000000000001</c:v>
                </c:pt>
                <c:pt idx="50">
                  <c:v>2.359</c:v>
                </c:pt>
                <c:pt idx="51">
                  <c:v>2.359</c:v>
                </c:pt>
                <c:pt idx="52">
                  <c:v>2.359</c:v>
                </c:pt>
                <c:pt idx="53">
                  <c:v>2.44</c:v>
                </c:pt>
                <c:pt idx="54">
                  <c:v>2.4860000000000002</c:v>
                </c:pt>
                <c:pt idx="55">
                  <c:v>2.4649999999999999</c:v>
                </c:pt>
                <c:pt idx="56">
                  <c:v>2.4969999999999999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2.4860000000000002</c:v>
                </c:pt>
                <c:pt idx="61">
                  <c:v>2.5019999999999998</c:v>
                </c:pt>
                <c:pt idx="62">
                  <c:v>2.5880000000000001</c:v>
                </c:pt>
                <c:pt idx="63">
                  <c:v>2.63</c:v>
                </c:pt>
                <c:pt idx="64">
                  <c:v>2.5750000000000002</c:v>
                </c:pt>
                <c:pt idx="65">
                  <c:v>2.5750000000000002</c:v>
                </c:pt>
                <c:pt idx="66">
                  <c:v>2.5750000000000002</c:v>
                </c:pt>
                <c:pt idx="67">
                  <c:v>2.532</c:v>
                </c:pt>
                <c:pt idx="68">
                  <c:v>2.5840000000000001</c:v>
                </c:pt>
                <c:pt idx="69">
                  <c:v>2.5840000000000001</c:v>
                </c:pt>
                <c:pt idx="70">
                  <c:v>2.5409999999999999</c:v>
                </c:pt>
                <c:pt idx="71">
                  <c:v>2.4950000000000001</c:v>
                </c:pt>
                <c:pt idx="72">
                  <c:v>2.4950000000000001</c:v>
                </c:pt>
                <c:pt idx="73">
                  <c:v>2.4950000000000001</c:v>
                </c:pt>
                <c:pt idx="74">
                  <c:v>2.468</c:v>
                </c:pt>
                <c:pt idx="75">
                  <c:v>2.42</c:v>
                </c:pt>
                <c:pt idx="76">
                  <c:v>2.4620000000000002</c:v>
                </c:pt>
                <c:pt idx="77">
                  <c:v>2.4950000000000001</c:v>
                </c:pt>
                <c:pt idx="78">
                  <c:v>2.5169999999999999</c:v>
                </c:pt>
                <c:pt idx="79">
                  <c:v>2.5169999999999999</c:v>
                </c:pt>
                <c:pt idx="80">
                  <c:v>2.5169999999999999</c:v>
                </c:pt>
                <c:pt idx="81">
                  <c:v>2.5099999999999998</c:v>
                </c:pt>
                <c:pt idx="82">
                  <c:v>2.548</c:v>
                </c:pt>
                <c:pt idx="83">
                  <c:v>2.4220000000000002</c:v>
                </c:pt>
                <c:pt idx="84">
                  <c:v>2.46</c:v>
                </c:pt>
                <c:pt idx="85">
                  <c:v>2.5150000000000001</c:v>
                </c:pt>
                <c:pt idx="86">
                  <c:v>2.5150000000000001</c:v>
                </c:pt>
                <c:pt idx="87">
                  <c:v>2.5150000000000001</c:v>
                </c:pt>
                <c:pt idx="88">
                  <c:v>2.5289999999999999</c:v>
                </c:pt>
                <c:pt idx="89">
                  <c:v>2.4990000000000001</c:v>
                </c:pt>
                <c:pt idx="90">
                  <c:v>2.5339999999999998</c:v>
                </c:pt>
                <c:pt idx="91">
                  <c:v>2.5960000000000001</c:v>
                </c:pt>
                <c:pt idx="92">
                  <c:v>2.5830000000000002</c:v>
                </c:pt>
                <c:pt idx="93">
                  <c:v>2.5830000000000002</c:v>
                </c:pt>
                <c:pt idx="94">
                  <c:v>2.5830000000000002</c:v>
                </c:pt>
                <c:pt idx="95">
                  <c:v>2.5470000000000002</c:v>
                </c:pt>
                <c:pt idx="96">
                  <c:v>2.5920000000000001</c:v>
                </c:pt>
                <c:pt idx="97">
                  <c:v>2.69</c:v>
                </c:pt>
                <c:pt idx="98">
                  <c:v>2.6520000000000001</c:v>
                </c:pt>
                <c:pt idx="99">
                  <c:v>2.6640000000000001</c:v>
                </c:pt>
                <c:pt idx="100">
                  <c:v>2.6640000000000001</c:v>
                </c:pt>
                <c:pt idx="101">
                  <c:v>2.6640000000000001</c:v>
                </c:pt>
                <c:pt idx="102">
                  <c:v>2.58</c:v>
                </c:pt>
                <c:pt idx="103">
                  <c:v>2.5339999999999998</c:v>
                </c:pt>
                <c:pt idx="104">
                  <c:v>2.512</c:v>
                </c:pt>
                <c:pt idx="105">
                  <c:v>2.5489999999999999</c:v>
                </c:pt>
                <c:pt idx="106">
                  <c:v>2.62</c:v>
                </c:pt>
                <c:pt idx="107">
                  <c:v>2.62</c:v>
                </c:pt>
                <c:pt idx="108">
                  <c:v>2.62</c:v>
                </c:pt>
                <c:pt idx="109">
                  <c:v>2.67</c:v>
                </c:pt>
                <c:pt idx="110">
                  <c:v>2.6219999999999999</c:v>
                </c:pt>
                <c:pt idx="111">
                  <c:v>2.5299999999999998</c:v>
                </c:pt>
                <c:pt idx="112">
                  <c:v>2.4700000000000002</c:v>
                </c:pt>
                <c:pt idx="113">
                  <c:v>2.36</c:v>
                </c:pt>
                <c:pt idx="114">
                  <c:v>2.36</c:v>
                </c:pt>
                <c:pt idx="115">
                  <c:v>2.36</c:v>
                </c:pt>
                <c:pt idx="116">
                  <c:v>2.4140000000000001</c:v>
                </c:pt>
                <c:pt idx="117">
                  <c:v>2.3959999999999999</c:v>
                </c:pt>
                <c:pt idx="118">
                  <c:v>2.4039999999999999</c:v>
                </c:pt>
                <c:pt idx="119">
                  <c:v>2.431</c:v>
                </c:pt>
                <c:pt idx="120">
                  <c:v>2.4119999999999999</c:v>
                </c:pt>
                <c:pt idx="121">
                  <c:v>2.4119999999999999</c:v>
                </c:pt>
                <c:pt idx="122">
                  <c:v>2.4119999999999999</c:v>
                </c:pt>
                <c:pt idx="123">
                  <c:v>2.419</c:v>
                </c:pt>
                <c:pt idx="124">
                  <c:v>2.411</c:v>
                </c:pt>
                <c:pt idx="125">
                  <c:v>2.452</c:v>
                </c:pt>
                <c:pt idx="126">
                  <c:v>2.448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2.6070000000000002</c:v>
                </c:pt>
                <c:pt idx="131">
                  <c:v>2.6030000000000002</c:v>
                </c:pt>
                <c:pt idx="132">
                  <c:v>2.585</c:v>
                </c:pt>
                <c:pt idx="133">
                  <c:v>2.6080000000000001</c:v>
                </c:pt>
                <c:pt idx="134">
                  <c:v>2.556</c:v>
                </c:pt>
                <c:pt idx="135">
                  <c:v>2.556</c:v>
                </c:pt>
                <c:pt idx="136">
                  <c:v>2.556</c:v>
                </c:pt>
                <c:pt idx="137">
                  <c:v>2.54</c:v>
                </c:pt>
                <c:pt idx="138">
                  <c:v>2.58</c:v>
                </c:pt>
                <c:pt idx="139">
                  <c:v>2.5329999999999999</c:v>
                </c:pt>
                <c:pt idx="140">
                  <c:v>2.4630000000000001</c:v>
                </c:pt>
                <c:pt idx="141">
                  <c:v>2.496</c:v>
                </c:pt>
                <c:pt idx="142">
                  <c:v>2.496</c:v>
                </c:pt>
                <c:pt idx="143">
                  <c:v>2.496</c:v>
                </c:pt>
                <c:pt idx="144">
                  <c:v>2.472</c:v>
                </c:pt>
                <c:pt idx="145">
                  <c:v>2.427</c:v>
                </c:pt>
                <c:pt idx="146">
                  <c:v>2.4209999999999998</c:v>
                </c:pt>
                <c:pt idx="147">
                  <c:v>2.4319999999999999</c:v>
                </c:pt>
                <c:pt idx="148">
                  <c:v>2.4670000000000001</c:v>
                </c:pt>
                <c:pt idx="149">
                  <c:v>2.4670000000000001</c:v>
                </c:pt>
                <c:pt idx="150">
                  <c:v>2.4670000000000001</c:v>
                </c:pt>
                <c:pt idx="151">
                  <c:v>2.4950000000000001</c:v>
                </c:pt>
                <c:pt idx="152">
                  <c:v>2.4390000000000001</c:v>
                </c:pt>
                <c:pt idx="153">
                  <c:v>2.444</c:v>
                </c:pt>
                <c:pt idx="154">
                  <c:v>2.4169999999999998</c:v>
                </c:pt>
                <c:pt idx="155">
                  <c:v>2.407</c:v>
                </c:pt>
                <c:pt idx="156">
                  <c:v>2.407</c:v>
                </c:pt>
                <c:pt idx="157">
                  <c:v>2.407</c:v>
                </c:pt>
                <c:pt idx="158">
                  <c:v>2.359</c:v>
                </c:pt>
                <c:pt idx="159">
                  <c:v>2.34</c:v>
                </c:pt>
                <c:pt idx="160">
                  <c:v>2.3039999999999998</c:v>
                </c:pt>
                <c:pt idx="161">
                  <c:v>2.2440000000000002</c:v>
                </c:pt>
                <c:pt idx="162">
                  <c:v>2.1739999999999999</c:v>
                </c:pt>
                <c:pt idx="163">
                  <c:v>2.1739999999999999</c:v>
                </c:pt>
                <c:pt idx="164">
                  <c:v>2.1739999999999999</c:v>
                </c:pt>
                <c:pt idx="165">
                  <c:v>2.1909999999999998</c:v>
                </c:pt>
                <c:pt idx="166">
                  <c:v>2.2010000000000001</c:v>
                </c:pt>
                <c:pt idx="167">
                  <c:v>2.2679999999999998</c:v>
                </c:pt>
                <c:pt idx="168">
                  <c:v>2.2679999999999998</c:v>
                </c:pt>
                <c:pt idx="169">
                  <c:v>2.2250000000000001</c:v>
                </c:pt>
                <c:pt idx="170">
                  <c:v>2.2250000000000001</c:v>
                </c:pt>
                <c:pt idx="171">
                  <c:v>2.2250000000000001</c:v>
                </c:pt>
                <c:pt idx="172">
                  <c:v>2.226</c:v>
                </c:pt>
                <c:pt idx="173">
                  <c:v>2.1859999999999999</c:v>
                </c:pt>
                <c:pt idx="174">
                  <c:v>2.1800000000000002</c:v>
                </c:pt>
                <c:pt idx="175">
                  <c:v>2.2629999999999999</c:v>
                </c:pt>
                <c:pt idx="176">
                  <c:v>2.2469999999999999</c:v>
                </c:pt>
                <c:pt idx="177">
                  <c:v>2.2469999999999999</c:v>
                </c:pt>
                <c:pt idx="178">
                  <c:v>2.2469999999999999</c:v>
                </c:pt>
                <c:pt idx="179">
                  <c:v>2.246</c:v>
                </c:pt>
                <c:pt idx="180">
                  <c:v>2.2149999999999999</c:v>
                </c:pt>
                <c:pt idx="181">
                  <c:v>2.1909999999999998</c:v>
                </c:pt>
                <c:pt idx="182">
                  <c:v>2.2440000000000002</c:v>
                </c:pt>
                <c:pt idx="183">
                  <c:v>2.2250000000000001</c:v>
                </c:pt>
                <c:pt idx="184">
                  <c:v>2.2250000000000001</c:v>
                </c:pt>
                <c:pt idx="185">
                  <c:v>2.2250000000000001</c:v>
                </c:pt>
                <c:pt idx="186">
                  <c:v>2.2480000000000002</c:v>
                </c:pt>
                <c:pt idx="187">
                  <c:v>2.2879999999999998</c:v>
                </c:pt>
                <c:pt idx="188">
                  <c:v>2.2610000000000001</c:v>
                </c:pt>
                <c:pt idx="189">
                  <c:v>2.274</c:v>
                </c:pt>
                <c:pt idx="190">
                  <c:v>2.2989999999999999</c:v>
                </c:pt>
                <c:pt idx="191">
                  <c:v>2.2989999999999999</c:v>
                </c:pt>
                <c:pt idx="192">
                  <c:v>2.2989999999999999</c:v>
                </c:pt>
                <c:pt idx="193">
                  <c:v>2.3380000000000001</c:v>
                </c:pt>
                <c:pt idx="194">
                  <c:v>2.2770000000000001</c:v>
                </c:pt>
                <c:pt idx="195">
                  <c:v>2.2240000000000002</c:v>
                </c:pt>
                <c:pt idx="196">
                  <c:v>2.2080000000000002</c:v>
                </c:pt>
                <c:pt idx="197">
                  <c:v>2.1720000000000002</c:v>
                </c:pt>
                <c:pt idx="198">
                  <c:v>2.1720000000000002</c:v>
                </c:pt>
                <c:pt idx="199">
                  <c:v>2.1720000000000002</c:v>
                </c:pt>
                <c:pt idx="200">
                  <c:v>2.1680000000000001</c:v>
                </c:pt>
                <c:pt idx="201">
                  <c:v>2.1309999999999998</c:v>
                </c:pt>
                <c:pt idx="202">
                  <c:v>2.1120000000000001</c:v>
                </c:pt>
                <c:pt idx="203">
                  <c:v>2.15</c:v>
                </c:pt>
                <c:pt idx="204">
                  <c:v>2.1480000000000001</c:v>
                </c:pt>
                <c:pt idx="205">
                  <c:v>2.1480000000000001</c:v>
                </c:pt>
                <c:pt idx="206">
                  <c:v>2.1480000000000001</c:v>
                </c:pt>
                <c:pt idx="207">
                  <c:v>2.1219999999999999</c:v>
                </c:pt>
                <c:pt idx="208">
                  <c:v>2.1429999999999998</c:v>
                </c:pt>
                <c:pt idx="209">
                  <c:v>2.19</c:v>
                </c:pt>
                <c:pt idx="210">
                  <c:v>2.198</c:v>
                </c:pt>
                <c:pt idx="211">
                  <c:v>2.2080000000000002</c:v>
                </c:pt>
                <c:pt idx="212">
                  <c:v>2.2080000000000002</c:v>
                </c:pt>
                <c:pt idx="213">
                  <c:v>2.2080000000000002</c:v>
                </c:pt>
                <c:pt idx="214">
                  <c:v>2.1560000000000001</c:v>
                </c:pt>
                <c:pt idx="215">
                  <c:v>2.1480000000000001</c:v>
                </c:pt>
                <c:pt idx="216">
                  <c:v>2.1749999999999998</c:v>
                </c:pt>
                <c:pt idx="217">
                  <c:v>2.1829999999999998</c:v>
                </c:pt>
                <c:pt idx="218">
                  <c:v>2.133</c:v>
                </c:pt>
                <c:pt idx="219">
                  <c:v>2.133</c:v>
                </c:pt>
                <c:pt idx="220">
                  <c:v>2.133</c:v>
                </c:pt>
                <c:pt idx="221">
                  <c:v>2.1230000000000002</c:v>
                </c:pt>
                <c:pt idx="222">
                  <c:v>2.036</c:v>
                </c:pt>
                <c:pt idx="223">
                  <c:v>2.0920000000000001</c:v>
                </c:pt>
                <c:pt idx="224">
                  <c:v>2.1440000000000001</c:v>
                </c:pt>
                <c:pt idx="225">
                  <c:v>2.21</c:v>
                </c:pt>
                <c:pt idx="226">
                  <c:v>2.21</c:v>
                </c:pt>
                <c:pt idx="227">
                  <c:v>2.21</c:v>
                </c:pt>
                <c:pt idx="228">
                  <c:v>2.2559999999999998</c:v>
                </c:pt>
                <c:pt idx="229">
                  <c:v>2.2429999999999999</c:v>
                </c:pt>
                <c:pt idx="230">
                  <c:v>2.2570000000000001</c:v>
                </c:pt>
                <c:pt idx="231">
                  <c:v>2.2559999999999998</c:v>
                </c:pt>
                <c:pt idx="232">
                  <c:v>2.2650000000000001</c:v>
                </c:pt>
                <c:pt idx="233">
                  <c:v>2.2650000000000001</c:v>
                </c:pt>
                <c:pt idx="234">
                  <c:v>2.2650000000000001</c:v>
                </c:pt>
                <c:pt idx="235">
                  <c:v>2.2749999999999999</c:v>
                </c:pt>
                <c:pt idx="236">
                  <c:v>2.222</c:v>
                </c:pt>
                <c:pt idx="237">
                  <c:v>2.1840000000000002</c:v>
                </c:pt>
                <c:pt idx="238">
                  <c:v>2.2080000000000002</c:v>
                </c:pt>
                <c:pt idx="239">
                  <c:v>2.1829999999999998</c:v>
                </c:pt>
                <c:pt idx="240">
                  <c:v>2.1829999999999998</c:v>
                </c:pt>
                <c:pt idx="241">
                  <c:v>2.1829999999999998</c:v>
                </c:pt>
                <c:pt idx="242">
                  <c:v>2.282</c:v>
                </c:pt>
                <c:pt idx="243">
                  <c:v>2.3180000000000001</c:v>
                </c:pt>
                <c:pt idx="244">
                  <c:v>2.3039999999999998</c:v>
                </c:pt>
                <c:pt idx="245">
                  <c:v>2.266</c:v>
                </c:pt>
                <c:pt idx="246">
                  <c:v>2.2909999999999999</c:v>
                </c:pt>
                <c:pt idx="247">
                  <c:v>2.2909999999999999</c:v>
                </c:pt>
                <c:pt idx="248">
                  <c:v>2.2909999999999999</c:v>
                </c:pt>
                <c:pt idx="249">
                  <c:v>2.286</c:v>
                </c:pt>
                <c:pt idx="250">
                  <c:v>2.3370000000000002</c:v>
                </c:pt>
                <c:pt idx="251">
                  <c:v>2.3879999999999999</c:v>
                </c:pt>
                <c:pt idx="252">
                  <c:v>2.39</c:v>
                </c:pt>
                <c:pt idx="253">
                  <c:v>2.4049999999999998</c:v>
                </c:pt>
                <c:pt idx="254">
                  <c:v>2.4049999999999998</c:v>
                </c:pt>
                <c:pt idx="255">
                  <c:v>2.4049999999999998</c:v>
                </c:pt>
                <c:pt idx="256">
                  <c:v>2.395</c:v>
                </c:pt>
                <c:pt idx="257">
                  <c:v>2.4249999999999998</c:v>
                </c:pt>
                <c:pt idx="258">
                  <c:v>2.4049999999999998</c:v>
                </c:pt>
                <c:pt idx="259">
                  <c:v>2.4449999999999998</c:v>
                </c:pt>
                <c:pt idx="260">
                  <c:v>2.367</c:v>
                </c:pt>
                <c:pt idx="261">
                  <c:v>2.367</c:v>
                </c:pt>
                <c:pt idx="262">
                  <c:v>2.367</c:v>
                </c:pt>
                <c:pt idx="263">
                  <c:v>2.327</c:v>
                </c:pt>
                <c:pt idx="264">
                  <c:v>2.3620000000000001</c:v>
                </c:pt>
                <c:pt idx="265">
                  <c:v>2.39</c:v>
                </c:pt>
                <c:pt idx="266">
                  <c:v>2.3410000000000002</c:v>
                </c:pt>
                <c:pt idx="267">
                  <c:v>2.3559999999999999</c:v>
                </c:pt>
                <c:pt idx="268">
                  <c:v>2.3559999999999999</c:v>
                </c:pt>
                <c:pt idx="269">
                  <c:v>2.3559999999999999</c:v>
                </c:pt>
                <c:pt idx="270">
                  <c:v>2.3730000000000002</c:v>
                </c:pt>
                <c:pt idx="271">
                  <c:v>2.3380000000000001</c:v>
                </c:pt>
                <c:pt idx="272">
                  <c:v>2.351</c:v>
                </c:pt>
                <c:pt idx="273">
                  <c:v>2.3180000000000001</c:v>
                </c:pt>
                <c:pt idx="274">
                  <c:v>2.242</c:v>
                </c:pt>
                <c:pt idx="275">
                  <c:v>2.242</c:v>
                </c:pt>
                <c:pt idx="276">
                  <c:v>2.242</c:v>
                </c:pt>
                <c:pt idx="277">
                  <c:v>2.21</c:v>
                </c:pt>
                <c:pt idx="278">
                  <c:v>2.1869999999999998</c:v>
                </c:pt>
                <c:pt idx="279">
                  <c:v>2.16</c:v>
                </c:pt>
                <c:pt idx="280">
                  <c:v>2.1269999999999998</c:v>
                </c:pt>
                <c:pt idx="281">
                  <c:v>2.0880000000000001</c:v>
                </c:pt>
                <c:pt idx="282">
                  <c:v>2.0880000000000001</c:v>
                </c:pt>
                <c:pt idx="283">
                  <c:v>2.0880000000000001</c:v>
                </c:pt>
                <c:pt idx="284">
                  <c:v>2.0339999999999998</c:v>
                </c:pt>
                <c:pt idx="285">
                  <c:v>2.0539999999999998</c:v>
                </c:pt>
                <c:pt idx="286">
                  <c:v>2.0609999999999999</c:v>
                </c:pt>
                <c:pt idx="287">
                  <c:v>2.1110000000000002</c:v>
                </c:pt>
                <c:pt idx="288">
                  <c:v>2.1080000000000001</c:v>
                </c:pt>
                <c:pt idx="289">
                  <c:v>2.1080000000000001</c:v>
                </c:pt>
                <c:pt idx="290">
                  <c:v>2.1080000000000001</c:v>
                </c:pt>
                <c:pt idx="291">
                  <c:v>2.121</c:v>
                </c:pt>
                <c:pt idx="292">
                  <c:v>2.1219999999999999</c:v>
                </c:pt>
                <c:pt idx="293">
                  <c:v>2.1269999999999998</c:v>
                </c:pt>
                <c:pt idx="294">
                  <c:v>2.2050000000000001</c:v>
                </c:pt>
                <c:pt idx="295">
                  <c:v>2.2570000000000001</c:v>
                </c:pt>
                <c:pt idx="296">
                  <c:v>2.2570000000000001</c:v>
                </c:pt>
                <c:pt idx="297">
                  <c:v>2.2570000000000001</c:v>
                </c:pt>
                <c:pt idx="298">
                  <c:v>2.2469999999999999</c:v>
                </c:pt>
                <c:pt idx="299">
                  <c:v>2.23</c:v>
                </c:pt>
                <c:pt idx="300">
                  <c:v>2.2450000000000001</c:v>
                </c:pt>
                <c:pt idx="301">
                  <c:v>2.306</c:v>
                </c:pt>
                <c:pt idx="302">
                  <c:v>2.2850000000000001</c:v>
                </c:pt>
                <c:pt idx="303">
                  <c:v>2.2850000000000001</c:v>
                </c:pt>
                <c:pt idx="304">
                  <c:v>2.2850000000000001</c:v>
                </c:pt>
                <c:pt idx="305">
                  <c:v>2.323</c:v>
                </c:pt>
                <c:pt idx="306">
                  <c:v>2.323</c:v>
                </c:pt>
                <c:pt idx="307">
                  <c:v>2.323</c:v>
                </c:pt>
                <c:pt idx="308">
                  <c:v>2.323</c:v>
                </c:pt>
                <c:pt idx="309">
                  <c:v>2.3959999999999999</c:v>
                </c:pt>
                <c:pt idx="310">
                  <c:v>2.3959999999999999</c:v>
                </c:pt>
                <c:pt idx="311">
                  <c:v>2.3959999999999999</c:v>
                </c:pt>
                <c:pt idx="312">
                  <c:v>2.367</c:v>
                </c:pt>
                <c:pt idx="313">
                  <c:v>2.367</c:v>
                </c:pt>
                <c:pt idx="314">
                  <c:v>2.367</c:v>
                </c:pt>
                <c:pt idx="315">
                  <c:v>2.379</c:v>
                </c:pt>
                <c:pt idx="316">
                  <c:v>2.4249999999999998</c:v>
                </c:pt>
                <c:pt idx="317">
                  <c:v>2.4249999999999998</c:v>
                </c:pt>
                <c:pt idx="318">
                  <c:v>2.4249999999999998</c:v>
                </c:pt>
                <c:pt idx="319">
                  <c:v>2.4470000000000001</c:v>
                </c:pt>
                <c:pt idx="320">
                  <c:v>2.4830000000000001</c:v>
                </c:pt>
                <c:pt idx="321">
                  <c:v>2.5489999999999999</c:v>
                </c:pt>
                <c:pt idx="322">
                  <c:v>2.5670000000000002</c:v>
                </c:pt>
                <c:pt idx="323">
                  <c:v>2.5950000000000002</c:v>
                </c:pt>
                <c:pt idx="324">
                  <c:v>2.5950000000000002</c:v>
                </c:pt>
                <c:pt idx="325">
                  <c:v>2.5950000000000002</c:v>
                </c:pt>
                <c:pt idx="326">
                  <c:v>2.613</c:v>
                </c:pt>
                <c:pt idx="327">
                  <c:v>2.6520000000000001</c:v>
                </c:pt>
                <c:pt idx="328">
                  <c:v>2.56</c:v>
                </c:pt>
                <c:pt idx="329">
                  <c:v>2.5470000000000002</c:v>
                </c:pt>
                <c:pt idx="330">
                  <c:v>2.5350000000000001</c:v>
                </c:pt>
                <c:pt idx="331">
                  <c:v>2.5350000000000001</c:v>
                </c:pt>
                <c:pt idx="332">
                  <c:v>2.5350000000000001</c:v>
                </c:pt>
                <c:pt idx="333">
                  <c:v>2.5259999999999998</c:v>
                </c:pt>
                <c:pt idx="334">
                  <c:v>2.5099999999999998</c:v>
                </c:pt>
                <c:pt idx="335">
                  <c:v>2.5299999999999998</c:v>
                </c:pt>
                <c:pt idx="336">
                  <c:v>2.5499999999999998</c:v>
                </c:pt>
                <c:pt idx="337">
                  <c:v>2.569</c:v>
                </c:pt>
                <c:pt idx="338">
                  <c:v>2.569</c:v>
                </c:pt>
                <c:pt idx="339">
                  <c:v>2.569</c:v>
                </c:pt>
                <c:pt idx="340">
                  <c:v>2.5310000000000001</c:v>
                </c:pt>
                <c:pt idx="341">
                  <c:v>2.5649999999999999</c:v>
                </c:pt>
                <c:pt idx="342">
                  <c:v>2.5830000000000002</c:v>
                </c:pt>
                <c:pt idx="343">
                  <c:v>2.5190000000000001</c:v>
                </c:pt>
                <c:pt idx="344">
                  <c:v>2.46</c:v>
                </c:pt>
                <c:pt idx="345">
                  <c:v>2.46</c:v>
                </c:pt>
                <c:pt idx="346">
                  <c:v>2.46</c:v>
                </c:pt>
                <c:pt idx="347">
                  <c:v>2.3849999999999998</c:v>
                </c:pt>
                <c:pt idx="348">
                  <c:v>2.3959999999999999</c:v>
                </c:pt>
                <c:pt idx="349">
                  <c:v>2.3660000000000001</c:v>
                </c:pt>
                <c:pt idx="350">
                  <c:v>2.379</c:v>
                </c:pt>
                <c:pt idx="351">
                  <c:v>2.3719999999999999</c:v>
                </c:pt>
                <c:pt idx="352">
                  <c:v>2.3719999999999999</c:v>
                </c:pt>
                <c:pt idx="353">
                  <c:v>2.3719999999999999</c:v>
                </c:pt>
                <c:pt idx="354">
                  <c:v>2.3620000000000001</c:v>
                </c:pt>
                <c:pt idx="355">
                  <c:v>2.4300000000000002</c:v>
                </c:pt>
                <c:pt idx="356">
                  <c:v>2.4769999999999999</c:v>
                </c:pt>
                <c:pt idx="357">
                  <c:v>2.4180000000000001</c:v>
                </c:pt>
                <c:pt idx="358">
                  <c:v>2.431</c:v>
                </c:pt>
                <c:pt idx="359">
                  <c:v>2.431</c:v>
                </c:pt>
                <c:pt idx="360">
                  <c:v>2.431</c:v>
                </c:pt>
                <c:pt idx="361">
                  <c:v>2.4889999999999999</c:v>
                </c:pt>
                <c:pt idx="362">
                  <c:v>2.4929999999999999</c:v>
                </c:pt>
                <c:pt idx="363">
                  <c:v>2.5569999999999999</c:v>
                </c:pt>
                <c:pt idx="364">
                  <c:v>2.5339999999999998</c:v>
                </c:pt>
                <c:pt idx="365">
                  <c:v>2.4700000000000002</c:v>
                </c:pt>
                <c:pt idx="366">
                  <c:v>2.4700000000000002</c:v>
                </c:pt>
                <c:pt idx="367">
                  <c:v>2.4700000000000002</c:v>
                </c:pt>
                <c:pt idx="368">
                  <c:v>2.4769999999999999</c:v>
                </c:pt>
                <c:pt idx="369">
                  <c:v>2.4580000000000002</c:v>
                </c:pt>
                <c:pt idx="370">
                  <c:v>2.4329999999999998</c:v>
                </c:pt>
                <c:pt idx="371">
                  <c:v>2.4129999999999998</c:v>
                </c:pt>
                <c:pt idx="372">
                  <c:v>2.4060000000000001</c:v>
                </c:pt>
                <c:pt idx="373">
                  <c:v>2.4060000000000001</c:v>
                </c:pt>
                <c:pt idx="374">
                  <c:v>2.4060000000000001</c:v>
                </c:pt>
                <c:pt idx="375">
                  <c:v>2.4910000000000001</c:v>
                </c:pt>
                <c:pt idx="376">
                  <c:v>2.4950000000000001</c:v>
                </c:pt>
                <c:pt idx="377">
                  <c:v>2.7930000000000001</c:v>
                </c:pt>
                <c:pt idx="378">
                  <c:v>2.8330000000000002</c:v>
                </c:pt>
                <c:pt idx="379">
                  <c:v>2.8359999999999999</c:v>
                </c:pt>
                <c:pt idx="380">
                  <c:v>2.8359999999999999</c:v>
                </c:pt>
                <c:pt idx="381">
                  <c:v>2.8359999999999999</c:v>
                </c:pt>
                <c:pt idx="382">
                  <c:v>2.8330000000000002</c:v>
                </c:pt>
                <c:pt idx="383">
                  <c:v>2.8969999999999998</c:v>
                </c:pt>
                <c:pt idx="384">
                  <c:v>2.8769999999999998</c:v>
                </c:pt>
                <c:pt idx="385">
                  <c:v>2.855</c:v>
                </c:pt>
                <c:pt idx="386">
                  <c:v>2.8759999999999999</c:v>
                </c:pt>
                <c:pt idx="387">
                  <c:v>2.8759999999999999</c:v>
                </c:pt>
                <c:pt idx="388">
                  <c:v>2.8759999999999999</c:v>
                </c:pt>
                <c:pt idx="389">
                  <c:v>2.8180000000000001</c:v>
                </c:pt>
                <c:pt idx="390">
                  <c:v>2.81</c:v>
                </c:pt>
                <c:pt idx="391">
                  <c:v>2.8039999999999998</c:v>
                </c:pt>
                <c:pt idx="392">
                  <c:v>2.78</c:v>
                </c:pt>
                <c:pt idx="393">
                  <c:v>2.7650000000000001</c:v>
                </c:pt>
                <c:pt idx="394">
                  <c:v>2.7650000000000001</c:v>
                </c:pt>
                <c:pt idx="395">
                  <c:v>2.7650000000000001</c:v>
                </c:pt>
                <c:pt idx="396">
                  <c:v>2.7709999999999999</c:v>
                </c:pt>
                <c:pt idx="397">
                  <c:v>2.798</c:v>
                </c:pt>
                <c:pt idx="398">
                  <c:v>2.7949999999999999</c:v>
                </c:pt>
                <c:pt idx="399">
                  <c:v>2.7730000000000001</c:v>
                </c:pt>
                <c:pt idx="400">
                  <c:v>2.7269999999999999</c:v>
                </c:pt>
                <c:pt idx="401">
                  <c:v>2.7269999999999999</c:v>
                </c:pt>
                <c:pt idx="402">
                  <c:v>2.7269999999999999</c:v>
                </c:pt>
                <c:pt idx="403">
                  <c:v>2.738</c:v>
                </c:pt>
                <c:pt idx="404">
                  <c:v>2.6869999999999998</c:v>
                </c:pt>
                <c:pt idx="405">
                  <c:v>2.7210000000000001</c:v>
                </c:pt>
                <c:pt idx="406">
                  <c:v>2.6509999999999998</c:v>
                </c:pt>
                <c:pt idx="407">
                  <c:v>2.5779999999999998</c:v>
                </c:pt>
                <c:pt idx="408">
                  <c:v>2.5779999999999998</c:v>
                </c:pt>
                <c:pt idx="409">
                  <c:v>2.5779999999999998</c:v>
                </c:pt>
                <c:pt idx="410">
                  <c:v>2.613</c:v>
                </c:pt>
                <c:pt idx="411">
                  <c:v>2.6309999999999998</c:v>
                </c:pt>
                <c:pt idx="412">
                  <c:v>2.5910000000000002</c:v>
                </c:pt>
                <c:pt idx="413">
                  <c:v>2.58</c:v>
                </c:pt>
                <c:pt idx="414">
                  <c:v>2.57</c:v>
                </c:pt>
                <c:pt idx="415">
                  <c:v>2.57</c:v>
                </c:pt>
                <c:pt idx="416">
                  <c:v>2.57</c:v>
                </c:pt>
                <c:pt idx="417">
                  <c:v>2.512</c:v>
                </c:pt>
                <c:pt idx="418">
                  <c:v>2.5339999999999998</c:v>
                </c:pt>
                <c:pt idx="419">
                  <c:v>2.5089999999999999</c:v>
                </c:pt>
                <c:pt idx="420">
                  <c:v>2.472</c:v>
                </c:pt>
                <c:pt idx="421">
                  <c:v>2.472</c:v>
                </c:pt>
                <c:pt idx="422">
                  <c:v>2.472</c:v>
                </c:pt>
                <c:pt idx="423">
                  <c:v>2.472</c:v>
                </c:pt>
                <c:pt idx="424">
                  <c:v>2.472</c:v>
                </c:pt>
                <c:pt idx="425">
                  <c:v>2.4430000000000001</c:v>
                </c:pt>
                <c:pt idx="426">
                  <c:v>2.4969999999999999</c:v>
                </c:pt>
                <c:pt idx="427">
                  <c:v>2.448</c:v>
                </c:pt>
                <c:pt idx="428">
                  <c:v>2.4689999999999999</c:v>
                </c:pt>
                <c:pt idx="429">
                  <c:v>2.4689999999999999</c:v>
                </c:pt>
                <c:pt idx="430">
                  <c:v>2.4689999999999999</c:v>
                </c:pt>
                <c:pt idx="431">
                  <c:v>2.5209999999999999</c:v>
                </c:pt>
                <c:pt idx="432">
                  <c:v>2.4969999999999999</c:v>
                </c:pt>
                <c:pt idx="433">
                  <c:v>2.444</c:v>
                </c:pt>
                <c:pt idx="434">
                  <c:v>2.444</c:v>
                </c:pt>
                <c:pt idx="435">
                  <c:v>2.5329999999999999</c:v>
                </c:pt>
                <c:pt idx="436">
                  <c:v>2.5329999999999999</c:v>
                </c:pt>
                <c:pt idx="437">
                  <c:v>2.5329999999999999</c:v>
                </c:pt>
                <c:pt idx="438">
                  <c:v>2.5169999999999999</c:v>
                </c:pt>
                <c:pt idx="439">
                  <c:v>2.54</c:v>
                </c:pt>
                <c:pt idx="440">
                  <c:v>2.4750000000000001</c:v>
                </c:pt>
                <c:pt idx="441">
                  <c:v>2.5350000000000001</c:v>
                </c:pt>
                <c:pt idx="442">
                  <c:v>2.5619999999999998</c:v>
                </c:pt>
                <c:pt idx="443">
                  <c:v>2.5619999999999998</c:v>
                </c:pt>
                <c:pt idx="444">
                  <c:v>2.5619999999999998</c:v>
                </c:pt>
                <c:pt idx="445">
                  <c:v>2.6480000000000001</c:v>
                </c:pt>
                <c:pt idx="446">
                  <c:v>2.68</c:v>
                </c:pt>
                <c:pt idx="447">
                  <c:v>2.6989999999999998</c:v>
                </c:pt>
                <c:pt idx="448">
                  <c:v>2.6219999999999999</c:v>
                </c:pt>
                <c:pt idx="449">
                  <c:v>2.59</c:v>
                </c:pt>
                <c:pt idx="450">
                  <c:v>2.59</c:v>
                </c:pt>
                <c:pt idx="451">
                  <c:v>2.59</c:v>
                </c:pt>
                <c:pt idx="452">
                  <c:v>2.5880000000000001</c:v>
                </c:pt>
                <c:pt idx="453">
                  <c:v>2.6059999999999999</c:v>
                </c:pt>
                <c:pt idx="454">
                  <c:v>2.6459999999999999</c:v>
                </c:pt>
                <c:pt idx="455">
                  <c:v>2.6429999999999998</c:v>
                </c:pt>
                <c:pt idx="456">
                  <c:v>2.5670000000000002</c:v>
                </c:pt>
                <c:pt idx="457">
                  <c:v>2.5670000000000002</c:v>
                </c:pt>
                <c:pt idx="458">
                  <c:v>2.5670000000000002</c:v>
                </c:pt>
                <c:pt idx="459">
                  <c:v>2.56</c:v>
                </c:pt>
                <c:pt idx="460">
                  <c:v>2.532</c:v>
                </c:pt>
                <c:pt idx="461">
                  <c:v>2.5539999999999998</c:v>
                </c:pt>
                <c:pt idx="462">
                  <c:v>2.508</c:v>
                </c:pt>
                <c:pt idx="463">
                  <c:v>2.5</c:v>
                </c:pt>
                <c:pt idx="464">
                  <c:v>2.5</c:v>
                </c:pt>
                <c:pt idx="465">
                  <c:v>2.5</c:v>
                </c:pt>
                <c:pt idx="466">
                  <c:v>2.524</c:v>
                </c:pt>
                <c:pt idx="467">
                  <c:v>2.5249999999999999</c:v>
                </c:pt>
                <c:pt idx="468">
                  <c:v>2.528</c:v>
                </c:pt>
                <c:pt idx="469">
                  <c:v>2.5819999999999999</c:v>
                </c:pt>
                <c:pt idx="470">
                  <c:v>2.5760000000000001</c:v>
                </c:pt>
                <c:pt idx="471">
                  <c:v>2.5760000000000001</c:v>
                </c:pt>
                <c:pt idx="472">
                  <c:v>2.5760000000000001</c:v>
                </c:pt>
                <c:pt idx="473">
                  <c:v>2.5670000000000002</c:v>
                </c:pt>
                <c:pt idx="474">
                  <c:v>2.5230000000000001</c:v>
                </c:pt>
                <c:pt idx="475">
                  <c:v>2.5350000000000001</c:v>
                </c:pt>
                <c:pt idx="476">
                  <c:v>2.4780000000000002</c:v>
                </c:pt>
                <c:pt idx="477">
                  <c:v>2.5350000000000001</c:v>
                </c:pt>
                <c:pt idx="478">
                  <c:v>2.5350000000000001</c:v>
                </c:pt>
                <c:pt idx="479">
                  <c:v>2.5350000000000001</c:v>
                </c:pt>
                <c:pt idx="480">
                  <c:v>2.5270000000000001</c:v>
                </c:pt>
                <c:pt idx="481">
                  <c:v>2.5350000000000001</c:v>
                </c:pt>
                <c:pt idx="482">
                  <c:v>2.4969999999999999</c:v>
                </c:pt>
                <c:pt idx="483">
                  <c:v>2.5219999999999998</c:v>
                </c:pt>
                <c:pt idx="484">
                  <c:v>2.5169999999999999</c:v>
                </c:pt>
                <c:pt idx="485">
                  <c:v>2.5169999999999999</c:v>
                </c:pt>
                <c:pt idx="486">
                  <c:v>2.5169999999999999</c:v>
                </c:pt>
                <c:pt idx="487">
                  <c:v>2.5070000000000001</c:v>
                </c:pt>
                <c:pt idx="488">
                  <c:v>2.5430000000000001</c:v>
                </c:pt>
                <c:pt idx="489">
                  <c:v>2.5649999999999999</c:v>
                </c:pt>
                <c:pt idx="490">
                  <c:v>2.569</c:v>
                </c:pt>
                <c:pt idx="491">
                  <c:v>2.5920000000000001</c:v>
                </c:pt>
                <c:pt idx="492">
                  <c:v>2.5920000000000001</c:v>
                </c:pt>
                <c:pt idx="493">
                  <c:v>2.5920000000000001</c:v>
                </c:pt>
                <c:pt idx="494">
                  <c:v>2.6070000000000002</c:v>
                </c:pt>
                <c:pt idx="495">
                  <c:v>2.5739999999999998</c:v>
                </c:pt>
                <c:pt idx="496">
                  <c:v>2.6640000000000001</c:v>
                </c:pt>
                <c:pt idx="497">
                  <c:v>2.6150000000000002</c:v>
                </c:pt>
                <c:pt idx="498">
                  <c:v>2.6070000000000002</c:v>
                </c:pt>
                <c:pt idx="499">
                  <c:v>2.6070000000000002</c:v>
                </c:pt>
                <c:pt idx="500">
                  <c:v>2.6070000000000002</c:v>
                </c:pt>
                <c:pt idx="501">
                  <c:v>2.6429999999999998</c:v>
                </c:pt>
                <c:pt idx="502">
                  <c:v>2.6869999999999998</c:v>
                </c:pt>
                <c:pt idx="503">
                  <c:v>2.673</c:v>
                </c:pt>
                <c:pt idx="504">
                  <c:v>2.7050000000000001</c:v>
                </c:pt>
                <c:pt idx="505">
                  <c:v>2.7250000000000001</c:v>
                </c:pt>
                <c:pt idx="506">
                  <c:v>2.7250000000000001</c:v>
                </c:pt>
                <c:pt idx="507">
                  <c:v>2.7250000000000001</c:v>
                </c:pt>
                <c:pt idx="508">
                  <c:v>2.7290000000000001</c:v>
                </c:pt>
                <c:pt idx="509">
                  <c:v>2.7120000000000002</c:v>
                </c:pt>
                <c:pt idx="510">
                  <c:v>2.6869999999999998</c:v>
                </c:pt>
                <c:pt idx="511">
                  <c:v>2.6749999999999998</c:v>
                </c:pt>
                <c:pt idx="512">
                  <c:v>2.6949999999999998</c:v>
                </c:pt>
                <c:pt idx="513">
                  <c:v>2.6949999999999998</c:v>
                </c:pt>
                <c:pt idx="514">
                  <c:v>2.6949999999999998</c:v>
                </c:pt>
                <c:pt idx="515">
                  <c:v>2.613</c:v>
                </c:pt>
                <c:pt idx="516">
                  <c:v>2.59</c:v>
                </c:pt>
                <c:pt idx="517">
                  <c:v>2.6389999999999998</c:v>
                </c:pt>
                <c:pt idx="518">
                  <c:v>2.702</c:v>
                </c:pt>
                <c:pt idx="519">
                  <c:v>2.718</c:v>
                </c:pt>
                <c:pt idx="520">
                  <c:v>2.718</c:v>
                </c:pt>
                <c:pt idx="521">
                  <c:v>2.718</c:v>
                </c:pt>
                <c:pt idx="522">
                  <c:v>2.6890000000000001</c:v>
                </c:pt>
                <c:pt idx="523">
                  <c:v>2.7080000000000002</c:v>
                </c:pt>
                <c:pt idx="524">
                  <c:v>2.706</c:v>
                </c:pt>
                <c:pt idx="525">
                  <c:v>2.6949999999999998</c:v>
                </c:pt>
                <c:pt idx="526">
                  <c:v>2.6789999999999998</c:v>
                </c:pt>
                <c:pt idx="527">
                  <c:v>2.6789999999999998</c:v>
                </c:pt>
                <c:pt idx="528">
                  <c:v>2.6789999999999998</c:v>
                </c:pt>
                <c:pt idx="529">
                  <c:v>2.6240000000000001</c:v>
                </c:pt>
                <c:pt idx="530">
                  <c:v>2.6240000000000001</c:v>
                </c:pt>
                <c:pt idx="531">
                  <c:v>2.65</c:v>
                </c:pt>
                <c:pt idx="532">
                  <c:v>2.63</c:v>
                </c:pt>
                <c:pt idx="533">
                  <c:v>2.69</c:v>
                </c:pt>
                <c:pt idx="534">
                  <c:v>2.69</c:v>
                </c:pt>
                <c:pt idx="535">
                  <c:v>2.69</c:v>
                </c:pt>
                <c:pt idx="536">
                  <c:v>2.6960000000000002</c:v>
                </c:pt>
                <c:pt idx="537">
                  <c:v>2.7440000000000002</c:v>
                </c:pt>
                <c:pt idx="538">
                  <c:v>2.68</c:v>
                </c:pt>
                <c:pt idx="539">
                  <c:v>2.7120000000000002</c:v>
                </c:pt>
                <c:pt idx="540">
                  <c:v>2.7879999999999998</c:v>
                </c:pt>
                <c:pt idx="541">
                  <c:v>2.7879999999999998</c:v>
                </c:pt>
                <c:pt idx="542">
                  <c:v>2.7879999999999998</c:v>
                </c:pt>
                <c:pt idx="543">
                  <c:v>2.7629999999999999</c:v>
                </c:pt>
                <c:pt idx="544">
                  <c:v>2.75</c:v>
                </c:pt>
                <c:pt idx="545">
                  <c:v>2.7170000000000001</c:v>
                </c:pt>
                <c:pt idx="546">
                  <c:v>2.7570000000000001</c:v>
                </c:pt>
                <c:pt idx="547">
                  <c:v>2.722</c:v>
                </c:pt>
                <c:pt idx="548">
                  <c:v>2.722</c:v>
                </c:pt>
                <c:pt idx="549">
                  <c:v>2.722</c:v>
                </c:pt>
                <c:pt idx="550">
                  <c:v>2.7570000000000001</c:v>
                </c:pt>
                <c:pt idx="551">
                  <c:v>2.7229999999999999</c:v>
                </c:pt>
                <c:pt idx="552">
                  <c:v>2.7</c:v>
                </c:pt>
                <c:pt idx="553">
                  <c:v>2.6949999999999998</c:v>
                </c:pt>
                <c:pt idx="554">
                  <c:v>2.7240000000000002</c:v>
                </c:pt>
                <c:pt idx="555">
                  <c:v>2.7240000000000002</c:v>
                </c:pt>
                <c:pt idx="556">
                  <c:v>2.7240000000000002</c:v>
                </c:pt>
                <c:pt idx="557">
                  <c:v>2.7480000000000002</c:v>
                </c:pt>
                <c:pt idx="558">
                  <c:v>2.786</c:v>
                </c:pt>
                <c:pt idx="559">
                  <c:v>2.74</c:v>
                </c:pt>
                <c:pt idx="560">
                  <c:v>2.7189999999999999</c:v>
                </c:pt>
                <c:pt idx="561">
                  <c:v>2.6619999999999999</c:v>
                </c:pt>
                <c:pt idx="562">
                  <c:v>2.6619999999999999</c:v>
                </c:pt>
                <c:pt idx="563">
                  <c:v>2.6619999999999999</c:v>
                </c:pt>
                <c:pt idx="564">
                  <c:v>2.6419999999999999</c:v>
                </c:pt>
                <c:pt idx="565">
                  <c:v>2.6589999999999998</c:v>
                </c:pt>
                <c:pt idx="566">
                  <c:v>2.6520000000000001</c:v>
                </c:pt>
                <c:pt idx="567">
                  <c:v>2.657</c:v>
                </c:pt>
                <c:pt idx="568">
                  <c:v>2.7149999999999999</c:v>
                </c:pt>
                <c:pt idx="569">
                  <c:v>2.7149999999999999</c:v>
                </c:pt>
                <c:pt idx="570">
                  <c:v>2.7149999999999999</c:v>
                </c:pt>
                <c:pt idx="571">
                  <c:v>2.6909999999999998</c:v>
                </c:pt>
                <c:pt idx="572">
                  <c:v>2.6930000000000001</c:v>
                </c:pt>
                <c:pt idx="573">
                  <c:v>2.6749999999999998</c:v>
                </c:pt>
                <c:pt idx="574">
                  <c:v>2.726</c:v>
                </c:pt>
                <c:pt idx="575">
                  <c:v>2.7480000000000002</c:v>
                </c:pt>
                <c:pt idx="576">
                  <c:v>2.7480000000000002</c:v>
                </c:pt>
                <c:pt idx="577">
                  <c:v>2.7480000000000002</c:v>
                </c:pt>
                <c:pt idx="578">
                  <c:v>2.7480000000000002</c:v>
                </c:pt>
                <c:pt idx="579">
                  <c:v>2.7490000000000001</c:v>
                </c:pt>
                <c:pt idx="580">
                  <c:v>2.7480000000000002</c:v>
                </c:pt>
                <c:pt idx="581">
                  <c:v>2.7730000000000001</c:v>
                </c:pt>
                <c:pt idx="582">
                  <c:v>2.746</c:v>
                </c:pt>
                <c:pt idx="583">
                  <c:v>2.746</c:v>
                </c:pt>
                <c:pt idx="584">
                  <c:v>2.746</c:v>
                </c:pt>
                <c:pt idx="585">
                  <c:v>2.7069999999999999</c:v>
                </c:pt>
                <c:pt idx="586">
                  <c:v>2.7109999999999999</c:v>
                </c:pt>
                <c:pt idx="587">
                  <c:v>2.7130000000000001</c:v>
                </c:pt>
                <c:pt idx="588">
                  <c:v>2.6989999999999998</c:v>
                </c:pt>
                <c:pt idx="589">
                  <c:v>2.698</c:v>
                </c:pt>
                <c:pt idx="590">
                  <c:v>2.698</c:v>
                </c:pt>
                <c:pt idx="591">
                  <c:v>2.698</c:v>
                </c:pt>
                <c:pt idx="592">
                  <c:v>2.7189999999999999</c:v>
                </c:pt>
                <c:pt idx="593">
                  <c:v>2.7090000000000001</c:v>
                </c:pt>
                <c:pt idx="594">
                  <c:v>2.6789999999999998</c:v>
                </c:pt>
                <c:pt idx="595">
                  <c:v>2.7029999999999998</c:v>
                </c:pt>
                <c:pt idx="596">
                  <c:v>2.6440000000000001</c:v>
                </c:pt>
                <c:pt idx="597">
                  <c:v>2.6440000000000001</c:v>
                </c:pt>
                <c:pt idx="598">
                  <c:v>2.6440000000000001</c:v>
                </c:pt>
                <c:pt idx="599">
                  <c:v>2.6360000000000001</c:v>
                </c:pt>
                <c:pt idx="600">
                  <c:v>2.61</c:v>
                </c:pt>
                <c:pt idx="601">
                  <c:v>2.5710000000000002</c:v>
                </c:pt>
                <c:pt idx="602">
                  <c:v>2.57</c:v>
                </c:pt>
                <c:pt idx="603">
                  <c:v>2.58</c:v>
                </c:pt>
                <c:pt idx="604">
                  <c:v>2.58</c:v>
                </c:pt>
                <c:pt idx="605">
                  <c:v>2.58</c:v>
                </c:pt>
                <c:pt idx="606">
                  <c:v>2.577</c:v>
                </c:pt>
                <c:pt idx="607">
                  <c:v>2.552</c:v>
                </c:pt>
                <c:pt idx="608">
                  <c:v>2.5630000000000002</c:v>
                </c:pt>
                <c:pt idx="609">
                  <c:v>2.5830000000000002</c:v>
                </c:pt>
                <c:pt idx="610">
                  <c:v>2.6259999999999999</c:v>
                </c:pt>
                <c:pt idx="611">
                  <c:v>2.6259999999999999</c:v>
                </c:pt>
                <c:pt idx="612">
                  <c:v>2.6259999999999999</c:v>
                </c:pt>
                <c:pt idx="613">
                  <c:v>2.6160000000000001</c:v>
                </c:pt>
                <c:pt idx="614">
                  <c:v>2.6230000000000002</c:v>
                </c:pt>
                <c:pt idx="615">
                  <c:v>2.621</c:v>
                </c:pt>
                <c:pt idx="616">
                  <c:v>2.6429999999999998</c:v>
                </c:pt>
                <c:pt idx="617">
                  <c:v>2.633</c:v>
                </c:pt>
                <c:pt idx="618">
                  <c:v>2.633</c:v>
                </c:pt>
                <c:pt idx="619">
                  <c:v>2.633</c:v>
                </c:pt>
                <c:pt idx="620">
                  <c:v>2.6669999999999998</c:v>
                </c:pt>
                <c:pt idx="621">
                  <c:v>2.6539999999999999</c:v>
                </c:pt>
                <c:pt idx="622">
                  <c:v>2.673</c:v>
                </c:pt>
                <c:pt idx="623">
                  <c:v>2.65</c:v>
                </c:pt>
                <c:pt idx="624">
                  <c:v>2.6659999999999999</c:v>
                </c:pt>
                <c:pt idx="625">
                  <c:v>2.6659999999999999</c:v>
                </c:pt>
                <c:pt idx="626">
                  <c:v>2.6659999999999999</c:v>
                </c:pt>
                <c:pt idx="627">
                  <c:v>2.6680000000000001</c:v>
                </c:pt>
                <c:pt idx="628">
                  <c:v>2.6579999999999999</c:v>
                </c:pt>
                <c:pt idx="629">
                  <c:v>2.6429999999999998</c:v>
                </c:pt>
                <c:pt idx="630">
                  <c:v>2.6880000000000002</c:v>
                </c:pt>
                <c:pt idx="631">
                  <c:v>2.72</c:v>
                </c:pt>
                <c:pt idx="632">
                  <c:v>2.72</c:v>
                </c:pt>
                <c:pt idx="633">
                  <c:v>2.72</c:v>
                </c:pt>
                <c:pt idx="634">
                  <c:v>2.7120000000000002</c:v>
                </c:pt>
                <c:pt idx="635">
                  <c:v>2.706</c:v>
                </c:pt>
                <c:pt idx="636">
                  <c:v>2.7109999999999999</c:v>
                </c:pt>
                <c:pt idx="637">
                  <c:v>2.7160000000000002</c:v>
                </c:pt>
                <c:pt idx="638">
                  <c:v>2.7029999999999998</c:v>
                </c:pt>
                <c:pt idx="639">
                  <c:v>2.7029999999999998</c:v>
                </c:pt>
                <c:pt idx="640">
                  <c:v>2.7029999999999998</c:v>
                </c:pt>
                <c:pt idx="641">
                  <c:v>2.6920000000000002</c:v>
                </c:pt>
                <c:pt idx="642">
                  <c:v>2.6720000000000002</c:v>
                </c:pt>
                <c:pt idx="643">
                  <c:v>2.6709999999999998</c:v>
                </c:pt>
                <c:pt idx="644">
                  <c:v>2.68</c:v>
                </c:pt>
                <c:pt idx="645">
                  <c:v>2.6890000000000001</c:v>
                </c:pt>
                <c:pt idx="646">
                  <c:v>2.6890000000000001</c:v>
                </c:pt>
                <c:pt idx="647">
                  <c:v>2.6890000000000001</c:v>
                </c:pt>
                <c:pt idx="648">
                  <c:v>2.7509999999999999</c:v>
                </c:pt>
                <c:pt idx="649">
                  <c:v>2.7490000000000001</c:v>
                </c:pt>
                <c:pt idx="650">
                  <c:v>2.7469999999999999</c:v>
                </c:pt>
                <c:pt idx="651">
                  <c:v>2.7709999999999999</c:v>
                </c:pt>
                <c:pt idx="652">
                  <c:v>2.798</c:v>
                </c:pt>
                <c:pt idx="653">
                  <c:v>2.798</c:v>
                </c:pt>
                <c:pt idx="654">
                  <c:v>2.798</c:v>
                </c:pt>
                <c:pt idx="655">
                  <c:v>2.8620000000000001</c:v>
                </c:pt>
                <c:pt idx="656">
                  <c:v>2.85</c:v>
                </c:pt>
                <c:pt idx="657">
                  <c:v>2.851</c:v>
                </c:pt>
                <c:pt idx="658">
                  <c:v>2.843</c:v>
                </c:pt>
                <c:pt idx="659">
                  <c:v>2.8570000000000002</c:v>
                </c:pt>
                <c:pt idx="660">
                  <c:v>2.8570000000000002</c:v>
                </c:pt>
                <c:pt idx="661">
                  <c:v>2.8570000000000002</c:v>
                </c:pt>
                <c:pt idx="662">
                  <c:v>2.8530000000000002</c:v>
                </c:pt>
                <c:pt idx="663">
                  <c:v>2.8450000000000002</c:v>
                </c:pt>
                <c:pt idx="664">
                  <c:v>2.8639999999999999</c:v>
                </c:pt>
                <c:pt idx="665">
                  <c:v>2.85</c:v>
                </c:pt>
                <c:pt idx="666">
                  <c:v>2.895</c:v>
                </c:pt>
                <c:pt idx="667">
                  <c:v>2.895</c:v>
                </c:pt>
                <c:pt idx="668">
                  <c:v>2.895</c:v>
                </c:pt>
                <c:pt idx="669">
                  <c:v>2.8969999999999998</c:v>
                </c:pt>
                <c:pt idx="670">
                  <c:v>2.8620000000000001</c:v>
                </c:pt>
                <c:pt idx="671">
                  <c:v>2.8620000000000001</c:v>
                </c:pt>
                <c:pt idx="672">
                  <c:v>2.8620000000000001</c:v>
                </c:pt>
                <c:pt idx="673">
                  <c:v>2.8620000000000001</c:v>
                </c:pt>
                <c:pt idx="674">
                  <c:v>2.8620000000000001</c:v>
                </c:pt>
                <c:pt idx="675">
                  <c:v>2.8620000000000001</c:v>
                </c:pt>
                <c:pt idx="676">
                  <c:v>2.8290000000000002</c:v>
                </c:pt>
                <c:pt idx="677">
                  <c:v>2.855</c:v>
                </c:pt>
                <c:pt idx="678">
                  <c:v>2.855</c:v>
                </c:pt>
                <c:pt idx="679">
                  <c:v>2.855</c:v>
                </c:pt>
                <c:pt idx="680">
                  <c:v>2.9</c:v>
                </c:pt>
                <c:pt idx="681">
                  <c:v>2.9</c:v>
                </c:pt>
                <c:pt idx="682">
                  <c:v>2.9</c:v>
                </c:pt>
                <c:pt idx="683">
                  <c:v>2.87</c:v>
                </c:pt>
                <c:pt idx="684">
                  <c:v>2.8420000000000001</c:v>
                </c:pt>
                <c:pt idx="685">
                  <c:v>2.8119999999999998</c:v>
                </c:pt>
                <c:pt idx="686">
                  <c:v>2.863</c:v>
                </c:pt>
                <c:pt idx="687">
                  <c:v>2.863</c:v>
                </c:pt>
                <c:pt idx="688">
                  <c:v>2.863</c:v>
                </c:pt>
                <c:pt idx="689">
                  <c:v>2.863</c:v>
                </c:pt>
                <c:pt idx="690">
                  <c:v>2.8410000000000002</c:v>
                </c:pt>
                <c:pt idx="691">
                  <c:v>2.847</c:v>
                </c:pt>
                <c:pt idx="692">
                  <c:v>2.8140000000000001</c:v>
                </c:pt>
                <c:pt idx="693">
                  <c:v>2.819</c:v>
                </c:pt>
                <c:pt idx="694">
                  <c:v>2.835</c:v>
                </c:pt>
                <c:pt idx="695">
                  <c:v>2.835</c:v>
                </c:pt>
                <c:pt idx="696">
                  <c:v>2.835</c:v>
                </c:pt>
                <c:pt idx="697">
                  <c:v>2.839</c:v>
                </c:pt>
                <c:pt idx="698">
                  <c:v>2.859</c:v>
                </c:pt>
                <c:pt idx="699">
                  <c:v>2.8820000000000001</c:v>
                </c:pt>
                <c:pt idx="700">
                  <c:v>2.8879999999999999</c:v>
                </c:pt>
                <c:pt idx="701">
                  <c:v>2.9060000000000001</c:v>
                </c:pt>
                <c:pt idx="702">
                  <c:v>2.9060000000000001</c:v>
                </c:pt>
                <c:pt idx="703">
                  <c:v>2.9060000000000001</c:v>
                </c:pt>
                <c:pt idx="704">
                  <c:v>2.867</c:v>
                </c:pt>
                <c:pt idx="705">
                  <c:v>2.875</c:v>
                </c:pt>
                <c:pt idx="706">
                  <c:v>2.8570000000000002</c:v>
                </c:pt>
                <c:pt idx="707">
                  <c:v>2.84</c:v>
                </c:pt>
                <c:pt idx="708">
                  <c:v>2.843</c:v>
                </c:pt>
                <c:pt idx="709">
                  <c:v>2.843</c:v>
                </c:pt>
                <c:pt idx="710">
                  <c:v>2.843</c:v>
                </c:pt>
                <c:pt idx="711">
                  <c:v>2.8679999999999999</c:v>
                </c:pt>
                <c:pt idx="712">
                  <c:v>2.891</c:v>
                </c:pt>
                <c:pt idx="713">
                  <c:v>2.859</c:v>
                </c:pt>
                <c:pt idx="714">
                  <c:v>2.843</c:v>
                </c:pt>
                <c:pt idx="715">
                  <c:v>2.8420000000000001</c:v>
                </c:pt>
                <c:pt idx="716">
                  <c:v>2.8420000000000001</c:v>
                </c:pt>
                <c:pt idx="717">
                  <c:v>2.8420000000000001</c:v>
                </c:pt>
                <c:pt idx="718">
                  <c:v>2.84</c:v>
                </c:pt>
                <c:pt idx="719">
                  <c:v>2.8079999999999998</c:v>
                </c:pt>
                <c:pt idx="720">
                  <c:v>2.7919999999999998</c:v>
                </c:pt>
                <c:pt idx="721">
                  <c:v>2.7789999999999999</c:v>
                </c:pt>
                <c:pt idx="722">
                  <c:v>2.7549999999999999</c:v>
                </c:pt>
                <c:pt idx="723">
                  <c:v>2.7549999999999999</c:v>
                </c:pt>
                <c:pt idx="724">
                  <c:v>2.7549999999999999</c:v>
                </c:pt>
                <c:pt idx="725">
                  <c:v>2.754</c:v>
                </c:pt>
                <c:pt idx="726">
                  <c:v>2.738</c:v>
                </c:pt>
                <c:pt idx="727">
                  <c:v>2.7389999999999999</c:v>
                </c:pt>
                <c:pt idx="728">
                  <c:v>2.7429999999999999</c:v>
                </c:pt>
                <c:pt idx="729">
                  <c:v>2.7370000000000001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83-4599-8FB8-AC694041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6073"/>
          <c:min val="4535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>
            <a:noFill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01E-2"/>
          <c:y val="0.94421038177402716"/>
          <c:w val="0.78290827740492175"/>
          <c:h val="4.1838447324129328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27: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הממוצע המשוקלל של המרווחים בין התשואות על אג"ח חברות הצמודות מדד (ללא מובנות ולהמרה) לבין התשואות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המקבילות, לפי דירוגים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ממוצע חודשי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פברואר 2018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פברואר 2026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583175232630345E-2"/>
          <c:y val="0.18151873684617642"/>
          <c:w val="0.92443527445897544"/>
          <c:h val="0.55240604694259166"/>
        </c:manualLayout>
      </c:layout>
      <c:areaChart>
        <c:grouping val="standard"/>
        <c:varyColors val="0"/>
        <c:ser>
          <c:idx val="0"/>
          <c:order val="3"/>
          <c:tx>
            <c:strRef>
              <c:f>'איור 8 נתונים'!$F$3</c:f>
              <c:strCache>
                <c:ptCount val="1"/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28575">
              <a:noFill/>
              <a:prstDash val="dash"/>
              <a:round/>
            </a:ln>
          </c:spPr>
          <c:dPt>
            <c:idx val="121"/>
            <c:bubble3D val="0"/>
            <c:extLst>
              <c:ext xmlns:c16="http://schemas.microsoft.com/office/drawing/2014/chart" uri="{C3380CC4-5D6E-409C-BE32-E72D297353CC}">
                <c16:uniqueId val="{00000001-3003-40DB-8DDE-7D684C333CA8}"/>
              </c:ext>
            </c:extLst>
          </c:dPt>
          <c:val>
            <c:numRef>
              <c:f>'איור 8 נתונים'!$F$4:$F$301</c:f>
              <c:numCache>
                <c:formatCode>General</c:formatCode>
                <c:ptCount val="298"/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3-40DB-8DDE-7D684C333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818352"/>
        <c:axId val="1442812776"/>
      </c:areaChar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9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003-40DB-8DDE-7D684C333C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4.5958408341978227</c:v>
                </c:pt>
                <c:pt idx="1">
                  <c:v>4.442072885510048</c:v>
                </c:pt>
                <c:pt idx="2">
                  <c:v>4.6433999708307061</c:v>
                </c:pt>
                <c:pt idx="3">
                  <c:v>4.5570952130795508</c:v>
                </c:pt>
                <c:pt idx="4">
                  <c:v>4.4444749129507279</c:v>
                </c:pt>
                <c:pt idx="5">
                  <c:v>4.3468888540894008</c:v>
                </c:pt>
                <c:pt idx="6">
                  <c:v>4.0068561040008257</c:v>
                </c:pt>
                <c:pt idx="7">
                  <c:v>3.778165744931437</c:v>
                </c:pt>
                <c:pt idx="8">
                  <c:v>3.4624968371630471</c:v>
                </c:pt>
                <c:pt idx="9">
                  <c:v>3.3793370276072725</c:v>
                </c:pt>
                <c:pt idx="10">
                  <c:v>3.361969320955227</c:v>
                </c:pt>
                <c:pt idx="11">
                  <c:v>3.0415025951300909</c:v>
                </c:pt>
                <c:pt idx="12">
                  <c:v>2.8831331052650011</c:v>
                </c:pt>
                <c:pt idx="13">
                  <c:v>2.9478738132473183</c:v>
                </c:pt>
                <c:pt idx="14">
                  <c:v>2.8686447363699377</c:v>
                </c:pt>
                <c:pt idx="15">
                  <c:v>3.2426228127736194</c:v>
                </c:pt>
                <c:pt idx="16">
                  <c:v>3.7808752309015992</c:v>
                </c:pt>
                <c:pt idx="17">
                  <c:v>3.9544880190633327</c:v>
                </c:pt>
                <c:pt idx="18">
                  <c:v>5.5516961395958182</c:v>
                </c:pt>
                <c:pt idx="19">
                  <c:v>6.1946685342463148</c:v>
                </c:pt>
                <c:pt idx="20">
                  <c:v>5.7979980596474441</c:v>
                </c:pt>
                <c:pt idx="21">
                  <c:v>6.0143570874802723</c:v>
                </c:pt>
                <c:pt idx="22">
                  <c:v>6.9592729747653346</c:v>
                </c:pt>
                <c:pt idx="23">
                  <c:v>6.0843214032558262</c:v>
                </c:pt>
                <c:pt idx="24">
                  <c:v>6.1877516674969471</c:v>
                </c:pt>
                <c:pt idx="25">
                  <c:v>6.0868919862326498</c:v>
                </c:pt>
                <c:pt idx="26">
                  <c:v>5.5827977602952616</c:v>
                </c:pt>
                <c:pt idx="27">
                  <c:v>6.5374246581468638</c:v>
                </c:pt>
                <c:pt idx="28">
                  <c:v>7.5120145682372499</c:v>
                </c:pt>
                <c:pt idx="29">
                  <c:v>7.6151888592980006</c:v>
                </c:pt>
                <c:pt idx="30">
                  <c:v>7.8087577429140005</c:v>
                </c:pt>
                <c:pt idx="31">
                  <c:v>8.624548316682997</c:v>
                </c:pt>
                <c:pt idx="32">
                  <c:v>7.1390796385188491</c:v>
                </c:pt>
                <c:pt idx="33">
                  <c:v>6.3582674651937605</c:v>
                </c:pt>
                <c:pt idx="34">
                  <c:v>5.8697716753410454</c:v>
                </c:pt>
                <c:pt idx="35">
                  <c:v>5.4390420651881835</c:v>
                </c:pt>
                <c:pt idx="36">
                  <c:v>5.0701642824442628</c:v>
                </c:pt>
                <c:pt idx="37">
                  <c:v>5.3867106353008891</c:v>
                </c:pt>
                <c:pt idx="38">
                  <c:v>5.5073676926662101</c:v>
                </c:pt>
                <c:pt idx="39">
                  <c:v>5.2257987851584495</c:v>
                </c:pt>
                <c:pt idx="40">
                  <c:v>4.7727606673717604</c:v>
                </c:pt>
                <c:pt idx="41">
                  <c:v>4.5133386932643189</c:v>
                </c:pt>
                <c:pt idx="42">
                  <c:v>4.2450195359552385</c:v>
                </c:pt>
                <c:pt idx="43">
                  <c:v>4.1332105441331874</c:v>
                </c:pt>
                <c:pt idx="44">
                  <c:v>3.968212302334261</c:v>
                </c:pt>
                <c:pt idx="45">
                  <c:v>3.7887971376540497</c:v>
                </c:pt>
                <c:pt idx="46">
                  <c:v>3.3896370987016962</c:v>
                </c:pt>
                <c:pt idx="47">
                  <c:v>3.103287781239318</c:v>
                </c:pt>
                <c:pt idx="48">
                  <c:v>2.8753535683414504</c:v>
                </c:pt>
                <c:pt idx="49">
                  <c:v>2.6050576253331905</c:v>
                </c:pt>
                <c:pt idx="50">
                  <c:v>2.591315192727389</c:v>
                </c:pt>
                <c:pt idx="51">
                  <c:v>2.4358204411547368</c:v>
                </c:pt>
                <c:pt idx="52">
                  <c:v>2.4409731369231502</c:v>
                </c:pt>
                <c:pt idx="53">
                  <c:v>2.7843773255624349</c:v>
                </c:pt>
                <c:pt idx="54">
                  <c:v>2.6595014963885504</c:v>
                </c:pt>
                <c:pt idx="55">
                  <c:v>2.6524767902309501</c:v>
                </c:pt>
                <c:pt idx="56">
                  <c:v>2.6674270217491109</c:v>
                </c:pt>
                <c:pt idx="57">
                  <c:v>2.7161282890019525</c:v>
                </c:pt>
                <c:pt idx="58">
                  <c:v>3.6517461187657396</c:v>
                </c:pt>
                <c:pt idx="59">
                  <c:v>4.1773440007143803</c:v>
                </c:pt>
                <c:pt idx="60">
                  <c:v>4.1786729773772509</c:v>
                </c:pt>
                <c:pt idx="61">
                  <c:v>3.9636979809315229</c:v>
                </c:pt>
                <c:pt idx="62">
                  <c:v>4.0401683609265264</c:v>
                </c:pt>
                <c:pt idx="63">
                  <c:v>4.2747353923135494</c:v>
                </c:pt>
                <c:pt idx="64">
                  <c:v>4.2509937425376823</c:v>
                </c:pt>
                <c:pt idx="65">
                  <c:v>4.0991675056512387</c:v>
                </c:pt>
                <c:pt idx="66">
                  <c:v>4.0449133866903635</c:v>
                </c:pt>
                <c:pt idx="67">
                  <c:v>4.1753512585749331</c:v>
                </c:pt>
                <c:pt idx="68">
                  <c:v>4.1516242184344208</c:v>
                </c:pt>
                <c:pt idx="69">
                  <c:v>4.0851988257610454</c:v>
                </c:pt>
                <c:pt idx="70">
                  <c:v>4.1816335134131304</c:v>
                </c:pt>
                <c:pt idx="71">
                  <c:v>4.4668654828040957</c:v>
                </c:pt>
                <c:pt idx="72">
                  <c:v>4.5546795881731912</c:v>
                </c:pt>
                <c:pt idx="73">
                  <c:v>4.0349967212397271</c:v>
                </c:pt>
                <c:pt idx="74">
                  <c:v>3.9426610339320516</c:v>
                </c:pt>
                <c:pt idx="75">
                  <c:v>3.8003975527367611</c:v>
                </c:pt>
                <c:pt idx="76">
                  <c:v>3.5968307932918568</c:v>
                </c:pt>
                <c:pt idx="77">
                  <c:v>3.1972809251300949</c:v>
                </c:pt>
                <c:pt idx="78">
                  <c:v>3.011930585667137</c:v>
                </c:pt>
                <c:pt idx="79">
                  <c:v>3.0465031052410478</c:v>
                </c:pt>
                <c:pt idx="80">
                  <c:v>2.9867440093365385</c:v>
                </c:pt>
                <c:pt idx="81">
                  <c:v>3.0560711782617731</c:v>
                </c:pt>
                <c:pt idx="82">
                  <c:v>2.8725504408076192</c:v>
                </c:pt>
                <c:pt idx="83">
                  <c:v>2.7847553209167835</c:v>
                </c:pt>
                <c:pt idx="84">
                  <c:v>2.6925020881075499</c:v>
                </c:pt>
                <c:pt idx="85">
                  <c:v>2.3760528464340482</c:v>
                </c:pt>
                <c:pt idx="86">
                  <c:v>2.4130720368733529</c:v>
                </c:pt>
                <c:pt idx="87">
                  <c:v>2.3245090044888421</c:v>
                </c:pt>
                <c:pt idx="88">
                  <c:v>2.2881293236303812</c:v>
                </c:pt>
                <c:pt idx="89">
                  <c:v>2.4235868949534094</c:v>
                </c:pt>
                <c:pt idx="90">
                  <c:v>2.4592588745350001</c:v>
                </c:pt>
                <c:pt idx="91">
                  <c:v>2.2450138994502775</c:v>
                </c:pt>
                <c:pt idx="92">
                  <c:v>2.1286528665250524</c:v>
                </c:pt>
                <c:pt idx="93">
                  <c:v>2.2137719021823639</c:v>
                </c:pt>
                <c:pt idx="94">
                  <c:v>2.246525792835333</c:v>
                </c:pt>
                <c:pt idx="95">
                  <c:v>2.0754662364317826</c:v>
                </c:pt>
                <c:pt idx="96">
                  <c:v>2.2054748444257997</c:v>
                </c:pt>
                <c:pt idx="97">
                  <c:v>2.3034639811640503</c:v>
                </c:pt>
                <c:pt idx="98">
                  <c:v>2.3509162900797902</c:v>
                </c:pt>
                <c:pt idx="99">
                  <c:v>2.4527192387170911</c:v>
                </c:pt>
                <c:pt idx="100">
                  <c:v>2.5205007749422004</c:v>
                </c:pt>
                <c:pt idx="101">
                  <c:v>2.6121618006130003</c:v>
                </c:pt>
                <c:pt idx="102">
                  <c:v>2.5730302205029543</c:v>
                </c:pt>
                <c:pt idx="103">
                  <c:v>2.4183991812693075</c:v>
                </c:pt>
                <c:pt idx="104">
                  <c:v>2.4885242539822383</c:v>
                </c:pt>
                <c:pt idx="105">
                  <c:v>2.5565361514170002</c:v>
                </c:pt>
                <c:pt idx="106">
                  <c:v>2.9657019432272733</c:v>
                </c:pt>
                <c:pt idx="107">
                  <c:v>3.0108329286859572</c:v>
                </c:pt>
                <c:pt idx="108">
                  <c:v>2.7766453970110501</c:v>
                </c:pt>
                <c:pt idx="109">
                  <c:v>2.8790523771686005</c:v>
                </c:pt>
                <c:pt idx="110">
                  <c:v>2.7438050233546503</c:v>
                </c:pt>
                <c:pt idx="111">
                  <c:v>2.7596007884787506</c:v>
                </c:pt>
                <c:pt idx="112">
                  <c:v>2.6088670661893003</c:v>
                </c:pt>
                <c:pt idx="113">
                  <c:v>2.4175535813905649</c:v>
                </c:pt>
                <c:pt idx="114">
                  <c:v>2.3777961484957002</c:v>
                </c:pt>
                <c:pt idx="115">
                  <c:v>2.0991331248009999</c:v>
                </c:pt>
                <c:pt idx="116">
                  <c:v>2.0168416126260627</c:v>
                </c:pt>
                <c:pt idx="117">
                  <c:v>1.9478970102507502</c:v>
                </c:pt>
                <c:pt idx="118">
                  <c:v>1.9093878715618695</c:v>
                </c:pt>
                <c:pt idx="119">
                  <c:v>1.7879940411931363</c:v>
                </c:pt>
                <c:pt idx="120">
                  <c:v>1.8577737750497998</c:v>
                </c:pt>
                <c:pt idx="121">
                  <c:v>4.0399756322371916</c:v>
                </c:pt>
                <c:pt idx="122">
                  <c:v>3.5306929341215629</c:v>
                </c:pt>
                <c:pt idx="123">
                  <c:v>3.2309654135771</c:v>
                </c:pt>
                <c:pt idx="124">
                  <c:v>3.6099863407018571</c:v>
                </c:pt>
                <c:pt idx="125">
                  <c:v>3.4521620397794286</c:v>
                </c:pt>
                <c:pt idx="126">
                  <c:v>3.0669427808324996</c:v>
                </c:pt>
                <c:pt idx="127">
                  <c:v>2.9524146645065259</c:v>
                </c:pt>
                <c:pt idx="128">
                  <c:v>2.4433899206097145</c:v>
                </c:pt>
                <c:pt idx="129">
                  <c:v>2.1713413606158638</c:v>
                </c:pt>
                <c:pt idx="130">
                  <c:v>2.0444207591804351</c:v>
                </c:pt>
                <c:pt idx="131">
                  <c:v>1.9209582777691905</c:v>
                </c:pt>
                <c:pt idx="132">
                  <c:v>1.78600000348845</c:v>
                </c:pt>
                <c:pt idx="133">
                  <c:v>1.7184290295336189</c:v>
                </c:pt>
                <c:pt idx="134">
                  <c:v>1.5164585760021052</c:v>
                </c:pt>
                <c:pt idx="135">
                  <c:v>1.4723537643773001</c:v>
                </c:pt>
                <c:pt idx="136">
                  <c:v>1.5045090372136363</c:v>
                </c:pt>
                <c:pt idx="137">
                  <c:v>1.5855387144135</c:v>
                </c:pt>
                <c:pt idx="138">
                  <c:v>1.5987570084396523</c:v>
                </c:pt>
                <c:pt idx="139">
                  <c:v>1.6155500237725384</c:v>
                </c:pt>
                <c:pt idx="140">
                  <c:v>1.4578294571720478</c:v>
                </c:pt>
                <c:pt idx="141">
                  <c:v>1.430431954740591</c:v>
                </c:pt>
                <c:pt idx="142">
                  <c:v>1.5375243980193181</c:v>
                </c:pt>
                <c:pt idx="143">
                  <c:v>1.5572975189717724</c:v>
                </c:pt>
                <c:pt idx="144">
                  <c:v>1.6786509464616999</c:v>
                </c:pt>
                <c:pt idx="145">
                  <c:v>1.7704017333181818</c:v>
                </c:pt>
                <c:pt idx="146">
                  <c:v>1.7851949917687369</c:v>
                </c:pt>
                <c:pt idx="147">
                  <c:v>2.2589398877367137</c:v>
                </c:pt>
                <c:pt idx="148">
                  <c:v>2.2549987878959521</c:v>
                </c:pt>
                <c:pt idx="149">
                  <c:v>2.150418491505286</c:v>
                </c:pt>
                <c:pt idx="150">
                  <c:v>2.0707198642317275</c:v>
                </c:pt>
                <c:pt idx="151">
                  <c:v>2.1895525472098889</c:v>
                </c:pt>
                <c:pt idx="152">
                  <c:v>2.3825184903238128</c:v>
                </c:pt>
                <c:pt idx="153">
                  <c:v>2.4687695894842863</c:v>
                </c:pt>
                <c:pt idx="154">
                  <c:v>2.5993938623690482</c:v>
                </c:pt>
                <c:pt idx="155">
                  <c:v>2.2719401133002175</c:v>
                </c:pt>
                <c:pt idx="156">
                  <c:v>2.4337202106288003</c:v>
                </c:pt>
                <c:pt idx="157">
                  <c:v>2.8146675015588096</c:v>
                </c:pt>
                <c:pt idx="158">
                  <c:v>2.6888088434726667</c:v>
                </c:pt>
                <c:pt idx="159">
                  <c:v>2.3788459107888182</c:v>
                </c:pt>
                <c:pt idx="160">
                  <c:v>2.3002593255157624</c:v>
                </c:pt>
                <c:pt idx="161">
                  <c:v>2.1944187325989053</c:v>
                </c:pt>
                <c:pt idx="162">
                  <c:v>2.1025912544602177</c:v>
                </c:pt>
                <c:pt idx="163">
                  <c:v>2.1463775415205295</c:v>
                </c:pt>
                <c:pt idx="164">
                  <c:v>2.5807923843978262</c:v>
                </c:pt>
                <c:pt idx="165">
                  <c:v>2.4272523743184999</c:v>
                </c:pt>
                <c:pt idx="166">
                  <c:v>2.0545174734929526</c:v>
                </c:pt>
                <c:pt idx="167">
                  <c:v>1.9037315714394345</c:v>
                </c:pt>
                <c:pt idx="168">
                  <c:v>1.8397273122657503</c:v>
                </c:pt>
                <c:pt idx="169">
                  <c:v>1.6694688575185501</c:v>
                </c:pt>
                <c:pt idx="170">
                  <c:v>1.6457930448062219</c:v>
                </c:pt>
                <c:pt idx="171">
                  <c:v>1.5620481650465001</c:v>
                </c:pt>
                <c:pt idx="172">
                  <c:v>1.6412850087335265</c:v>
                </c:pt>
                <c:pt idx="173">
                  <c:v>1.5356637018020871</c:v>
                </c:pt>
                <c:pt idx="174">
                  <c:v>1.5900005784415501</c:v>
                </c:pt>
                <c:pt idx="175">
                  <c:v>1.5551038846206817</c:v>
                </c:pt>
                <c:pt idx="176">
                  <c:v>1.3527030605902941</c:v>
                </c:pt>
                <c:pt idx="177">
                  <c:v>1.2497335307579998</c:v>
                </c:pt>
                <c:pt idx="178">
                  <c:v>1.3350121962650001</c:v>
                </c:pt>
                <c:pt idx="179">
                  <c:v>1.2198106024927275</c:v>
                </c:pt>
                <c:pt idx="180">
                  <c:v>1.2294556577451501</c:v>
                </c:pt>
                <c:pt idx="181">
                  <c:v>1.2483684217179092</c:v>
                </c:pt>
                <c:pt idx="182" formatCode="General">
                  <c:v>1.3003633515531501</c:v>
                </c:pt>
                <c:pt idx="183" formatCode="General">
                  <c:v>1.1966524732899504</c:v>
                </c:pt>
                <c:pt idx="184" formatCode="General">
                  <c:v>1.1105683104164501</c:v>
                </c:pt>
                <c:pt idx="185" formatCode="General">
                  <c:v>1.0669581669216521</c:v>
                </c:pt>
                <c:pt idx="186" formatCode="General">
                  <c:v>1.0986779142612</c:v>
                </c:pt>
                <c:pt idx="187" formatCode="General">
                  <c:v>1.2426648584045266</c:v>
                </c:pt>
                <c:pt idx="188" formatCode="General">
                  <c:v>1.135571200631875</c:v>
                </c:pt>
                <c:pt idx="189" formatCode="General">
                  <c:v>1.1487260506680952</c:v>
                </c:pt>
                <c:pt idx="190" formatCode="General">
                  <c:v>1.1734881809645652</c:v>
                </c:pt>
                <c:pt idx="191" formatCode="General">
                  <c:v>1.1094744054406191</c:v>
                </c:pt>
                <c:pt idx="192" formatCode="General">
                  <c:v>1.2103482845048998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03-40DB-8DDE-7D684C333CA8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9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003-40DB-8DDE-7D684C333C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1.1988314495023531</c:v>
                </c:pt>
                <c:pt idx="1">
                  <c:v>1.1832315438450001</c:v>
                </c:pt>
                <c:pt idx="2">
                  <c:v>1.2414763494339409</c:v>
                </c:pt>
                <c:pt idx="3">
                  <c:v>1.31359724110095</c:v>
                </c:pt>
                <c:pt idx="4">
                  <c:v>1.3451430939822728</c:v>
                </c:pt>
                <c:pt idx="5">
                  <c:v>1.3715669126523999</c:v>
                </c:pt>
                <c:pt idx="6">
                  <c:v>1.3219027573630873</c:v>
                </c:pt>
                <c:pt idx="7">
                  <c:v>1.3200629964501878</c:v>
                </c:pt>
                <c:pt idx="8">
                  <c:v>1.2359133754705716</c:v>
                </c:pt>
                <c:pt idx="9">
                  <c:v>1.2251470151707273</c:v>
                </c:pt>
                <c:pt idx="10">
                  <c:v>1.2185279331995</c:v>
                </c:pt>
                <c:pt idx="11">
                  <c:v>1.1642977255836819</c:v>
                </c:pt>
                <c:pt idx="12">
                  <c:v>1.1039054895303999</c:v>
                </c:pt>
                <c:pt idx="13">
                  <c:v>1.0552888952501365</c:v>
                </c:pt>
                <c:pt idx="14">
                  <c:v>1.0972772732096874</c:v>
                </c:pt>
                <c:pt idx="15">
                  <c:v>1.140942878788</c:v>
                </c:pt>
                <c:pt idx="16">
                  <c:v>1.1603793139478003</c:v>
                </c:pt>
                <c:pt idx="17">
                  <c:v>1.1205505668520477</c:v>
                </c:pt>
                <c:pt idx="18">
                  <c:v>1.4220203627654093</c:v>
                </c:pt>
                <c:pt idx="19">
                  <c:v>1.571269374658316</c:v>
                </c:pt>
                <c:pt idx="20">
                  <c:v>1.4511470517771665</c:v>
                </c:pt>
                <c:pt idx="21">
                  <c:v>1.5701563167126364</c:v>
                </c:pt>
                <c:pt idx="22">
                  <c:v>1.6276497993411425</c:v>
                </c:pt>
                <c:pt idx="23">
                  <c:v>1.4874381133847827</c:v>
                </c:pt>
                <c:pt idx="24">
                  <c:v>1.5923853927095786</c:v>
                </c:pt>
                <c:pt idx="25">
                  <c:v>1.4922211915393002</c:v>
                </c:pt>
                <c:pt idx="26">
                  <c:v>1.4128547781152103</c:v>
                </c:pt>
                <c:pt idx="27">
                  <c:v>1.5252886847489093</c:v>
                </c:pt>
                <c:pt idx="28">
                  <c:v>1.6829466642830497</c:v>
                </c:pt>
                <c:pt idx="29">
                  <c:v>1.6744283692725908</c:v>
                </c:pt>
                <c:pt idx="30">
                  <c:v>1.7902505598378182</c:v>
                </c:pt>
                <c:pt idx="31">
                  <c:v>1.8744810699445333</c:v>
                </c:pt>
                <c:pt idx="32">
                  <c:v>1.5696974796414001</c:v>
                </c:pt>
                <c:pt idx="33">
                  <c:v>1.4353252837718098</c:v>
                </c:pt>
                <c:pt idx="34">
                  <c:v>1.4187922168939999</c:v>
                </c:pt>
                <c:pt idx="35">
                  <c:v>1.3264635938933638</c:v>
                </c:pt>
                <c:pt idx="36">
                  <c:v>1.2675050537549473</c:v>
                </c:pt>
                <c:pt idx="37">
                  <c:v>1.307996681389278</c:v>
                </c:pt>
                <c:pt idx="38">
                  <c:v>1.1775122634027899</c:v>
                </c:pt>
                <c:pt idx="39">
                  <c:v>1.1432407607613502</c:v>
                </c:pt>
                <c:pt idx="40">
                  <c:v>1.2782610273633335</c:v>
                </c:pt>
                <c:pt idx="41">
                  <c:v>1.1860892111009547</c:v>
                </c:pt>
                <c:pt idx="42">
                  <c:v>1.1426550244094287</c:v>
                </c:pt>
                <c:pt idx="43">
                  <c:v>1.1669804532829997</c:v>
                </c:pt>
                <c:pt idx="44">
                  <c:v>1.1336668247585215</c:v>
                </c:pt>
                <c:pt idx="45">
                  <c:v>1.10784560394825</c:v>
                </c:pt>
                <c:pt idx="46">
                  <c:v>1.2169003908713913</c:v>
                </c:pt>
                <c:pt idx="47">
                  <c:v>1.2462209485208182</c:v>
                </c:pt>
                <c:pt idx="48">
                  <c:v>1.23573296258575</c:v>
                </c:pt>
                <c:pt idx="49">
                  <c:v>1.1668658995260479</c:v>
                </c:pt>
                <c:pt idx="50">
                  <c:v>1.205376074967389</c:v>
                </c:pt>
                <c:pt idx="51">
                  <c:v>1.1448821237997366</c:v>
                </c:pt>
                <c:pt idx="52">
                  <c:v>1.2612762472930501</c:v>
                </c:pt>
                <c:pt idx="53">
                  <c:v>1.5328533491595655</c:v>
                </c:pt>
                <c:pt idx="54">
                  <c:v>1.4281116604083499</c:v>
                </c:pt>
                <c:pt idx="55">
                  <c:v>1.4003628149816998</c:v>
                </c:pt>
                <c:pt idx="56">
                  <c:v>1.3302188697998334</c:v>
                </c:pt>
                <c:pt idx="57">
                  <c:v>1.251910427250857</c:v>
                </c:pt>
                <c:pt idx="58">
                  <c:v>1.3662614882219999</c:v>
                </c:pt>
                <c:pt idx="59">
                  <c:v>1.2561918408788573</c:v>
                </c:pt>
                <c:pt idx="60">
                  <c:v>1.32288381828285</c:v>
                </c:pt>
                <c:pt idx="61">
                  <c:v>1.2458499184124285</c:v>
                </c:pt>
                <c:pt idx="62">
                  <c:v>1.3280990060577367</c:v>
                </c:pt>
                <c:pt idx="63">
                  <c:v>1.3724501655997501</c:v>
                </c:pt>
                <c:pt idx="64">
                  <c:v>1.4560644212219545</c:v>
                </c:pt>
                <c:pt idx="65">
                  <c:v>1.392359647198619</c:v>
                </c:pt>
                <c:pt idx="66">
                  <c:v>1.3539679961656819</c:v>
                </c:pt>
                <c:pt idx="67">
                  <c:v>1.5254483914497334</c:v>
                </c:pt>
                <c:pt idx="68">
                  <c:v>1.515739753767684</c:v>
                </c:pt>
                <c:pt idx="69">
                  <c:v>1.4875461192574091</c:v>
                </c:pt>
                <c:pt idx="70">
                  <c:v>1.5234949697329561</c:v>
                </c:pt>
                <c:pt idx="71">
                  <c:v>1.5530475625062856</c:v>
                </c:pt>
                <c:pt idx="72">
                  <c:v>1.6386087331563808</c:v>
                </c:pt>
                <c:pt idx="73">
                  <c:v>1.5558259975841364</c:v>
                </c:pt>
                <c:pt idx="74">
                  <c:v>1.4929412383144738</c:v>
                </c:pt>
                <c:pt idx="75">
                  <c:v>1.4456876778818095</c:v>
                </c:pt>
                <c:pt idx="76">
                  <c:v>1.4120067500832858</c:v>
                </c:pt>
                <c:pt idx="77">
                  <c:v>1.3072672101810003</c:v>
                </c:pt>
                <c:pt idx="78">
                  <c:v>1.277490883281909</c:v>
                </c:pt>
                <c:pt idx="79">
                  <c:v>1.3611935421434285</c:v>
                </c:pt>
                <c:pt idx="80">
                  <c:v>1.4010398751717692</c:v>
                </c:pt>
                <c:pt idx="81">
                  <c:v>1.4589821567675452</c:v>
                </c:pt>
                <c:pt idx="82">
                  <c:v>1.4164036081573332</c:v>
                </c:pt>
                <c:pt idx="83">
                  <c:v>1.3348359334916089</c:v>
                </c:pt>
                <c:pt idx="84">
                  <c:v>1.2671098360228001</c:v>
                </c:pt>
                <c:pt idx="85">
                  <c:v>1.266235826562143</c:v>
                </c:pt>
                <c:pt idx="86">
                  <c:v>1.3136082128313529</c:v>
                </c:pt>
                <c:pt idx="87">
                  <c:v>1.2702069115954211</c:v>
                </c:pt>
                <c:pt idx="88">
                  <c:v>1.2330517517566666</c:v>
                </c:pt>
                <c:pt idx="89">
                  <c:v>1.2315842615400454</c:v>
                </c:pt>
                <c:pt idx="90">
                  <c:v>1.1995931938839999</c:v>
                </c:pt>
                <c:pt idx="91">
                  <c:v>1.1202151260689444</c:v>
                </c:pt>
                <c:pt idx="92">
                  <c:v>1.0676222871967893</c:v>
                </c:pt>
                <c:pt idx="93">
                  <c:v>1.1325049686786366</c:v>
                </c:pt>
                <c:pt idx="94">
                  <c:v>1.1376924399044761</c:v>
                </c:pt>
                <c:pt idx="95">
                  <c:v>1.0907361523593044</c:v>
                </c:pt>
                <c:pt idx="96">
                  <c:v>1.2751941600821</c:v>
                </c:pt>
                <c:pt idx="97">
                  <c:v>1.2526230820705</c:v>
                </c:pt>
                <c:pt idx="98">
                  <c:v>1.2306820238777367</c:v>
                </c:pt>
                <c:pt idx="99">
                  <c:v>1.2826058573083183</c:v>
                </c:pt>
                <c:pt idx="100">
                  <c:v>1.3010984399982501</c:v>
                </c:pt>
                <c:pt idx="101">
                  <c:v>1.3184012495050454</c:v>
                </c:pt>
                <c:pt idx="102">
                  <c:v>1.1860196680943635</c:v>
                </c:pt>
                <c:pt idx="103">
                  <c:v>1.0890945669739229</c:v>
                </c:pt>
                <c:pt idx="104">
                  <c:v>1.1511286567270951</c:v>
                </c:pt>
                <c:pt idx="105">
                  <c:v>1.2178074891901904</c:v>
                </c:pt>
                <c:pt idx="106">
                  <c:v>1.4963869866101362</c:v>
                </c:pt>
                <c:pt idx="107">
                  <c:v>1.458651525471087</c:v>
                </c:pt>
                <c:pt idx="108">
                  <c:v>1.3439986163993498</c:v>
                </c:pt>
                <c:pt idx="109">
                  <c:v>1.2144582639778001</c:v>
                </c:pt>
                <c:pt idx="110">
                  <c:v>1.1968548427596999</c:v>
                </c:pt>
                <c:pt idx="111">
                  <c:v>1.2664505294170998</c:v>
                </c:pt>
                <c:pt idx="112">
                  <c:v>1.1549013738029497</c:v>
                </c:pt>
                <c:pt idx="113">
                  <c:v>1.038340608883348</c:v>
                </c:pt>
                <c:pt idx="114">
                  <c:v>1.1468899472925502</c:v>
                </c:pt>
                <c:pt idx="115">
                  <c:v>1.0741667120864737</c:v>
                </c:pt>
                <c:pt idx="116">
                  <c:v>1.0643949617077499</c:v>
                </c:pt>
                <c:pt idx="117">
                  <c:v>1.0242424445093501</c:v>
                </c:pt>
                <c:pt idx="118">
                  <c:v>1.0179445901439566</c:v>
                </c:pt>
                <c:pt idx="119">
                  <c:v>1.036269671094</c:v>
                </c:pt>
                <c:pt idx="120">
                  <c:v>1.1403521319156502</c:v>
                </c:pt>
                <c:pt idx="121">
                  <c:v>2.4316629918859047</c:v>
                </c:pt>
                <c:pt idx="122">
                  <c:v>1.8645423999769375</c:v>
                </c:pt>
                <c:pt idx="123">
                  <c:v>1.5767264987873499</c:v>
                </c:pt>
                <c:pt idx="124">
                  <c:v>1.7998808607856664</c:v>
                </c:pt>
                <c:pt idx="125">
                  <c:v>1.7210587411786189</c:v>
                </c:pt>
                <c:pt idx="126">
                  <c:v>1.5202769591167273</c:v>
                </c:pt>
                <c:pt idx="127">
                  <c:v>1.5623097189278949</c:v>
                </c:pt>
                <c:pt idx="128">
                  <c:v>1.4629341376886191</c:v>
                </c:pt>
                <c:pt idx="129">
                  <c:v>1.3960314045931363</c:v>
                </c:pt>
                <c:pt idx="130">
                  <c:v>1.3737799396840871</c:v>
                </c:pt>
                <c:pt idx="131">
                  <c:v>1.3401776011798097</c:v>
                </c:pt>
                <c:pt idx="132">
                  <c:v>1.2755967080776003</c:v>
                </c:pt>
                <c:pt idx="133">
                  <c:v>1.2972124196125239</c:v>
                </c:pt>
                <c:pt idx="134">
                  <c:v>1.1596427627094736</c:v>
                </c:pt>
                <c:pt idx="135">
                  <c:v>1.1641298943960501</c:v>
                </c:pt>
                <c:pt idx="136">
                  <c:v>1.2120996986679093</c:v>
                </c:pt>
                <c:pt idx="137">
                  <c:v>1.3230683460263</c:v>
                </c:pt>
                <c:pt idx="138">
                  <c:v>1.3354521402861306</c:v>
                </c:pt>
                <c:pt idx="139">
                  <c:v>1.3753181006651536</c:v>
                </c:pt>
                <c:pt idx="140">
                  <c:v>1.2392286623573807</c:v>
                </c:pt>
                <c:pt idx="141">
                  <c:v>1.2251235742470457</c:v>
                </c:pt>
                <c:pt idx="142">
                  <c:v>1.3268566056939997</c:v>
                </c:pt>
                <c:pt idx="143">
                  <c:v>1.2932991483974092</c:v>
                </c:pt>
                <c:pt idx="144">
                  <c:v>1.3309315893726499</c:v>
                </c:pt>
                <c:pt idx="145">
                  <c:v>1.401009490310682</c:v>
                </c:pt>
                <c:pt idx="146">
                  <c:v>1.4473192417377894</c:v>
                </c:pt>
                <c:pt idx="147">
                  <c:v>1.8317894920465709</c:v>
                </c:pt>
                <c:pt idx="148">
                  <c:v>1.6139913066375713</c:v>
                </c:pt>
                <c:pt idx="149">
                  <c:v>1.5415668273053806</c:v>
                </c:pt>
                <c:pt idx="150">
                  <c:v>1.546872554425091</c:v>
                </c:pt>
                <c:pt idx="151">
                  <c:v>1.6191021239786112</c:v>
                </c:pt>
                <c:pt idx="152">
                  <c:v>1.6235065350445002</c:v>
                </c:pt>
                <c:pt idx="153">
                  <c:v>1.4961299307605713</c:v>
                </c:pt>
                <c:pt idx="154">
                  <c:v>1.5550807830103335</c:v>
                </c:pt>
                <c:pt idx="155">
                  <c:v>1.4878780240754346</c:v>
                </c:pt>
                <c:pt idx="156">
                  <c:v>1.6540934003632501</c:v>
                </c:pt>
                <c:pt idx="157">
                  <c:v>1.7937363615333812</c:v>
                </c:pt>
                <c:pt idx="158">
                  <c:v>1.7119918249400667</c:v>
                </c:pt>
                <c:pt idx="159">
                  <c:v>1.5581953199179999</c:v>
                </c:pt>
                <c:pt idx="160">
                  <c:v>1.5392047316347144</c:v>
                </c:pt>
                <c:pt idx="161">
                  <c:v>1.5349035756345715</c:v>
                </c:pt>
                <c:pt idx="162">
                  <c:v>1.5153564354400004</c:v>
                </c:pt>
                <c:pt idx="163">
                  <c:v>1.5073563685951765</c:v>
                </c:pt>
                <c:pt idx="164">
                  <c:v>1.844482561581348</c:v>
                </c:pt>
                <c:pt idx="165">
                  <c:v>1.6790760546090004</c:v>
                </c:pt>
                <c:pt idx="166">
                  <c:v>1.4608158786679528</c:v>
                </c:pt>
                <c:pt idx="167">
                  <c:v>1.4270773979907825</c:v>
                </c:pt>
                <c:pt idx="168">
                  <c:v>1.4165803303239999</c:v>
                </c:pt>
                <c:pt idx="169">
                  <c:v>1.2902690589342003</c:v>
                </c:pt>
                <c:pt idx="170">
                  <c:v>1.257506798528389</c:v>
                </c:pt>
                <c:pt idx="171">
                  <c:v>1.1809804209706498</c:v>
                </c:pt>
                <c:pt idx="172">
                  <c:v>1.2383544371686315</c:v>
                </c:pt>
                <c:pt idx="173">
                  <c:v>1.2741927428306956</c:v>
                </c:pt>
                <c:pt idx="174">
                  <c:v>1.3406068946705498</c:v>
                </c:pt>
                <c:pt idx="175">
                  <c:v>1.3304430834312271</c:v>
                </c:pt>
                <c:pt idx="176">
                  <c:v>1.1474431550365294</c:v>
                </c:pt>
                <c:pt idx="177">
                  <c:v>1.07528931453135</c:v>
                </c:pt>
                <c:pt idx="178">
                  <c:v>1.158605190065696</c:v>
                </c:pt>
                <c:pt idx="179">
                  <c:v>1.023627312760591</c:v>
                </c:pt>
                <c:pt idx="180">
                  <c:v>1.0045053156825998</c:v>
                </c:pt>
                <c:pt idx="181">
                  <c:v>1.0147278158696362</c:v>
                </c:pt>
                <c:pt idx="182" formatCode="General">
                  <c:v>1.0569438170701499</c:v>
                </c:pt>
                <c:pt idx="183" formatCode="General">
                  <c:v>0.99153201269885005</c:v>
                </c:pt>
                <c:pt idx="184" formatCode="General">
                  <c:v>0.90793126242300004</c:v>
                </c:pt>
                <c:pt idx="185" formatCode="General">
                  <c:v>0.86910898710265205</c:v>
                </c:pt>
                <c:pt idx="186" formatCode="General">
                  <c:v>0.89962732594530004</c:v>
                </c:pt>
                <c:pt idx="187" formatCode="General">
                  <c:v>1.0393996263347896</c:v>
                </c:pt>
                <c:pt idx="188" formatCode="General">
                  <c:v>0.94854195495387483</c:v>
                </c:pt>
                <c:pt idx="189" formatCode="General">
                  <c:v>0.91769424297942848</c:v>
                </c:pt>
                <c:pt idx="190" formatCode="General">
                  <c:v>0.87426564968443476</c:v>
                </c:pt>
                <c:pt idx="191" formatCode="General">
                  <c:v>0.78091644047761921</c:v>
                </c:pt>
                <c:pt idx="192" formatCode="General">
                  <c:v>0.87010871370389997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03-40DB-8DDE-7D684C333CA8}"/>
            </c:ext>
          </c:extLst>
        </c:ser>
        <c:ser>
          <c:idx val="1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9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003-40DB-8DDE-7D684C333C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8 נתונים'!$D$4:$D$301</c:f>
              <c:numCache>
                <c:formatCode>0.00</c:formatCode>
                <c:ptCount val="298"/>
                <c:pt idx="0">
                  <c:v>2.5351131287296469</c:v>
                </c:pt>
                <c:pt idx="1">
                  <c:v>2.459153974021095</c:v>
                </c:pt>
                <c:pt idx="2">
                  <c:v>2.6149775845279413</c:v>
                </c:pt>
                <c:pt idx="3">
                  <c:v>2.9272493941245501</c:v>
                </c:pt>
                <c:pt idx="4">
                  <c:v>2.9805385587540454</c:v>
                </c:pt>
                <c:pt idx="5">
                  <c:v>2.8881901912111498</c:v>
                </c:pt>
                <c:pt idx="6">
                  <c:v>2.6417940971218696</c:v>
                </c:pt>
                <c:pt idx="7">
                  <c:v>2.504533137245375</c:v>
                </c:pt>
                <c:pt idx="8">
                  <c:v>2.3192576466411903</c:v>
                </c:pt>
                <c:pt idx="9">
                  <c:v>2.286212128289864</c:v>
                </c:pt>
                <c:pt idx="10">
                  <c:v>2.2688085328104544</c:v>
                </c:pt>
                <c:pt idx="11">
                  <c:v>2.1502832272050911</c:v>
                </c:pt>
                <c:pt idx="12">
                  <c:v>2.01821039140225</c:v>
                </c:pt>
                <c:pt idx="13">
                  <c:v>1.9405309649881817</c:v>
                </c:pt>
                <c:pt idx="14">
                  <c:v>1.8840206741000625</c:v>
                </c:pt>
                <c:pt idx="15">
                  <c:v>2.1620518619931905</c:v>
                </c:pt>
                <c:pt idx="16">
                  <c:v>2.5948558644941997</c:v>
                </c:pt>
                <c:pt idx="17">
                  <c:v>2.6247290334568572</c:v>
                </c:pt>
                <c:pt idx="18">
                  <c:v>3.9028546240910456</c:v>
                </c:pt>
                <c:pt idx="19">
                  <c:v>3.8615217909256314</c:v>
                </c:pt>
                <c:pt idx="20">
                  <c:v>3.5047583007424454</c:v>
                </c:pt>
                <c:pt idx="21">
                  <c:v>3.7023496955012281</c:v>
                </c:pt>
                <c:pt idx="22">
                  <c:v>4.4694647005773813</c:v>
                </c:pt>
                <c:pt idx="23">
                  <c:v>3.9111950572481304</c:v>
                </c:pt>
                <c:pt idx="24">
                  <c:v>4.0330043997483163</c:v>
                </c:pt>
                <c:pt idx="25">
                  <c:v>3.9363561013974504</c:v>
                </c:pt>
                <c:pt idx="26">
                  <c:v>3.7153545890773163</c:v>
                </c:pt>
                <c:pt idx="27">
                  <c:v>4.0144016673197731</c:v>
                </c:pt>
                <c:pt idx="28">
                  <c:v>4.6025587633953506</c:v>
                </c:pt>
                <c:pt idx="29">
                  <c:v>4.7625085900656829</c:v>
                </c:pt>
                <c:pt idx="30">
                  <c:v>4.7196258269045455</c:v>
                </c:pt>
                <c:pt idx="31">
                  <c:v>4.7642432508517336</c:v>
                </c:pt>
                <c:pt idx="32">
                  <c:v>3.6129887806007508</c:v>
                </c:pt>
                <c:pt idx="33">
                  <c:v>3.0779946343390479</c:v>
                </c:pt>
                <c:pt idx="34">
                  <c:v>2.868250817056273</c:v>
                </c:pt>
                <c:pt idx="35">
                  <c:v>2.617728139147864</c:v>
                </c:pt>
                <c:pt idx="36">
                  <c:v>2.4167461123362632</c:v>
                </c:pt>
                <c:pt idx="37">
                  <c:v>2.5260078822171113</c:v>
                </c:pt>
                <c:pt idx="38">
                  <c:v>2.4099207131833156</c:v>
                </c:pt>
                <c:pt idx="39">
                  <c:v>2.2853871185094503</c:v>
                </c:pt>
                <c:pt idx="40">
                  <c:v>2.2334911756341431</c:v>
                </c:pt>
                <c:pt idx="41">
                  <c:v>2.0376473109864088</c:v>
                </c:pt>
                <c:pt idx="42">
                  <c:v>1.9774382557408094</c:v>
                </c:pt>
                <c:pt idx="43">
                  <c:v>1.9139004647768751</c:v>
                </c:pt>
                <c:pt idx="44">
                  <c:v>1.7844393170984783</c:v>
                </c:pt>
                <c:pt idx="45">
                  <c:v>1.73278806517335</c:v>
                </c:pt>
                <c:pt idx="46">
                  <c:v>1.8396387321420433</c:v>
                </c:pt>
                <c:pt idx="47">
                  <c:v>1.8735169070336815</c:v>
                </c:pt>
                <c:pt idx="48">
                  <c:v>1.7888813602087503</c:v>
                </c:pt>
                <c:pt idx="49">
                  <c:v>1.6306965154127619</c:v>
                </c:pt>
                <c:pt idx="50">
                  <c:v>1.6374219693728334</c:v>
                </c:pt>
                <c:pt idx="51">
                  <c:v>1.575299113990895</c:v>
                </c:pt>
                <c:pt idx="52">
                  <c:v>1.7523759303269</c:v>
                </c:pt>
                <c:pt idx="53">
                  <c:v>1.9914531357376954</c:v>
                </c:pt>
                <c:pt idx="54">
                  <c:v>1.9107624681042501</c:v>
                </c:pt>
                <c:pt idx="55">
                  <c:v>2.0451070842392496</c:v>
                </c:pt>
                <c:pt idx="56">
                  <c:v>2.0803308056819443</c:v>
                </c:pt>
                <c:pt idx="57">
                  <c:v>2.0602819969222859</c:v>
                </c:pt>
                <c:pt idx="58">
                  <c:v>2.6385410591100871</c:v>
                </c:pt>
                <c:pt idx="59">
                  <c:v>2.8747709862593807</c:v>
                </c:pt>
                <c:pt idx="60">
                  <c:v>2.8389282809309497</c:v>
                </c:pt>
                <c:pt idx="61">
                  <c:v>2.1106301562925234</c:v>
                </c:pt>
                <c:pt idx="62">
                  <c:v>2.0638136652733685</c:v>
                </c:pt>
                <c:pt idx="63">
                  <c:v>2.3094321884366495</c:v>
                </c:pt>
                <c:pt idx="64">
                  <c:v>2.4124077916514088</c:v>
                </c:pt>
                <c:pt idx="65">
                  <c:v>2.2816217560612855</c:v>
                </c:pt>
                <c:pt idx="66">
                  <c:v>2.1427534774863637</c:v>
                </c:pt>
                <c:pt idx="67">
                  <c:v>2.3470987700525336</c:v>
                </c:pt>
                <c:pt idx="68">
                  <c:v>2.3083810200992105</c:v>
                </c:pt>
                <c:pt idx="69">
                  <c:v>2.0826467009607721</c:v>
                </c:pt>
                <c:pt idx="70">
                  <c:v>2.0886398028479136</c:v>
                </c:pt>
                <c:pt idx="71">
                  <c:v>2.0903252084816191</c:v>
                </c:pt>
                <c:pt idx="72">
                  <c:v>2.3503557575534284</c:v>
                </c:pt>
                <c:pt idx="73">
                  <c:v>2.1854017426749546</c:v>
                </c:pt>
                <c:pt idx="74">
                  <c:v>2.0572776484116848</c:v>
                </c:pt>
                <c:pt idx="75">
                  <c:v>1.9581983773843337</c:v>
                </c:pt>
                <c:pt idx="76">
                  <c:v>1.9404671958319994</c:v>
                </c:pt>
                <c:pt idx="77">
                  <c:v>1.813866684874238</c:v>
                </c:pt>
                <c:pt idx="78">
                  <c:v>1.7903805834750453</c:v>
                </c:pt>
                <c:pt idx="79">
                  <c:v>1.9019452087096194</c:v>
                </c:pt>
                <c:pt idx="80">
                  <c:v>1.9446217481646157</c:v>
                </c:pt>
                <c:pt idx="81">
                  <c:v>2.0026950939899084</c:v>
                </c:pt>
                <c:pt idx="82">
                  <c:v>1.9019207046585236</c:v>
                </c:pt>
                <c:pt idx="83">
                  <c:v>1.8392940564152169</c:v>
                </c:pt>
                <c:pt idx="84">
                  <c:v>1.7723744150732492</c:v>
                </c:pt>
                <c:pt idx="85">
                  <c:v>1.6883621323910478</c:v>
                </c:pt>
                <c:pt idx="86">
                  <c:v>1.673966604860412</c:v>
                </c:pt>
                <c:pt idx="87">
                  <c:v>1.6225866200858419</c:v>
                </c:pt>
                <c:pt idx="88">
                  <c:v>1.595084927371619</c:v>
                </c:pt>
                <c:pt idx="89">
                  <c:v>1.7094807627742272</c:v>
                </c:pt>
                <c:pt idx="90">
                  <c:v>1.740405440157909</c:v>
                </c:pt>
                <c:pt idx="91">
                  <c:v>1.5951218762513335</c:v>
                </c:pt>
                <c:pt idx="92">
                  <c:v>1.4741143383216844</c:v>
                </c:pt>
                <c:pt idx="93">
                  <c:v>1.5953815403817273</c:v>
                </c:pt>
                <c:pt idx="94">
                  <c:v>1.6495631007859046</c:v>
                </c:pt>
                <c:pt idx="95">
                  <c:v>1.5553559870198697</c:v>
                </c:pt>
                <c:pt idx="96">
                  <c:v>1.8409704590379001</c:v>
                </c:pt>
                <c:pt idx="97">
                  <c:v>1.9206863833285996</c:v>
                </c:pt>
                <c:pt idx="98">
                  <c:v>1.8921344861046847</c:v>
                </c:pt>
                <c:pt idx="99">
                  <c:v>1.8701309626296365</c:v>
                </c:pt>
                <c:pt idx="100">
                  <c:v>1.9035367095375002</c:v>
                </c:pt>
                <c:pt idx="101">
                  <c:v>1.9564290126220454</c:v>
                </c:pt>
                <c:pt idx="102">
                  <c:v>1.9186498963356817</c:v>
                </c:pt>
                <c:pt idx="103">
                  <c:v>1.7121442729494614</c:v>
                </c:pt>
                <c:pt idx="104">
                  <c:v>1.7956793994995712</c:v>
                </c:pt>
                <c:pt idx="105">
                  <c:v>1.8638493390967144</c:v>
                </c:pt>
                <c:pt idx="106">
                  <c:v>2.4539331939299092</c:v>
                </c:pt>
                <c:pt idx="107">
                  <c:v>2.4978731268411738</c:v>
                </c:pt>
                <c:pt idx="108">
                  <c:v>2.2128221839597999</c:v>
                </c:pt>
                <c:pt idx="109">
                  <c:v>1.9789263971439002</c:v>
                </c:pt>
                <c:pt idx="110">
                  <c:v>1.9000827465489496</c:v>
                </c:pt>
                <c:pt idx="111">
                  <c:v>1.9547921243675996</c:v>
                </c:pt>
                <c:pt idx="112">
                  <c:v>1.9052708655395503</c:v>
                </c:pt>
                <c:pt idx="113">
                  <c:v>1.8215232963336958</c:v>
                </c:pt>
                <c:pt idx="114">
                  <c:v>2.2488402909061498</c:v>
                </c:pt>
                <c:pt idx="115">
                  <c:v>2.2017630034068421</c:v>
                </c:pt>
                <c:pt idx="116">
                  <c:v>2.023766572577125</c:v>
                </c:pt>
                <c:pt idx="117">
                  <c:v>1.8792220885532498</c:v>
                </c:pt>
                <c:pt idx="118">
                  <c:v>1.9069390874513046</c:v>
                </c:pt>
                <c:pt idx="119">
                  <c:v>1.88498752598</c:v>
                </c:pt>
                <c:pt idx="120">
                  <c:v>2.0872622470077995</c:v>
                </c:pt>
                <c:pt idx="121">
                  <c:v>7.176808076308002</c:v>
                </c:pt>
                <c:pt idx="122">
                  <c:v>4.0294563308463127</c:v>
                </c:pt>
                <c:pt idx="123">
                  <c:v>3.5326172189167999</c:v>
                </c:pt>
                <c:pt idx="124">
                  <c:v>4.2584506771198098</c:v>
                </c:pt>
                <c:pt idx="125">
                  <c:v>3.9336767913591908</c:v>
                </c:pt>
                <c:pt idx="126">
                  <c:v>3.0563559160356353</c:v>
                </c:pt>
                <c:pt idx="127">
                  <c:v>2.9049572958754735</c:v>
                </c:pt>
                <c:pt idx="128">
                  <c:v>2.6230438768837145</c:v>
                </c:pt>
                <c:pt idx="129">
                  <c:v>2.3585730877395905</c:v>
                </c:pt>
                <c:pt idx="130">
                  <c:v>2.1868256964532611</c:v>
                </c:pt>
                <c:pt idx="131">
                  <c:v>2.1079756585065241</c:v>
                </c:pt>
                <c:pt idx="132">
                  <c:v>1.9498965982309002</c:v>
                </c:pt>
                <c:pt idx="133">
                  <c:v>1.8847736431509046</c:v>
                </c:pt>
                <c:pt idx="134">
                  <c:v>1.6487324736420528</c:v>
                </c:pt>
                <c:pt idx="135">
                  <c:v>1.6068216913582503</c:v>
                </c:pt>
                <c:pt idx="136">
                  <c:v>1.6787025750474087</c:v>
                </c:pt>
                <c:pt idx="137">
                  <c:v>1.8283595236625498</c:v>
                </c:pt>
                <c:pt idx="138">
                  <c:v>1.830275018703087</c:v>
                </c:pt>
                <c:pt idx="139">
                  <c:v>1.8461407602617692</c:v>
                </c:pt>
                <c:pt idx="140">
                  <c:v>1.6906940545209053</c:v>
                </c:pt>
                <c:pt idx="141">
                  <c:v>1.638510378691864</c:v>
                </c:pt>
                <c:pt idx="142">
                  <c:v>1.6940163883802271</c:v>
                </c:pt>
                <c:pt idx="143">
                  <c:v>1.8242066239195454</c:v>
                </c:pt>
                <c:pt idx="144">
                  <c:v>2.0625115198972996</c:v>
                </c:pt>
                <c:pt idx="145">
                  <c:v>2.1477405370705003</c:v>
                </c:pt>
                <c:pt idx="146">
                  <c:v>2.1029962847846844</c:v>
                </c:pt>
                <c:pt idx="147">
                  <c:v>2.8629020161886669</c:v>
                </c:pt>
                <c:pt idx="148">
                  <c:v>2.9107268575200478</c:v>
                </c:pt>
                <c:pt idx="149">
                  <c:v>2.7857916469775712</c:v>
                </c:pt>
                <c:pt idx="150">
                  <c:v>2.5577185053827733</c:v>
                </c:pt>
                <c:pt idx="151">
                  <c:v>2.7366804190884997</c:v>
                </c:pt>
                <c:pt idx="152">
                  <c:v>3.4419055434093124</c:v>
                </c:pt>
                <c:pt idx="153">
                  <c:v>4.0832062612593809</c:v>
                </c:pt>
                <c:pt idx="154">
                  <c:v>4.1608754905297145</c:v>
                </c:pt>
                <c:pt idx="155">
                  <c:v>3.4452782145354348</c:v>
                </c:pt>
                <c:pt idx="156">
                  <c:v>3.7364154600755497</c:v>
                </c:pt>
                <c:pt idx="157">
                  <c:v>4.5309008115999516</c:v>
                </c:pt>
                <c:pt idx="158">
                  <c:v>4.2767493570060005</c:v>
                </c:pt>
                <c:pt idx="159">
                  <c:v>3.5943994873266818</c:v>
                </c:pt>
                <c:pt idx="160">
                  <c:v>3.3556903800440949</c:v>
                </c:pt>
                <c:pt idx="161">
                  <c:v>3.1013001017676669</c:v>
                </c:pt>
                <c:pt idx="162">
                  <c:v>2.8403082085631737</c:v>
                </c:pt>
                <c:pt idx="163">
                  <c:v>2.8866349736278245</c:v>
                </c:pt>
                <c:pt idx="164">
                  <c:v>3.5684982427774354</c:v>
                </c:pt>
                <c:pt idx="165">
                  <c:v>3.2953797682476362</c:v>
                </c:pt>
                <c:pt idx="166">
                  <c:v>2.7613625737443335</c:v>
                </c:pt>
                <c:pt idx="167">
                  <c:v>2.4679085916925656</c:v>
                </c:pt>
                <c:pt idx="168">
                  <c:v>2.3503834901249498</c:v>
                </c:pt>
                <c:pt idx="169">
                  <c:v>2.0940442322113499</c:v>
                </c:pt>
                <c:pt idx="170">
                  <c:v>2.1294293267736659</c:v>
                </c:pt>
                <c:pt idx="171">
                  <c:v>1.9994563465897504</c:v>
                </c:pt>
                <c:pt idx="172">
                  <c:v>2.1042962861904213</c:v>
                </c:pt>
                <c:pt idx="173">
                  <c:v>2.0052942404853478</c:v>
                </c:pt>
                <c:pt idx="174">
                  <c:v>2.0884586045313003</c:v>
                </c:pt>
                <c:pt idx="175">
                  <c:v>1.9864111420168635</c:v>
                </c:pt>
                <c:pt idx="176">
                  <c:v>1.6881699615172945</c:v>
                </c:pt>
                <c:pt idx="177">
                  <c:v>1.5498057689454001</c:v>
                </c:pt>
                <c:pt idx="178">
                  <c:v>1.6096062831969129</c:v>
                </c:pt>
                <c:pt idx="179">
                  <c:v>1.3746566619100908</c:v>
                </c:pt>
                <c:pt idx="180">
                  <c:v>1.46341530195</c:v>
                </c:pt>
                <c:pt idx="181">
                  <c:v>1.515596400311136</c:v>
                </c:pt>
                <c:pt idx="182" formatCode="General">
                  <c:v>1.6038149173583502</c:v>
                </c:pt>
                <c:pt idx="183" formatCode="General">
                  <c:v>1.4183975133242499</c:v>
                </c:pt>
                <c:pt idx="184" formatCode="General">
                  <c:v>1.3137124998188505</c:v>
                </c:pt>
                <c:pt idx="185" formatCode="General">
                  <c:v>1.2603399923824781</c:v>
                </c:pt>
                <c:pt idx="186" formatCode="General">
                  <c:v>1.3359345292742999</c:v>
                </c:pt>
                <c:pt idx="187" formatCode="General">
                  <c:v>1.5397065072503684</c:v>
                </c:pt>
                <c:pt idx="188" formatCode="General">
                  <c:v>1.3579860811989999</c:v>
                </c:pt>
                <c:pt idx="189" formatCode="General">
                  <c:v>1.6163672511344287</c:v>
                </c:pt>
                <c:pt idx="190" formatCode="General">
                  <c:v>1.5569463882257828</c:v>
                </c:pt>
                <c:pt idx="191" formatCode="General">
                  <c:v>1.5477566653675237</c:v>
                </c:pt>
                <c:pt idx="192" formatCode="General">
                  <c:v>1.7050897598536001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03-40DB-8DDE-7D684C333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67872"/>
        <c:axId val="236369408"/>
      </c:lineChart>
      <c:dateAx>
        <c:axId val="236367872"/>
        <c:scaling>
          <c:orientation val="minMax"/>
          <c:max val="46081"/>
          <c:min val="43159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9408"/>
        <c:crosses val="autoZero"/>
        <c:auto val="1"/>
        <c:lblOffset val="100"/>
        <c:baseTimeUnit val="months"/>
        <c:majorUnit val="6"/>
        <c:major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7419603048481704E-3"/>
              <c:y val="0.1066021794702303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7872"/>
        <c:crosses val="autoZero"/>
        <c:crossBetween val="between"/>
      </c:valAx>
      <c:valAx>
        <c:axId val="1442812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2818352"/>
        <c:crosses val="max"/>
        <c:crossBetween val="between"/>
      </c:valAx>
      <c:catAx>
        <c:axId val="144281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2812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8390786337187233"/>
          <c:w val="0.57366305220988134"/>
          <c:h val="4.336087630904185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4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28ב: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</a:t>
            </a:r>
            <a:r>
              <a:rPr lang="he-IL" sz="1200" b="1" i="0" u="none" strike="noStrike" baseline="0" dirty="0" smtClean="0">
                <a:solidFill>
                  <a:schemeClr val="tx1"/>
                </a:solidFill>
                <a:effectLst/>
              </a:rPr>
              <a:t>חוץ בנקאי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לפי גודל עסק </a:t>
            </a:r>
          </a:p>
          <a:p>
            <a:pPr algn="ctr" rtl="1">
              <a:defRPr/>
            </a:pPr>
            <a:r>
              <a:rPr lang="he-IL" sz="1200" b="0" i="0" baseline="0" dirty="0">
                <a:solidFill>
                  <a:schemeClr val="tx1"/>
                </a:solidFill>
                <a:effectLst/>
              </a:rPr>
              <a:t>ינואר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2022 עד ינואר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5.78200259552238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4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3956018518518518"/>
          <c:w val="0.45234407512795044"/>
          <c:h val="0.68069931054934996"/>
        </c:manualLayout>
      </c:layout>
      <c:areaChart>
        <c:grouping val="standard"/>
        <c:varyColors val="0"/>
        <c:ser>
          <c:idx val="6"/>
          <c:order val="3"/>
          <c:tx>
            <c:strRef>
              <c:f>'איור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29 נתונים'!$A$3:$A$125</c:f>
              <c:numCache>
                <c:formatCode>m/d/yyyy</c:formatCode>
                <c:ptCount val="12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</c:numCache>
            </c:numRef>
          </c:cat>
          <c:val>
            <c:numRef>
              <c:f>'איור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F-455D-9265-BFEB31065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'איור 29 נתונים'!$J$2</c:f>
              <c:strCache>
                <c:ptCount val="1"/>
                <c:pt idx="0">
                  <c:v>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layout>
                <c:manualLayout>
                  <c:x val="-3.3401811430205076E-3"/>
                  <c:y val="2.9241861373726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9F-455D-9265-BFEB31065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נתונים'!$E$3:$E$135</c:f>
              <c:numCache>
                <c:formatCode>0.0</c:formatCode>
                <c:ptCount val="133"/>
                <c:pt idx="0">
                  <c:v>12.143936008148478</c:v>
                </c:pt>
                <c:pt idx="1">
                  <c:v>1.042141972694562</c:v>
                </c:pt>
                <c:pt idx="2">
                  <c:v>11.064763867733284</c:v>
                </c:pt>
                <c:pt idx="3">
                  <c:v>11.582744309735709</c:v>
                </c:pt>
                <c:pt idx="4">
                  <c:v>9.9220845548014367</c:v>
                </c:pt>
                <c:pt idx="5">
                  <c:v>9.2173486351543268</c:v>
                </c:pt>
                <c:pt idx="6">
                  <c:v>2.3886827102209161</c:v>
                </c:pt>
                <c:pt idx="7">
                  <c:v>11.87401319720545</c:v>
                </c:pt>
                <c:pt idx="8">
                  <c:v>13.042518358975215</c:v>
                </c:pt>
                <c:pt idx="9">
                  <c:v>2.9861872711327266</c:v>
                </c:pt>
                <c:pt idx="10">
                  <c:v>9.6636812622539416</c:v>
                </c:pt>
                <c:pt idx="11">
                  <c:v>0.60456645008939491</c:v>
                </c:pt>
                <c:pt idx="12">
                  <c:v>10.444172236907621</c:v>
                </c:pt>
                <c:pt idx="13">
                  <c:v>12.224816180967817</c:v>
                </c:pt>
                <c:pt idx="14">
                  <c:v>14.156656276641909</c:v>
                </c:pt>
                <c:pt idx="15">
                  <c:v>15.742883492035006</c:v>
                </c:pt>
                <c:pt idx="16">
                  <c:v>6.5335981011952491</c:v>
                </c:pt>
                <c:pt idx="17">
                  <c:v>19.189334246022476</c:v>
                </c:pt>
                <c:pt idx="18">
                  <c:v>18.19906669972886</c:v>
                </c:pt>
                <c:pt idx="19">
                  <c:v>8.0601343846421933</c:v>
                </c:pt>
                <c:pt idx="20">
                  <c:v>9.4342869690908966</c:v>
                </c:pt>
                <c:pt idx="21">
                  <c:v>9.8807066336792158</c:v>
                </c:pt>
                <c:pt idx="22">
                  <c:v>13.754164552973984</c:v>
                </c:pt>
                <c:pt idx="23">
                  <c:v>8.9977135720495269</c:v>
                </c:pt>
                <c:pt idx="24">
                  <c:v>13.707477361329765</c:v>
                </c:pt>
                <c:pt idx="25">
                  <c:v>12.628019787358108</c:v>
                </c:pt>
                <c:pt idx="26">
                  <c:v>8.4612656402006259</c:v>
                </c:pt>
                <c:pt idx="27">
                  <c:v>14.219645861289827</c:v>
                </c:pt>
                <c:pt idx="28">
                  <c:v>14.183596021934218</c:v>
                </c:pt>
                <c:pt idx="29">
                  <c:v>11.715517846471506</c:v>
                </c:pt>
                <c:pt idx="30">
                  <c:v>11.926083766222868</c:v>
                </c:pt>
                <c:pt idx="31">
                  <c:v>11.579471406445084</c:v>
                </c:pt>
                <c:pt idx="32">
                  <c:v>14.726307091126742</c:v>
                </c:pt>
                <c:pt idx="33">
                  <c:v>7.3311379287930469</c:v>
                </c:pt>
                <c:pt idx="34">
                  <c:v>15.032577562639622</c:v>
                </c:pt>
                <c:pt idx="35">
                  <c:v>11.884734331738299</c:v>
                </c:pt>
                <c:pt idx="36">
                  <c:v>9.4601006599588064</c:v>
                </c:pt>
                <c:pt idx="37">
                  <c:v>7.9680136133690773</c:v>
                </c:pt>
                <c:pt idx="38">
                  <c:v>9.1505427562938024</c:v>
                </c:pt>
                <c:pt idx="39">
                  <c:v>7.2152966695054905</c:v>
                </c:pt>
                <c:pt idx="40">
                  <c:v>4.6953008570397774</c:v>
                </c:pt>
                <c:pt idx="41">
                  <c:v>10.979973861868977</c:v>
                </c:pt>
                <c:pt idx="42">
                  <c:v>12.557493503504269</c:v>
                </c:pt>
                <c:pt idx="43">
                  <c:v>3.4908035310867862</c:v>
                </c:pt>
                <c:pt idx="44">
                  <c:v>11.830029090170592</c:v>
                </c:pt>
                <c:pt idx="45">
                  <c:v>8.4661737202836242</c:v>
                </c:pt>
                <c:pt idx="46">
                  <c:v>12.909975536616901</c:v>
                </c:pt>
                <c:pt idx="47">
                  <c:v>7.0832075856511594</c:v>
                </c:pt>
                <c:pt idx="48">
                  <c:v>5.5447203310044673</c:v>
                </c:pt>
                <c:pt idx="49">
                  <c:v>5.7303301140648149</c:v>
                </c:pt>
                <c:pt idx="50">
                  <c:v>4.0822889425995372</c:v>
                </c:pt>
                <c:pt idx="51">
                  <c:v>5.5342180744886829</c:v>
                </c:pt>
                <c:pt idx="52">
                  <c:v>8.4231542478305936</c:v>
                </c:pt>
                <c:pt idx="53">
                  <c:v>10.203939816547631</c:v>
                </c:pt>
                <c:pt idx="54">
                  <c:v>2.9548361419293809</c:v>
                </c:pt>
                <c:pt idx="55">
                  <c:v>6.3297739754457494</c:v>
                </c:pt>
                <c:pt idx="56">
                  <c:v>4.6456813332245774</c:v>
                </c:pt>
                <c:pt idx="57">
                  <c:v>12.095410581751576</c:v>
                </c:pt>
                <c:pt idx="58">
                  <c:v>7.4185427072427865</c:v>
                </c:pt>
                <c:pt idx="59">
                  <c:v>8.6422456822251981</c:v>
                </c:pt>
                <c:pt idx="60">
                  <c:v>10.516099335642018</c:v>
                </c:pt>
                <c:pt idx="61">
                  <c:v>7.1470334312791657</c:v>
                </c:pt>
                <c:pt idx="62">
                  <c:v>21.971632755000289</c:v>
                </c:pt>
                <c:pt idx="63">
                  <c:v>22.028544341349303</c:v>
                </c:pt>
                <c:pt idx="64">
                  <c:v>27.225875833534513</c:v>
                </c:pt>
                <c:pt idx="65">
                  <c:v>18.538329060128873</c:v>
                </c:pt>
                <c:pt idx="66">
                  <c:v>13.311445681436513</c:v>
                </c:pt>
                <c:pt idx="67">
                  <c:v>8.8798694390373321</c:v>
                </c:pt>
                <c:pt idx="68">
                  <c:v>11.942680704270312</c:v>
                </c:pt>
                <c:pt idx="69">
                  <c:v>15.292186837012258</c:v>
                </c:pt>
                <c:pt idx="70">
                  <c:v>19.412875798796875</c:v>
                </c:pt>
                <c:pt idx="71">
                  <c:v>13.751510004303892</c:v>
                </c:pt>
                <c:pt idx="72">
                  <c:v>13.308627327835271</c:v>
                </c:pt>
                <c:pt idx="73">
                  <c:v>5.3737216658272384</c:v>
                </c:pt>
                <c:pt idx="74">
                  <c:v>7.2546780265465687</c:v>
                </c:pt>
                <c:pt idx="75">
                  <c:v>7.645810150535203</c:v>
                </c:pt>
                <c:pt idx="76">
                  <c:v>6.7925631601328815</c:v>
                </c:pt>
                <c:pt idx="77">
                  <c:v>5.5647728815067694</c:v>
                </c:pt>
                <c:pt idx="78">
                  <c:v>3.4988670827574402</c:v>
                </c:pt>
                <c:pt idx="79">
                  <c:v>8.8449817272248179</c:v>
                </c:pt>
                <c:pt idx="80">
                  <c:v>4.6582098759409174</c:v>
                </c:pt>
                <c:pt idx="81">
                  <c:v>8.7189953480656097</c:v>
                </c:pt>
                <c:pt idx="82">
                  <c:v>7.2130746165703421</c:v>
                </c:pt>
                <c:pt idx="83">
                  <c:v>8.5828531240169763</c:v>
                </c:pt>
                <c:pt idx="84">
                  <c:v>15.132612045209619</c:v>
                </c:pt>
                <c:pt idx="85">
                  <c:v>8.2081728204166673</c:v>
                </c:pt>
                <c:pt idx="86">
                  <c:v>13.540591550304745</c:v>
                </c:pt>
                <c:pt idx="87">
                  <c:v>6.1131207085678296</c:v>
                </c:pt>
                <c:pt idx="88">
                  <c:v>8.3718301656254503</c:v>
                </c:pt>
                <c:pt idx="89">
                  <c:v>9.3569304570770253</c:v>
                </c:pt>
                <c:pt idx="90">
                  <c:v>7.6811120813097755</c:v>
                </c:pt>
                <c:pt idx="91">
                  <c:v>7.1789526668932995</c:v>
                </c:pt>
                <c:pt idx="92">
                  <c:v>8.7962496916163584</c:v>
                </c:pt>
                <c:pt idx="93">
                  <c:v>9.7014289393438293</c:v>
                </c:pt>
                <c:pt idx="94">
                  <c:v>3.5566330407321689</c:v>
                </c:pt>
                <c:pt idx="95">
                  <c:v>3.9590919690005926</c:v>
                </c:pt>
                <c:pt idx="96">
                  <c:v>12.643321579401215</c:v>
                </c:pt>
                <c:pt idx="97">
                  <c:v>6.9671054549764824</c:v>
                </c:pt>
                <c:pt idx="98">
                  <c:v>3.0503893244367726</c:v>
                </c:pt>
                <c:pt idx="99">
                  <c:v>6.1289557436362827</c:v>
                </c:pt>
                <c:pt idx="100">
                  <c:v>6.6938568386636019</c:v>
                </c:pt>
                <c:pt idx="101">
                  <c:v>5.8029301989916426</c:v>
                </c:pt>
                <c:pt idx="102">
                  <c:v>13.161235668318893</c:v>
                </c:pt>
                <c:pt idx="103">
                  <c:v>11.432807255899844</c:v>
                </c:pt>
                <c:pt idx="104">
                  <c:v>13.00956891532031</c:v>
                </c:pt>
                <c:pt idx="105">
                  <c:v>10.396408356832541</c:v>
                </c:pt>
                <c:pt idx="106">
                  <c:v>18.325317876062019</c:v>
                </c:pt>
                <c:pt idx="107">
                  <c:v>12.574100096586085</c:v>
                </c:pt>
                <c:pt idx="108">
                  <c:v>10.205023095180838</c:v>
                </c:pt>
                <c:pt idx="109">
                  <c:v>12.018048702428191</c:v>
                </c:pt>
                <c:pt idx="110">
                  <c:v>12.009676396404556</c:v>
                </c:pt>
                <c:pt idx="111">
                  <c:v>14.012649501991209</c:v>
                </c:pt>
                <c:pt idx="112">
                  <c:v>9.1584031427825998</c:v>
                </c:pt>
                <c:pt idx="113">
                  <c:v>10.753201461172255</c:v>
                </c:pt>
                <c:pt idx="114">
                  <c:v>11.61119724506251</c:v>
                </c:pt>
                <c:pt idx="115">
                  <c:v>7.1068514256462416</c:v>
                </c:pt>
                <c:pt idx="116">
                  <c:v>7.5039016741052684</c:v>
                </c:pt>
                <c:pt idx="117">
                  <c:v>5.1435649440145461</c:v>
                </c:pt>
                <c:pt idx="118">
                  <c:v>5.5699733927741759</c:v>
                </c:pt>
                <c:pt idx="119">
                  <c:v>4.9476052685230467</c:v>
                </c:pt>
                <c:pt idx="120">
                  <c:v>4.1102600427495011</c:v>
                </c:pt>
                <c:pt idx="121">
                  <c:v>6.737666222977345</c:v>
                </c:pt>
                <c:pt idx="122">
                  <c:v>8.9786065116394465</c:v>
                </c:pt>
                <c:pt idx="123">
                  <c:v>8.5257137813533017</c:v>
                </c:pt>
                <c:pt idx="124">
                  <c:v>6.5487738735236727</c:v>
                </c:pt>
                <c:pt idx="125">
                  <c:v>6.0499601459835066</c:v>
                </c:pt>
                <c:pt idx="126">
                  <c:v>3.0284147984694698</c:v>
                </c:pt>
                <c:pt idx="127">
                  <c:v>4.72971329677888</c:v>
                </c:pt>
                <c:pt idx="128">
                  <c:v>11.003664327394301</c:v>
                </c:pt>
                <c:pt idx="129">
                  <c:v>8.7106170833025001</c:v>
                </c:pt>
                <c:pt idx="130">
                  <c:v>9.76863296395139</c:v>
                </c:pt>
                <c:pt idx="131">
                  <c:v>16.814602795745301</c:v>
                </c:pt>
                <c:pt idx="132">
                  <c:v>9.3926601482917498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9F-455D-9265-BFEB310657D8}"/>
            </c:ext>
          </c:extLst>
        </c:ser>
        <c:ser>
          <c:idx val="1"/>
          <c:order val="1"/>
          <c:tx>
            <c:strRef>
              <c:f>'איור 29 נתונים'!$K$2</c:f>
              <c:strCache>
                <c:ptCount val="1"/>
                <c:pt idx="0">
                  <c:v>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layout>
                <c:manualLayout>
                  <c:x val="-3.3401811430205076E-3"/>
                  <c:y val="-8.4307260117167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9F-455D-9265-BFEB31065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נתונים'!$F$3:$F$135</c:f>
              <c:numCache>
                <c:formatCode>0.0</c:formatCode>
                <c:ptCount val="133"/>
                <c:pt idx="0">
                  <c:v>2.4403917096359744</c:v>
                </c:pt>
                <c:pt idx="1">
                  <c:v>5.3394003738233193</c:v>
                </c:pt>
                <c:pt idx="2">
                  <c:v>2.148600752633345</c:v>
                </c:pt>
                <c:pt idx="3">
                  <c:v>19.584030965956252</c:v>
                </c:pt>
                <c:pt idx="4">
                  <c:v>10.774876777409231</c:v>
                </c:pt>
                <c:pt idx="5">
                  <c:v>10.552989590369556</c:v>
                </c:pt>
                <c:pt idx="6">
                  <c:v>10.924413134395531</c:v>
                </c:pt>
                <c:pt idx="7">
                  <c:v>5.1256822913302598</c:v>
                </c:pt>
                <c:pt idx="8">
                  <c:v>5.5593995693199121</c:v>
                </c:pt>
                <c:pt idx="9">
                  <c:v>11.766639592121431</c:v>
                </c:pt>
                <c:pt idx="10">
                  <c:v>0.65036506093224344</c:v>
                </c:pt>
                <c:pt idx="11">
                  <c:v>36.449396087556259</c:v>
                </c:pt>
                <c:pt idx="12">
                  <c:v>3.2350146439214589</c:v>
                </c:pt>
                <c:pt idx="13">
                  <c:v>2.6493525117595884</c:v>
                </c:pt>
                <c:pt idx="14">
                  <c:v>3.7894541891515372</c:v>
                </c:pt>
                <c:pt idx="15">
                  <c:v>3.0880097163670612</c:v>
                </c:pt>
                <c:pt idx="16">
                  <c:v>7.0426745244209794</c:v>
                </c:pt>
                <c:pt idx="17">
                  <c:v>3.699843904699752</c:v>
                </c:pt>
                <c:pt idx="18">
                  <c:v>5.9467229417235341</c:v>
                </c:pt>
                <c:pt idx="19">
                  <c:v>4.8036341750952269</c:v>
                </c:pt>
                <c:pt idx="20">
                  <c:v>4.3732405562922594</c:v>
                </c:pt>
                <c:pt idx="21">
                  <c:v>3.6768983626841072</c:v>
                </c:pt>
                <c:pt idx="22">
                  <c:v>4.3369583681474149</c:v>
                </c:pt>
                <c:pt idx="23">
                  <c:v>8.7342403435238936</c:v>
                </c:pt>
                <c:pt idx="24">
                  <c:v>8.8013522549197205</c:v>
                </c:pt>
                <c:pt idx="25">
                  <c:v>1.526844543379088</c:v>
                </c:pt>
                <c:pt idx="26">
                  <c:v>6.9434254395454991</c:v>
                </c:pt>
                <c:pt idx="27">
                  <c:v>7.6798599499152838</c:v>
                </c:pt>
                <c:pt idx="28">
                  <c:v>4.6501679141662242</c:v>
                </c:pt>
                <c:pt idx="29">
                  <c:v>10.981147622416058</c:v>
                </c:pt>
                <c:pt idx="30">
                  <c:v>12.424027429235265</c:v>
                </c:pt>
                <c:pt idx="31">
                  <c:v>11.666164242604053</c:v>
                </c:pt>
                <c:pt idx="32">
                  <c:v>8.4896373248603503</c:v>
                </c:pt>
                <c:pt idx="33">
                  <c:v>9.6613878505599242</c:v>
                </c:pt>
                <c:pt idx="34">
                  <c:v>8.1124068371209237</c:v>
                </c:pt>
                <c:pt idx="35">
                  <c:v>3.1346530991508472</c:v>
                </c:pt>
                <c:pt idx="36">
                  <c:v>1.6935427153378799</c:v>
                </c:pt>
                <c:pt idx="37">
                  <c:v>4.1713315894334357</c:v>
                </c:pt>
                <c:pt idx="38">
                  <c:v>10.156932721248191</c:v>
                </c:pt>
                <c:pt idx="39">
                  <c:v>4.2136552934612501</c:v>
                </c:pt>
                <c:pt idx="40">
                  <c:v>2.6280319342051732</c:v>
                </c:pt>
                <c:pt idx="41">
                  <c:v>6.2864884997870645</c:v>
                </c:pt>
                <c:pt idx="42">
                  <c:v>2.1167658264297331</c:v>
                </c:pt>
                <c:pt idx="43">
                  <c:v>3.9549133435732977</c:v>
                </c:pt>
                <c:pt idx="44">
                  <c:v>4.5771632877081796</c:v>
                </c:pt>
                <c:pt idx="45">
                  <c:v>5.0035195280336495</c:v>
                </c:pt>
                <c:pt idx="46">
                  <c:v>12.999330252103395</c:v>
                </c:pt>
                <c:pt idx="47">
                  <c:v>4.1744617482515087</c:v>
                </c:pt>
                <c:pt idx="48">
                  <c:v>2.0367816635457849</c:v>
                </c:pt>
                <c:pt idx="49">
                  <c:v>9.2292233992976094</c:v>
                </c:pt>
                <c:pt idx="50">
                  <c:v>9.226299292981329</c:v>
                </c:pt>
                <c:pt idx="51">
                  <c:v>4.857095528651759</c:v>
                </c:pt>
                <c:pt idx="52">
                  <c:v>4.9908238062369499</c:v>
                </c:pt>
                <c:pt idx="53">
                  <c:v>5.3696099721860362</c:v>
                </c:pt>
                <c:pt idx="54">
                  <c:v>9.0607773341881259</c:v>
                </c:pt>
                <c:pt idx="55">
                  <c:v>5.4308344114070746</c:v>
                </c:pt>
                <c:pt idx="56">
                  <c:v>11.457597047270005</c:v>
                </c:pt>
                <c:pt idx="57">
                  <c:v>14.17847311971706</c:v>
                </c:pt>
                <c:pt idx="58">
                  <c:v>8.2501873607073186</c:v>
                </c:pt>
                <c:pt idx="59">
                  <c:v>13.322002979208364</c:v>
                </c:pt>
                <c:pt idx="60">
                  <c:v>6.9818234624981086</c:v>
                </c:pt>
                <c:pt idx="61">
                  <c:v>5.595124695479563</c:v>
                </c:pt>
                <c:pt idx="62">
                  <c:v>17.005038997746443</c:v>
                </c:pt>
                <c:pt idx="63">
                  <c:v>13.439030322220212</c:v>
                </c:pt>
                <c:pt idx="64">
                  <c:v>4.6416457478014586</c:v>
                </c:pt>
                <c:pt idx="65">
                  <c:v>4.6824987873001183</c:v>
                </c:pt>
                <c:pt idx="66">
                  <c:v>16.55509905694969</c:v>
                </c:pt>
                <c:pt idx="67">
                  <c:v>11.550931743408796</c:v>
                </c:pt>
                <c:pt idx="68">
                  <c:v>11.739203839380137</c:v>
                </c:pt>
                <c:pt idx="69">
                  <c:v>6.5075325122591199</c:v>
                </c:pt>
                <c:pt idx="70">
                  <c:v>5.086417687054837</c:v>
                </c:pt>
                <c:pt idx="71">
                  <c:v>10.818484208982989</c:v>
                </c:pt>
                <c:pt idx="72">
                  <c:v>4.2729243548623339</c:v>
                </c:pt>
                <c:pt idx="73">
                  <c:v>4.0547685351811724</c:v>
                </c:pt>
                <c:pt idx="74">
                  <c:v>3.1416855861056669</c:v>
                </c:pt>
                <c:pt idx="75">
                  <c:v>3.4014752308830962</c:v>
                </c:pt>
                <c:pt idx="76">
                  <c:v>3.9771488216792696</c:v>
                </c:pt>
                <c:pt idx="77">
                  <c:v>6.1412452401156132</c:v>
                </c:pt>
                <c:pt idx="78">
                  <c:v>3.7421063639362511</c:v>
                </c:pt>
                <c:pt idx="79">
                  <c:v>3.5191326979824682</c:v>
                </c:pt>
                <c:pt idx="80">
                  <c:v>3.5829945179791074</c:v>
                </c:pt>
                <c:pt idx="81">
                  <c:v>8.688208309778723</c:v>
                </c:pt>
                <c:pt idx="82">
                  <c:v>3.5986059126726366</c:v>
                </c:pt>
                <c:pt idx="83">
                  <c:v>3.6359314739513202</c:v>
                </c:pt>
                <c:pt idx="84">
                  <c:v>8.3267358581486786</c:v>
                </c:pt>
                <c:pt idx="85">
                  <c:v>10.068601680525996</c:v>
                </c:pt>
                <c:pt idx="86">
                  <c:v>10.180344238685374</c:v>
                </c:pt>
                <c:pt idx="87">
                  <c:v>1.4501285011601748</c:v>
                </c:pt>
                <c:pt idx="88">
                  <c:v>4.8856410447083443</c:v>
                </c:pt>
                <c:pt idx="89">
                  <c:v>3.2478702460996489</c:v>
                </c:pt>
                <c:pt idx="90">
                  <c:v>6.7486175659253824</c:v>
                </c:pt>
                <c:pt idx="91">
                  <c:v>2.7624458795050795</c:v>
                </c:pt>
                <c:pt idx="92">
                  <c:v>2.0412607546454073</c:v>
                </c:pt>
                <c:pt idx="93">
                  <c:v>7.7113439746392345</c:v>
                </c:pt>
                <c:pt idx="94">
                  <c:v>4.2402496028789054</c:v>
                </c:pt>
                <c:pt idx="95">
                  <c:v>9.9654439311896521</c:v>
                </c:pt>
                <c:pt idx="96">
                  <c:v>4.9680657997430391</c:v>
                </c:pt>
                <c:pt idx="97">
                  <c:v>2.9031855323702285</c:v>
                </c:pt>
                <c:pt idx="98">
                  <c:v>10.805270480836619</c:v>
                </c:pt>
                <c:pt idx="99">
                  <c:v>7.241212021018093</c:v>
                </c:pt>
                <c:pt idx="100">
                  <c:v>7.2934005791101244</c:v>
                </c:pt>
                <c:pt idx="101">
                  <c:v>6.7158978832142351</c:v>
                </c:pt>
                <c:pt idx="102">
                  <c:v>7.9244083000308239</c:v>
                </c:pt>
                <c:pt idx="103">
                  <c:v>6.1916380259710539</c:v>
                </c:pt>
                <c:pt idx="104">
                  <c:v>6.0923094649954654</c:v>
                </c:pt>
                <c:pt idx="105">
                  <c:v>7.5200636362515878</c:v>
                </c:pt>
                <c:pt idx="106">
                  <c:v>9.3672758244685355</c:v>
                </c:pt>
                <c:pt idx="107">
                  <c:v>10.809760149824772</c:v>
                </c:pt>
                <c:pt idx="108">
                  <c:v>4.3840960050060014</c:v>
                </c:pt>
                <c:pt idx="109">
                  <c:v>5.9820529302981429</c:v>
                </c:pt>
                <c:pt idx="110">
                  <c:v>6.1987693004321995</c:v>
                </c:pt>
                <c:pt idx="111">
                  <c:v>8.0357392642958079</c:v>
                </c:pt>
                <c:pt idx="112">
                  <c:v>5.7945291517735429</c:v>
                </c:pt>
                <c:pt idx="113">
                  <c:v>8.5473516533715834</c:v>
                </c:pt>
                <c:pt idx="114">
                  <c:v>8.8206073990871339</c:v>
                </c:pt>
                <c:pt idx="115">
                  <c:v>4.4342519805476908</c:v>
                </c:pt>
                <c:pt idx="116">
                  <c:v>10.533782813188928</c:v>
                </c:pt>
                <c:pt idx="117">
                  <c:v>8.2224339566190547</c:v>
                </c:pt>
                <c:pt idx="118">
                  <c:v>8.2923629436063564</c:v>
                </c:pt>
                <c:pt idx="119">
                  <c:v>7.827282226019201</c:v>
                </c:pt>
                <c:pt idx="120">
                  <c:v>4.3631994035536135</c:v>
                </c:pt>
                <c:pt idx="121">
                  <c:v>2.5694515998089549</c:v>
                </c:pt>
                <c:pt idx="122">
                  <c:v>2.7988986803771327</c:v>
                </c:pt>
                <c:pt idx="123">
                  <c:v>6.0328139046731417</c:v>
                </c:pt>
                <c:pt idx="124">
                  <c:v>4.2453470707887462</c:v>
                </c:pt>
                <c:pt idx="125">
                  <c:v>6.0017024547158897</c:v>
                </c:pt>
                <c:pt idx="126">
                  <c:v>4.5374656322494804</c:v>
                </c:pt>
                <c:pt idx="127">
                  <c:v>5.9361942178616403</c:v>
                </c:pt>
                <c:pt idx="128">
                  <c:v>4.3257555122898399</c:v>
                </c:pt>
                <c:pt idx="129">
                  <c:v>3.6276728669999398</c:v>
                </c:pt>
                <c:pt idx="130">
                  <c:v>4.7019348109510997</c:v>
                </c:pt>
                <c:pt idx="131">
                  <c:v>7.9250037236847204</c:v>
                </c:pt>
                <c:pt idx="132">
                  <c:v>9.7126487653207398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9F-455D-9265-BFEB310657D8}"/>
            </c:ext>
          </c:extLst>
        </c:ser>
        <c:ser>
          <c:idx val="2"/>
          <c:order val="2"/>
          <c:tx>
            <c:strRef>
              <c:f>'איור 29 נתונים'!$L$2</c:f>
              <c:strCache>
                <c:ptCount val="1"/>
                <c:pt idx="0">
                  <c:v>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9F-455D-9265-BFEB31065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נתונים'!$G$3:$G$135</c:f>
              <c:numCache>
                <c:formatCode>0.0</c:formatCode>
                <c:ptCount val="133"/>
                <c:pt idx="0">
                  <c:v>4.4865385388763857</c:v>
                </c:pt>
                <c:pt idx="1">
                  <c:v>1.1463709633042036</c:v>
                </c:pt>
                <c:pt idx="2">
                  <c:v>0.93476495391622827</c:v>
                </c:pt>
                <c:pt idx="3">
                  <c:v>3.2429196584388311</c:v>
                </c:pt>
                <c:pt idx="4">
                  <c:v>2.2059345054281012</c:v>
                </c:pt>
                <c:pt idx="5">
                  <c:v>1.7968275684232169</c:v>
                </c:pt>
                <c:pt idx="6">
                  <c:v>4.6096089123108825</c:v>
                </c:pt>
                <c:pt idx="7">
                  <c:v>1.8956030466151732</c:v>
                </c:pt>
                <c:pt idx="8">
                  <c:v>0.81283668701186529</c:v>
                </c:pt>
                <c:pt idx="9">
                  <c:v>3.2146642696007666</c:v>
                </c:pt>
                <c:pt idx="10">
                  <c:v>2.4296242602039291</c:v>
                </c:pt>
                <c:pt idx="11">
                  <c:v>3.7598023258910866</c:v>
                </c:pt>
                <c:pt idx="12">
                  <c:v>5.0456222333649503</c:v>
                </c:pt>
                <c:pt idx="13">
                  <c:v>3.9327085034836622</c:v>
                </c:pt>
                <c:pt idx="14">
                  <c:v>3.1796411372515587</c:v>
                </c:pt>
                <c:pt idx="15">
                  <c:v>3.4152398271913209</c:v>
                </c:pt>
                <c:pt idx="16">
                  <c:v>3.0009775514934902</c:v>
                </c:pt>
                <c:pt idx="17">
                  <c:v>2.575989909837662</c:v>
                </c:pt>
                <c:pt idx="18">
                  <c:v>3.7432918725332236</c:v>
                </c:pt>
                <c:pt idx="19">
                  <c:v>4.2934545763952068</c:v>
                </c:pt>
                <c:pt idx="20">
                  <c:v>5.4913102677068091</c:v>
                </c:pt>
                <c:pt idx="21">
                  <c:v>4.3839005499032577</c:v>
                </c:pt>
                <c:pt idx="22">
                  <c:v>4.1720796608110522</c:v>
                </c:pt>
                <c:pt idx="23">
                  <c:v>3.9653476192187811</c:v>
                </c:pt>
                <c:pt idx="24">
                  <c:v>3.6109205924864241</c:v>
                </c:pt>
                <c:pt idx="25">
                  <c:v>2.9710989164913832</c:v>
                </c:pt>
                <c:pt idx="26">
                  <c:v>2.9691025688636836</c:v>
                </c:pt>
                <c:pt idx="27">
                  <c:v>3.6922892014911781</c:v>
                </c:pt>
                <c:pt idx="28">
                  <c:v>4.3992089628608921</c:v>
                </c:pt>
                <c:pt idx="29">
                  <c:v>4.4716022241455793</c:v>
                </c:pt>
                <c:pt idx="30">
                  <c:v>2.888578241735507</c:v>
                </c:pt>
                <c:pt idx="31">
                  <c:v>2.2554660993092863</c:v>
                </c:pt>
                <c:pt idx="32">
                  <c:v>2.4519921570639425</c:v>
                </c:pt>
                <c:pt idx="33">
                  <c:v>2.3803639530229477</c:v>
                </c:pt>
                <c:pt idx="34">
                  <c:v>6.8907992544915571</c:v>
                </c:pt>
                <c:pt idx="35">
                  <c:v>2.7283565749666225</c:v>
                </c:pt>
                <c:pt idx="36">
                  <c:v>2.2599201080124978</c:v>
                </c:pt>
                <c:pt idx="37">
                  <c:v>2.4181276043556381</c:v>
                </c:pt>
                <c:pt idx="38">
                  <c:v>2.4249895064590326</c:v>
                </c:pt>
                <c:pt idx="39">
                  <c:v>2.0341943256808679</c:v>
                </c:pt>
                <c:pt idx="40">
                  <c:v>5.7386722758884998</c:v>
                </c:pt>
                <c:pt idx="41">
                  <c:v>4.1275203665811837</c:v>
                </c:pt>
                <c:pt idx="42">
                  <c:v>3.9510658417956397</c:v>
                </c:pt>
                <c:pt idx="43">
                  <c:v>3.3740660630625103</c:v>
                </c:pt>
                <c:pt idx="44">
                  <c:v>3.2461897947933838</c:v>
                </c:pt>
                <c:pt idx="45">
                  <c:v>3.7969728680832793</c:v>
                </c:pt>
                <c:pt idx="46">
                  <c:v>3.6945785958072763</c:v>
                </c:pt>
                <c:pt idx="47">
                  <c:v>3.5386666222926197</c:v>
                </c:pt>
                <c:pt idx="48">
                  <c:v>4.4353332681235846</c:v>
                </c:pt>
                <c:pt idx="49">
                  <c:v>4.6200650987631438</c:v>
                </c:pt>
                <c:pt idx="50">
                  <c:v>6.3582648859954229</c:v>
                </c:pt>
                <c:pt idx="51">
                  <c:v>4.205886258700394</c:v>
                </c:pt>
                <c:pt idx="52">
                  <c:v>4.0229691796521596</c:v>
                </c:pt>
                <c:pt idx="53">
                  <c:v>5.1034183265960031</c:v>
                </c:pt>
                <c:pt idx="54">
                  <c:v>3.3473269612701855</c:v>
                </c:pt>
                <c:pt idx="55">
                  <c:v>4.1527110833520702</c:v>
                </c:pt>
                <c:pt idx="56">
                  <c:v>7.0771486918842692</c:v>
                </c:pt>
                <c:pt idx="57">
                  <c:v>7.0368839307402844</c:v>
                </c:pt>
                <c:pt idx="58">
                  <c:v>6.5471616770702479</c:v>
                </c:pt>
                <c:pt idx="59">
                  <c:v>5.9410913035940753</c:v>
                </c:pt>
                <c:pt idx="60">
                  <c:v>6.307301329366573</c:v>
                </c:pt>
                <c:pt idx="61">
                  <c:v>5.5878121565488819</c:v>
                </c:pt>
                <c:pt idx="62">
                  <c:v>6.5526790318896868</c:v>
                </c:pt>
                <c:pt idx="63">
                  <c:v>10.987360340593343</c:v>
                </c:pt>
                <c:pt idx="64">
                  <c:v>8.928610644363463</c:v>
                </c:pt>
                <c:pt idx="65">
                  <c:v>7.1542298294157378</c:v>
                </c:pt>
                <c:pt idx="66">
                  <c:v>7.2200649018325338</c:v>
                </c:pt>
                <c:pt idx="67">
                  <c:v>7.6599975823330659</c:v>
                </c:pt>
                <c:pt idx="68">
                  <c:v>6.9280382574352455</c:v>
                </c:pt>
                <c:pt idx="69">
                  <c:v>6.3918478010577058</c:v>
                </c:pt>
                <c:pt idx="70">
                  <c:v>6.0582747015527483</c:v>
                </c:pt>
                <c:pt idx="71">
                  <c:v>6.0830959895328665</c:v>
                </c:pt>
                <c:pt idx="72">
                  <c:v>5.1568758283419012</c:v>
                </c:pt>
                <c:pt idx="73">
                  <c:v>3.9329166238472717</c:v>
                </c:pt>
                <c:pt idx="74">
                  <c:v>3.8635449228575278</c:v>
                </c:pt>
                <c:pt idx="75">
                  <c:v>2.9370720912670989</c:v>
                </c:pt>
                <c:pt idx="76">
                  <c:v>3.4437301622616827</c:v>
                </c:pt>
                <c:pt idx="77">
                  <c:v>2.5998523753895486</c:v>
                </c:pt>
                <c:pt idx="78">
                  <c:v>4.2748046283955441</c:v>
                </c:pt>
                <c:pt idx="79">
                  <c:v>2.1261096210395012</c:v>
                </c:pt>
                <c:pt idx="80">
                  <c:v>3.6177808517693566</c:v>
                </c:pt>
                <c:pt idx="81">
                  <c:v>3.5221563603439443</c:v>
                </c:pt>
                <c:pt idx="82">
                  <c:v>6.1693834043556404</c:v>
                </c:pt>
                <c:pt idx="83">
                  <c:v>2.2430767771971629</c:v>
                </c:pt>
                <c:pt idx="84">
                  <c:v>2.8694456253250116</c:v>
                </c:pt>
                <c:pt idx="85">
                  <c:v>2.2923269576346148</c:v>
                </c:pt>
                <c:pt idx="86">
                  <c:v>1.8996612244699473</c:v>
                </c:pt>
                <c:pt idx="87">
                  <c:v>5.6807958989787499</c:v>
                </c:pt>
                <c:pt idx="88">
                  <c:v>1.8519955512138269</c:v>
                </c:pt>
                <c:pt idx="89">
                  <c:v>2.4786558536822527</c:v>
                </c:pt>
                <c:pt idx="90">
                  <c:v>2.9920137430718805</c:v>
                </c:pt>
                <c:pt idx="91">
                  <c:v>1.3204359437833735</c:v>
                </c:pt>
                <c:pt idx="92">
                  <c:v>1.6372878484220803</c:v>
                </c:pt>
                <c:pt idx="93">
                  <c:v>3.4655559252790495</c:v>
                </c:pt>
                <c:pt idx="94">
                  <c:v>1.6260213198007187</c:v>
                </c:pt>
                <c:pt idx="95">
                  <c:v>5.1185535607827441</c:v>
                </c:pt>
                <c:pt idx="96">
                  <c:v>2.577876625354306</c:v>
                </c:pt>
                <c:pt idx="97">
                  <c:v>0.40595081752213263</c:v>
                </c:pt>
                <c:pt idx="98">
                  <c:v>2.6465028398143562</c:v>
                </c:pt>
                <c:pt idx="99">
                  <c:v>0.58524714244043674</c:v>
                </c:pt>
                <c:pt idx="100">
                  <c:v>0.90844213428871057</c:v>
                </c:pt>
                <c:pt idx="101">
                  <c:v>0.67242504292998806</c:v>
                </c:pt>
                <c:pt idx="102">
                  <c:v>0.52143638997437103</c:v>
                </c:pt>
                <c:pt idx="103">
                  <c:v>2.2966170598137694</c:v>
                </c:pt>
                <c:pt idx="104">
                  <c:v>0.76940579529910269</c:v>
                </c:pt>
                <c:pt idx="105">
                  <c:v>2.0906654838554255</c:v>
                </c:pt>
                <c:pt idx="106">
                  <c:v>2.3663129689704974</c:v>
                </c:pt>
                <c:pt idx="107">
                  <c:v>1.2021883182373911</c:v>
                </c:pt>
                <c:pt idx="108">
                  <c:v>0.85692699594232347</c:v>
                </c:pt>
                <c:pt idx="109">
                  <c:v>1.4159804307549115</c:v>
                </c:pt>
                <c:pt idx="110">
                  <c:v>1.4751562870757744</c:v>
                </c:pt>
                <c:pt idx="111">
                  <c:v>0.72272352603952328</c:v>
                </c:pt>
                <c:pt idx="112">
                  <c:v>0.60916766244233278</c:v>
                </c:pt>
                <c:pt idx="113">
                  <c:v>2.6494113876665213</c:v>
                </c:pt>
                <c:pt idx="114">
                  <c:v>3.7232433776891396</c:v>
                </c:pt>
                <c:pt idx="115">
                  <c:v>0.54537826800722344</c:v>
                </c:pt>
                <c:pt idx="116">
                  <c:v>0.73747666062488559</c:v>
                </c:pt>
                <c:pt idx="117">
                  <c:v>3.1888526269501405</c:v>
                </c:pt>
                <c:pt idx="118">
                  <c:v>1.4341482785852044</c:v>
                </c:pt>
                <c:pt idx="119">
                  <c:v>1.790637272417744</c:v>
                </c:pt>
                <c:pt idx="120">
                  <c:v>0.77769840365949439</c:v>
                </c:pt>
                <c:pt idx="121">
                  <c:v>0.70270079421695741</c:v>
                </c:pt>
                <c:pt idx="122">
                  <c:v>0.85343808969784096</c:v>
                </c:pt>
                <c:pt idx="123">
                  <c:v>0.82461816916568342</c:v>
                </c:pt>
                <c:pt idx="124">
                  <c:v>1.0041114977953294</c:v>
                </c:pt>
                <c:pt idx="125">
                  <c:v>1.0077575098094567</c:v>
                </c:pt>
                <c:pt idx="126">
                  <c:v>2.8664028874297802</c:v>
                </c:pt>
                <c:pt idx="127">
                  <c:v>0.58784273123533104</c:v>
                </c:pt>
                <c:pt idx="128">
                  <c:v>0.300645462563498</c:v>
                </c:pt>
                <c:pt idx="129">
                  <c:v>0.71896107754398797</c:v>
                </c:pt>
                <c:pt idx="130">
                  <c:v>0.40911729020375498</c:v>
                </c:pt>
                <c:pt idx="131">
                  <c:v>0.39825478850523099</c:v>
                </c:pt>
                <c:pt idx="132">
                  <c:v>0.850817352066215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9F-455D-9265-BFEB31065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4"/>
        <c:majorTimeUnit val="months"/>
      </c:dateAx>
      <c:valAx>
        <c:axId val="885292968"/>
        <c:scaling>
          <c:orientation val="minMax"/>
          <c:max val="2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9472402906158469E-3"/>
          <c:y val="0.94164406532516765"/>
          <c:w val="0.99005139198951209"/>
          <c:h val="4.4467043500440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4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28א: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בנקאי לפי גודל עסק </a:t>
            </a:r>
          </a:p>
          <a:p>
            <a:pPr algn="ctr" rtl="1">
              <a:defRPr/>
            </a:pPr>
            <a:r>
              <a:rPr lang="he-IL" sz="1200" b="0" i="0" baseline="0" dirty="0">
                <a:solidFill>
                  <a:schemeClr val="tx1"/>
                </a:solidFill>
                <a:effectLst/>
              </a:rPr>
              <a:t>ינואר 2022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עד ינואר 2026 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600835963786462"/>
          <c:y val="1.86498630635584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4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3956018518518518"/>
          <c:w val="0.86963727894668907"/>
          <c:h val="0.72370567905037875"/>
        </c:manualLayout>
      </c:layout>
      <c:areaChart>
        <c:grouping val="standard"/>
        <c:varyColors val="0"/>
        <c:ser>
          <c:idx val="6"/>
          <c:order val="3"/>
          <c:tx>
            <c:strRef>
              <c:f>'איור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3-4539-97FA-5B3EF90F8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'איור 29 נתונים'!$B$2</c:f>
              <c:strCache>
                <c:ptCount val="1"/>
                <c:pt idx="0">
                  <c:v>בנקאי - 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0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573-4539-97FA-5B3EF90F8712}"/>
              </c:ext>
            </c:extLst>
          </c:dPt>
          <c:dLbls>
            <c:dLbl>
              <c:idx val="1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573-4539-97FA-5B3EF90F8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נתונים'!$B$3:$B$135</c:f>
              <c:numCache>
                <c:formatCode>0.0</c:formatCode>
                <c:ptCount val="133"/>
                <c:pt idx="0">
                  <c:v>8.9738106361128231</c:v>
                </c:pt>
                <c:pt idx="1">
                  <c:v>5.6022340177815355</c:v>
                </c:pt>
                <c:pt idx="2">
                  <c:v>9.1192863509016497</c:v>
                </c:pt>
                <c:pt idx="3">
                  <c:v>6.4155190721430122</c:v>
                </c:pt>
                <c:pt idx="4">
                  <c:v>3.7461583501994844</c:v>
                </c:pt>
                <c:pt idx="5">
                  <c:v>9.5568603986921499</c:v>
                </c:pt>
                <c:pt idx="6">
                  <c:v>7.8333417484015309</c:v>
                </c:pt>
                <c:pt idx="7">
                  <c:v>5.7583563203595975</c:v>
                </c:pt>
                <c:pt idx="8">
                  <c:v>6.6997031628967685</c:v>
                </c:pt>
                <c:pt idx="9">
                  <c:v>4.2957881783891505</c:v>
                </c:pt>
                <c:pt idx="10">
                  <c:v>5.2557436047109984</c:v>
                </c:pt>
                <c:pt idx="11">
                  <c:v>7.6870694881669612</c:v>
                </c:pt>
                <c:pt idx="12">
                  <c:v>10.468382368131037</c:v>
                </c:pt>
                <c:pt idx="13">
                  <c:v>8.2571913936120644</c:v>
                </c:pt>
                <c:pt idx="14">
                  <c:v>9.8161718783711294</c:v>
                </c:pt>
                <c:pt idx="15">
                  <c:v>11.713600414528198</c:v>
                </c:pt>
                <c:pt idx="16">
                  <c:v>8.7867799259232822</c:v>
                </c:pt>
                <c:pt idx="17">
                  <c:v>10.788081017678138</c:v>
                </c:pt>
                <c:pt idx="18">
                  <c:v>10.344398226768684</c:v>
                </c:pt>
                <c:pt idx="19">
                  <c:v>8.2795041189945415</c:v>
                </c:pt>
                <c:pt idx="20">
                  <c:v>9.2872225480356931</c:v>
                </c:pt>
                <c:pt idx="21">
                  <c:v>7.6790895148204541</c:v>
                </c:pt>
                <c:pt idx="22">
                  <c:v>9.5852130174664012</c:v>
                </c:pt>
                <c:pt idx="23">
                  <c:v>8.62069149868036</c:v>
                </c:pt>
                <c:pt idx="24">
                  <c:v>7.1576632916431642</c:v>
                </c:pt>
                <c:pt idx="25">
                  <c:v>8.5352647441632001</c:v>
                </c:pt>
                <c:pt idx="26">
                  <c:v>8.4442072266085901</c:v>
                </c:pt>
                <c:pt idx="27">
                  <c:v>8.7703963608236979</c:v>
                </c:pt>
                <c:pt idx="28">
                  <c:v>11.955813429103555</c:v>
                </c:pt>
                <c:pt idx="29">
                  <c:v>11.076084048697606</c:v>
                </c:pt>
                <c:pt idx="30">
                  <c:v>7.6235228427694599</c:v>
                </c:pt>
                <c:pt idx="31">
                  <c:v>8.5637967131908024</c:v>
                </c:pt>
                <c:pt idx="32">
                  <c:v>11.517490117919058</c:v>
                </c:pt>
                <c:pt idx="33">
                  <c:v>9.2118936030298926</c:v>
                </c:pt>
                <c:pt idx="34">
                  <c:v>9.8480895034893248</c:v>
                </c:pt>
                <c:pt idx="35">
                  <c:v>11.357064512486586</c:v>
                </c:pt>
                <c:pt idx="36">
                  <c:v>8.9918918514800126</c:v>
                </c:pt>
                <c:pt idx="37">
                  <c:v>7.9230509019825615</c:v>
                </c:pt>
                <c:pt idx="38">
                  <c:v>8.2491206325372115</c:v>
                </c:pt>
                <c:pt idx="39">
                  <c:v>8.9509623282937341</c:v>
                </c:pt>
                <c:pt idx="40">
                  <c:v>6.8261466718484121</c:v>
                </c:pt>
                <c:pt idx="41">
                  <c:v>8.074325390667223</c:v>
                </c:pt>
                <c:pt idx="42">
                  <c:v>8.1495261209095453</c:v>
                </c:pt>
                <c:pt idx="43">
                  <c:v>6.1264269256906196</c:v>
                </c:pt>
                <c:pt idx="44">
                  <c:v>7.3855564198838222</c:v>
                </c:pt>
                <c:pt idx="45">
                  <c:v>8.6901036150018083</c:v>
                </c:pt>
                <c:pt idx="46">
                  <c:v>6.8578658924464566</c:v>
                </c:pt>
                <c:pt idx="47">
                  <c:v>8.6847468285016536</c:v>
                </c:pt>
                <c:pt idx="48">
                  <c:v>9.5435973937461736</c:v>
                </c:pt>
                <c:pt idx="49">
                  <c:v>8.4316192122720555</c:v>
                </c:pt>
                <c:pt idx="50">
                  <c:v>7.3568873931126655</c:v>
                </c:pt>
                <c:pt idx="51">
                  <c:v>7.2807268735853983</c:v>
                </c:pt>
                <c:pt idx="52">
                  <c:v>12.025655068143541</c:v>
                </c:pt>
                <c:pt idx="53">
                  <c:v>8.252276161354958</c:v>
                </c:pt>
                <c:pt idx="54">
                  <c:v>8.8111514632993497</c:v>
                </c:pt>
                <c:pt idx="55">
                  <c:v>7.3513415889634217</c:v>
                </c:pt>
                <c:pt idx="56">
                  <c:v>10.639926532320004</c:v>
                </c:pt>
                <c:pt idx="57">
                  <c:v>12.801992049244113</c:v>
                </c:pt>
                <c:pt idx="58">
                  <c:v>12.281447649462349</c:v>
                </c:pt>
                <c:pt idx="59">
                  <c:v>15.204333891470485</c:v>
                </c:pt>
                <c:pt idx="60">
                  <c:v>11.748490378441804</c:v>
                </c:pt>
                <c:pt idx="61">
                  <c:v>9.7743238252446467</c:v>
                </c:pt>
                <c:pt idx="62">
                  <c:v>14.881740186601389</c:v>
                </c:pt>
                <c:pt idx="63">
                  <c:v>31.765055016249224</c:v>
                </c:pt>
                <c:pt idx="64">
                  <c:v>15.694902079558206</c:v>
                </c:pt>
                <c:pt idx="65">
                  <c:v>19.768172381386016</c:v>
                </c:pt>
                <c:pt idx="66">
                  <c:v>16.895180621190043</c:v>
                </c:pt>
                <c:pt idx="67">
                  <c:v>12.03584503627668</c:v>
                </c:pt>
                <c:pt idx="68">
                  <c:v>15.707467183436766</c:v>
                </c:pt>
                <c:pt idx="69">
                  <c:v>14.616885498195689</c:v>
                </c:pt>
                <c:pt idx="70">
                  <c:v>14.709932199655896</c:v>
                </c:pt>
                <c:pt idx="71">
                  <c:v>20.217007486473893</c:v>
                </c:pt>
                <c:pt idx="72">
                  <c:v>20.354775497954311</c:v>
                </c:pt>
                <c:pt idx="73">
                  <c:v>8.853778441772965</c:v>
                </c:pt>
                <c:pt idx="74">
                  <c:v>8.7147769549330896</c:v>
                </c:pt>
                <c:pt idx="75">
                  <c:v>16.788915866275744</c:v>
                </c:pt>
                <c:pt idx="76">
                  <c:v>12.302271838915647</c:v>
                </c:pt>
                <c:pt idx="77">
                  <c:v>9.394098893678235</c:v>
                </c:pt>
                <c:pt idx="78">
                  <c:v>12.097754733197883</c:v>
                </c:pt>
                <c:pt idx="79">
                  <c:v>10.13721109946842</c:v>
                </c:pt>
                <c:pt idx="80">
                  <c:v>10.478348118994887</c:v>
                </c:pt>
                <c:pt idx="81">
                  <c:v>12.952965285706853</c:v>
                </c:pt>
                <c:pt idx="82">
                  <c:v>13.173647271757055</c:v>
                </c:pt>
                <c:pt idx="83">
                  <c:v>10.426697455609979</c:v>
                </c:pt>
                <c:pt idx="84">
                  <c:v>12.744357050908235</c:v>
                </c:pt>
                <c:pt idx="85">
                  <c:v>8.3569566152926811</c:v>
                </c:pt>
                <c:pt idx="86">
                  <c:v>11.815345684031099</c:v>
                </c:pt>
                <c:pt idx="87">
                  <c:v>8.833151785760128</c:v>
                </c:pt>
                <c:pt idx="88">
                  <c:v>6.4779336518246122</c:v>
                </c:pt>
                <c:pt idx="89">
                  <c:v>9.8880547882418153</c:v>
                </c:pt>
                <c:pt idx="90">
                  <c:v>9.0022481211582548</c:v>
                </c:pt>
                <c:pt idx="91">
                  <c:v>8.5992380411377969</c:v>
                </c:pt>
                <c:pt idx="92">
                  <c:v>10.113259214735024</c:v>
                </c:pt>
                <c:pt idx="93">
                  <c:v>9.9688237038179732</c:v>
                </c:pt>
                <c:pt idx="94">
                  <c:v>8.5985435429640109</c:v>
                </c:pt>
                <c:pt idx="95">
                  <c:v>6.7875278837438202</c:v>
                </c:pt>
                <c:pt idx="96">
                  <c:v>10.632945592099526</c:v>
                </c:pt>
                <c:pt idx="97">
                  <c:v>7.0310883048147863</c:v>
                </c:pt>
                <c:pt idx="98">
                  <c:v>11.450678364651075</c:v>
                </c:pt>
                <c:pt idx="99">
                  <c:v>9.6760383995867176</c:v>
                </c:pt>
                <c:pt idx="100">
                  <c:v>10.069123761318796</c:v>
                </c:pt>
                <c:pt idx="101">
                  <c:v>7.8678414868095263</c:v>
                </c:pt>
                <c:pt idx="102">
                  <c:v>9.4977612487307752</c:v>
                </c:pt>
                <c:pt idx="103">
                  <c:v>12.27997271861474</c:v>
                </c:pt>
                <c:pt idx="104">
                  <c:v>11.670544603275209</c:v>
                </c:pt>
                <c:pt idx="105">
                  <c:v>13.014319492724749</c:v>
                </c:pt>
                <c:pt idx="106">
                  <c:v>16.959348390876002</c:v>
                </c:pt>
                <c:pt idx="107">
                  <c:v>16.160410325613519</c:v>
                </c:pt>
                <c:pt idx="108">
                  <c:v>11.743541392508451</c:v>
                </c:pt>
                <c:pt idx="109">
                  <c:v>11.253802860200516</c:v>
                </c:pt>
                <c:pt idx="110">
                  <c:v>14.048865470120667</c:v>
                </c:pt>
                <c:pt idx="111">
                  <c:v>10.848022035163426</c:v>
                </c:pt>
                <c:pt idx="112">
                  <c:v>12.065817670582717</c:v>
                </c:pt>
                <c:pt idx="113">
                  <c:v>11.600020170625411</c:v>
                </c:pt>
                <c:pt idx="114">
                  <c:v>12.013313683144517</c:v>
                </c:pt>
                <c:pt idx="115">
                  <c:v>9.4540738838856342</c:v>
                </c:pt>
                <c:pt idx="116">
                  <c:v>9.7945237447313804</c:v>
                </c:pt>
                <c:pt idx="117">
                  <c:v>10.080064449659528</c:v>
                </c:pt>
                <c:pt idx="118">
                  <c:v>9.4036328109816836</c:v>
                </c:pt>
                <c:pt idx="119">
                  <c:v>6.7187277744419305</c:v>
                </c:pt>
                <c:pt idx="120">
                  <c:v>5.8792038117270522</c:v>
                </c:pt>
                <c:pt idx="121">
                  <c:v>8.8977759317326672</c:v>
                </c:pt>
                <c:pt idx="122">
                  <c:v>7.1644272927878516</c:v>
                </c:pt>
                <c:pt idx="123">
                  <c:v>9.0134430835907153</c:v>
                </c:pt>
                <c:pt idx="124">
                  <c:v>8.5775029915531533</c:v>
                </c:pt>
                <c:pt idx="125">
                  <c:v>9.7863143574009825</c:v>
                </c:pt>
                <c:pt idx="126">
                  <c:v>8.7196967047661609</c:v>
                </c:pt>
                <c:pt idx="127">
                  <c:v>8.5631887012026802</c:v>
                </c:pt>
                <c:pt idx="128">
                  <c:v>8.4244525960340901</c:v>
                </c:pt>
                <c:pt idx="129">
                  <c:v>8.0466776123817301</c:v>
                </c:pt>
                <c:pt idx="130">
                  <c:v>6.7013072407343</c:v>
                </c:pt>
                <c:pt idx="131">
                  <c:v>8.2051937449858592</c:v>
                </c:pt>
                <c:pt idx="132">
                  <c:v>8.0642043418392095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3-4539-97FA-5B3EF90F8712}"/>
            </c:ext>
          </c:extLst>
        </c:ser>
        <c:ser>
          <c:idx val="1"/>
          <c:order val="1"/>
          <c:tx>
            <c:strRef>
              <c:f>'איור 29 נתונים'!$C$2</c:f>
              <c:strCache>
                <c:ptCount val="1"/>
                <c:pt idx="0">
                  <c:v>בנקאי - 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73-4539-97FA-5B3EF90F8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נתונים'!$C$3:$C$135</c:f>
              <c:numCache>
                <c:formatCode>0.0</c:formatCode>
                <c:ptCount val="133"/>
                <c:pt idx="0">
                  <c:v>2.6374370922162411</c:v>
                </c:pt>
                <c:pt idx="1">
                  <c:v>5.1514534099236231</c:v>
                </c:pt>
                <c:pt idx="2">
                  <c:v>5.2644464123927532</c:v>
                </c:pt>
                <c:pt idx="3">
                  <c:v>9.4208037559803888</c:v>
                </c:pt>
                <c:pt idx="4">
                  <c:v>21.706340883216086</c:v>
                </c:pt>
                <c:pt idx="5">
                  <c:v>7.4979913264686511</c:v>
                </c:pt>
                <c:pt idx="6">
                  <c:v>6.5182248915368204</c:v>
                </c:pt>
                <c:pt idx="7">
                  <c:v>4.5285646663152113</c:v>
                </c:pt>
                <c:pt idx="8">
                  <c:v>3.3602581674178529</c:v>
                </c:pt>
                <c:pt idx="9">
                  <c:v>6.2150153502745455</c:v>
                </c:pt>
                <c:pt idx="10">
                  <c:v>16.475065311239693</c:v>
                </c:pt>
                <c:pt idx="11">
                  <c:v>16.430300523208068</c:v>
                </c:pt>
                <c:pt idx="12">
                  <c:v>9.1725901685308493</c:v>
                </c:pt>
                <c:pt idx="13">
                  <c:v>6.752329570456852</c:v>
                </c:pt>
                <c:pt idx="14">
                  <c:v>8.3017499778679813</c:v>
                </c:pt>
                <c:pt idx="15">
                  <c:v>3.846483200747683</c:v>
                </c:pt>
                <c:pt idx="16">
                  <c:v>9.1070266229205465</c:v>
                </c:pt>
                <c:pt idx="17">
                  <c:v>3.7865379425585681</c:v>
                </c:pt>
                <c:pt idx="18">
                  <c:v>5.7800855828326183</c:v>
                </c:pt>
                <c:pt idx="19">
                  <c:v>4.5777257788774444</c:v>
                </c:pt>
                <c:pt idx="20">
                  <c:v>4.6941156866985434</c:v>
                </c:pt>
                <c:pt idx="21">
                  <c:v>6.1588451609710537</c:v>
                </c:pt>
                <c:pt idx="22">
                  <c:v>5.4536673253364345</c:v>
                </c:pt>
                <c:pt idx="23">
                  <c:v>9.0134025606604613</c:v>
                </c:pt>
                <c:pt idx="24">
                  <c:v>6.73536797709765</c:v>
                </c:pt>
                <c:pt idx="25">
                  <c:v>4.7866006095832994</c:v>
                </c:pt>
                <c:pt idx="26">
                  <c:v>6.3454771911065917</c:v>
                </c:pt>
                <c:pt idx="27">
                  <c:v>4.7763422943545608</c:v>
                </c:pt>
                <c:pt idx="28">
                  <c:v>4.3724750125299048</c:v>
                </c:pt>
                <c:pt idx="29">
                  <c:v>7.8111629424039295</c:v>
                </c:pt>
                <c:pt idx="30">
                  <c:v>7.9490945850068968</c:v>
                </c:pt>
                <c:pt idx="31">
                  <c:v>7.1473275658562043</c:v>
                </c:pt>
                <c:pt idx="32">
                  <c:v>5.258828636342499</c:v>
                </c:pt>
                <c:pt idx="33">
                  <c:v>6.4757008100540485</c:v>
                </c:pt>
                <c:pt idx="34">
                  <c:v>3.4386624468163904</c:v>
                </c:pt>
                <c:pt idx="35">
                  <c:v>2.1489791688210684</c:v>
                </c:pt>
                <c:pt idx="36">
                  <c:v>3.1938734753460438</c:v>
                </c:pt>
                <c:pt idx="37">
                  <c:v>2.7791977238381551</c:v>
                </c:pt>
                <c:pt idx="38">
                  <c:v>6.2870369494240217</c:v>
                </c:pt>
                <c:pt idx="39">
                  <c:v>5.6543746925677532</c:v>
                </c:pt>
                <c:pt idx="40">
                  <c:v>6.0483474479864991</c:v>
                </c:pt>
                <c:pt idx="41">
                  <c:v>4.5128381399606825</c:v>
                </c:pt>
                <c:pt idx="42">
                  <c:v>4.9143675436373861</c:v>
                </c:pt>
                <c:pt idx="43">
                  <c:v>2.3535607013725155</c:v>
                </c:pt>
                <c:pt idx="44">
                  <c:v>3.9097950027103314</c:v>
                </c:pt>
                <c:pt idx="45">
                  <c:v>7.0099845156640113</c:v>
                </c:pt>
                <c:pt idx="46">
                  <c:v>7.4330482999801415</c:v>
                </c:pt>
                <c:pt idx="47">
                  <c:v>5.0376617588910326</c:v>
                </c:pt>
                <c:pt idx="48">
                  <c:v>2.5915365499429792</c:v>
                </c:pt>
                <c:pt idx="49">
                  <c:v>8.5087779451281929</c:v>
                </c:pt>
                <c:pt idx="50">
                  <c:v>10.672039983159893</c:v>
                </c:pt>
                <c:pt idx="51">
                  <c:v>6.896968670394247</c:v>
                </c:pt>
                <c:pt idx="52">
                  <c:v>6.7103058476017523</c:v>
                </c:pt>
                <c:pt idx="53">
                  <c:v>6.9452275600560611</c:v>
                </c:pt>
                <c:pt idx="54">
                  <c:v>8.2086604500924594</c:v>
                </c:pt>
                <c:pt idx="55">
                  <c:v>5.7264565033341555</c:v>
                </c:pt>
                <c:pt idx="56">
                  <c:v>7.3826445908152758</c:v>
                </c:pt>
                <c:pt idx="57">
                  <c:v>10.243106165665615</c:v>
                </c:pt>
                <c:pt idx="58">
                  <c:v>5.9894042549652644</c:v>
                </c:pt>
                <c:pt idx="59">
                  <c:v>8.404555866903868</c:v>
                </c:pt>
                <c:pt idx="60">
                  <c:v>8.5494697646911408</c:v>
                </c:pt>
                <c:pt idx="61">
                  <c:v>6.1323111413397902</c:v>
                </c:pt>
                <c:pt idx="62">
                  <c:v>11.845696836396565</c:v>
                </c:pt>
                <c:pt idx="63">
                  <c:v>17.365583000165948</c:v>
                </c:pt>
                <c:pt idx="64">
                  <c:v>20.49408138724684</c:v>
                </c:pt>
                <c:pt idx="65">
                  <c:v>15.351678874243028</c:v>
                </c:pt>
                <c:pt idx="66">
                  <c:v>16.107518459195159</c:v>
                </c:pt>
                <c:pt idx="67">
                  <c:v>16.364953155233998</c:v>
                </c:pt>
                <c:pt idx="68">
                  <c:v>15.453999674385329</c:v>
                </c:pt>
                <c:pt idx="69">
                  <c:v>9.1822346402457615</c:v>
                </c:pt>
                <c:pt idx="70">
                  <c:v>10.890901157574259</c:v>
                </c:pt>
                <c:pt idx="71">
                  <c:v>12.423261951586666</c:v>
                </c:pt>
                <c:pt idx="72">
                  <c:v>5.3234057725368995</c:v>
                </c:pt>
                <c:pt idx="73">
                  <c:v>8.2725076715017671</c:v>
                </c:pt>
                <c:pt idx="74">
                  <c:v>3.4677460716109221</c:v>
                </c:pt>
                <c:pt idx="75">
                  <c:v>4.3477030775221754</c:v>
                </c:pt>
                <c:pt idx="76">
                  <c:v>6.4515788621238679</c:v>
                </c:pt>
                <c:pt idx="77">
                  <c:v>6.4825761744230039</c:v>
                </c:pt>
                <c:pt idx="78">
                  <c:v>6.4849579744034918</c:v>
                </c:pt>
                <c:pt idx="79">
                  <c:v>4.4505326495005679</c:v>
                </c:pt>
                <c:pt idx="80">
                  <c:v>3.9377370876162092</c:v>
                </c:pt>
                <c:pt idx="81">
                  <c:v>7.1735226972056241</c:v>
                </c:pt>
                <c:pt idx="82">
                  <c:v>4.1693842415267879</c:v>
                </c:pt>
                <c:pt idx="83">
                  <c:v>6.603404393509285</c:v>
                </c:pt>
                <c:pt idx="84">
                  <c:v>6.3205944760127384</c:v>
                </c:pt>
                <c:pt idx="85">
                  <c:v>6.8512873191177217</c:v>
                </c:pt>
                <c:pt idx="86">
                  <c:v>6.901971367291142</c:v>
                </c:pt>
                <c:pt idx="87">
                  <c:v>2.815930935110337</c:v>
                </c:pt>
                <c:pt idx="88">
                  <c:v>3.7933370844236896</c:v>
                </c:pt>
                <c:pt idx="89">
                  <c:v>3.3443998313012675</c:v>
                </c:pt>
                <c:pt idx="90">
                  <c:v>6.0541463685190529</c:v>
                </c:pt>
                <c:pt idx="91">
                  <c:v>3.668565025360421</c:v>
                </c:pt>
                <c:pt idx="92">
                  <c:v>2.8261147950177063</c:v>
                </c:pt>
                <c:pt idx="93">
                  <c:v>6.5610902739821775</c:v>
                </c:pt>
                <c:pt idx="94">
                  <c:v>5.1200826310036858</c:v>
                </c:pt>
                <c:pt idx="95">
                  <c:v>8.932867865173959</c:v>
                </c:pt>
                <c:pt idx="96">
                  <c:v>3.5166580775577998</c:v>
                </c:pt>
                <c:pt idx="97">
                  <c:v>1.6542830149869081</c:v>
                </c:pt>
                <c:pt idx="98">
                  <c:v>8.5089872906743356</c:v>
                </c:pt>
                <c:pt idx="99">
                  <c:v>5.5782093017231054</c:v>
                </c:pt>
                <c:pt idx="100">
                  <c:v>4.7343953887380339</c:v>
                </c:pt>
                <c:pt idx="101">
                  <c:v>7.4971136882381177</c:v>
                </c:pt>
                <c:pt idx="102">
                  <c:v>5.9602651248167282</c:v>
                </c:pt>
                <c:pt idx="103">
                  <c:v>9.4051457886777072</c:v>
                </c:pt>
                <c:pt idx="104">
                  <c:v>4.8519432512248972</c:v>
                </c:pt>
                <c:pt idx="105">
                  <c:v>4.8801017070793744</c:v>
                </c:pt>
                <c:pt idx="106">
                  <c:v>6.5263179893965253</c:v>
                </c:pt>
                <c:pt idx="107">
                  <c:v>7.9742088999286391</c:v>
                </c:pt>
                <c:pt idx="108">
                  <c:v>4.2881994018255423</c:v>
                </c:pt>
                <c:pt idx="109">
                  <c:v>3.0140408406965409</c:v>
                </c:pt>
                <c:pt idx="110">
                  <c:v>3.3278290998520901</c:v>
                </c:pt>
                <c:pt idx="111">
                  <c:v>3.9119870120745208</c:v>
                </c:pt>
                <c:pt idx="112">
                  <c:v>3.7105439630641519</c:v>
                </c:pt>
                <c:pt idx="113">
                  <c:v>5.8647791542908632</c:v>
                </c:pt>
                <c:pt idx="114">
                  <c:v>5.2841801911302717</c:v>
                </c:pt>
                <c:pt idx="115">
                  <c:v>3.0408810718279007</c:v>
                </c:pt>
                <c:pt idx="116">
                  <c:v>5.9044779984606217</c:v>
                </c:pt>
                <c:pt idx="117">
                  <c:v>4.8841723666183654</c:v>
                </c:pt>
                <c:pt idx="118">
                  <c:v>6.0319508752403888</c:v>
                </c:pt>
                <c:pt idx="119">
                  <c:v>5.2091349410292818</c:v>
                </c:pt>
                <c:pt idx="120">
                  <c:v>3.4540019962033406</c:v>
                </c:pt>
                <c:pt idx="121">
                  <c:v>2.8342405662031438</c:v>
                </c:pt>
                <c:pt idx="122">
                  <c:v>3.3125270451114521</c:v>
                </c:pt>
                <c:pt idx="123">
                  <c:v>3.1459130561533191</c:v>
                </c:pt>
                <c:pt idx="124">
                  <c:v>2.730482847083759</c:v>
                </c:pt>
                <c:pt idx="125">
                  <c:v>4.040807377520828</c:v>
                </c:pt>
                <c:pt idx="126">
                  <c:v>4.0659293403163197</c:v>
                </c:pt>
                <c:pt idx="127">
                  <c:v>2.80114974049985</c:v>
                </c:pt>
                <c:pt idx="128">
                  <c:v>8.3046606570502508</c:v>
                </c:pt>
                <c:pt idx="129">
                  <c:v>3.6170681980467201</c:v>
                </c:pt>
                <c:pt idx="130">
                  <c:v>3.22891582455166</c:v>
                </c:pt>
                <c:pt idx="131">
                  <c:v>5.0614607401731897</c:v>
                </c:pt>
                <c:pt idx="132">
                  <c:v>8.8198575338831695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73-4539-97FA-5B3EF90F8712}"/>
            </c:ext>
          </c:extLst>
        </c:ser>
        <c:ser>
          <c:idx val="2"/>
          <c:order val="2"/>
          <c:tx>
            <c:strRef>
              <c:f>'איור 29 נתונים'!$D$2</c:f>
              <c:strCache>
                <c:ptCount val="1"/>
                <c:pt idx="0">
                  <c:v>בנקאי -  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73-4539-97FA-5B3EF90F8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נתונים'!$D$3:$D$135</c:f>
              <c:numCache>
                <c:formatCode>0.0</c:formatCode>
                <c:ptCount val="133"/>
                <c:pt idx="0">
                  <c:v>5.7837113498869899</c:v>
                </c:pt>
                <c:pt idx="1">
                  <c:v>4.6005148813249113</c:v>
                </c:pt>
                <c:pt idx="2">
                  <c:v>7.0600871453638971</c:v>
                </c:pt>
                <c:pt idx="3">
                  <c:v>2.8425329685843863</c:v>
                </c:pt>
                <c:pt idx="4">
                  <c:v>6.4053990131341116</c:v>
                </c:pt>
                <c:pt idx="5">
                  <c:v>5.4882488828437035</c:v>
                </c:pt>
                <c:pt idx="6">
                  <c:v>7.8942785870834342</c:v>
                </c:pt>
                <c:pt idx="7">
                  <c:v>3.360123647142486</c:v>
                </c:pt>
                <c:pt idx="8">
                  <c:v>9.3357056614086673</c:v>
                </c:pt>
                <c:pt idx="9">
                  <c:v>3.5068759525098128</c:v>
                </c:pt>
                <c:pt idx="10">
                  <c:v>6.441981633355808</c:v>
                </c:pt>
                <c:pt idx="11">
                  <c:v>6.019156160338456</c:v>
                </c:pt>
                <c:pt idx="12">
                  <c:v>5.0253891824689738</c:v>
                </c:pt>
                <c:pt idx="13">
                  <c:v>4.9044917158035251</c:v>
                </c:pt>
                <c:pt idx="14">
                  <c:v>4.4748250588389622</c:v>
                </c:pt>
                <c:pt idx="15">
                  <c:v>2.9899517353852652</c:v>
                </c:pt>
                <c:pt idx="16">
                  <c:v>3.5688968877413227</c:v>
                </c:pt>
                <c:pt idx="17">
                  <c:v>2.4812991234835806</c:v>
                </c:pt>
                <c:pt idx="18">
                  <c:v>5.0980768918493711</c:v>
                </c:pt>
                <c:pt idx="19">
                  <c:v>4.8481166507413613</c:v>
                </c:pt>
                <c:pt idx="20">
                  <c:v>5.2259465010260913</c:v>
                </c:pt>
                <c:pt idx="21">
                  <c:v>4.9994252188085868</c:v>
                </c:pt>
                <c:pt idx="22">
                  <c:v>4.5232202944354025</c:v>
                </c:pt>
                <c:pt idx="23">
                  <c:v>4.2438946669081412</c:v>
                </c:pt>
                <c:pt idx="24">
                  <c:v>4.6551633339399414</c:v>
                </c:pt>
                <c:pt idx="25">
                  <c:v>2.4845846133135447</c:v>
                </c:pt>
                <c:pt idx="26">
                  <c:v>5.3812497988799661</c:v>
                </c:pt>
                <c:pt idx="27">
                  <c:v>3.8752242406179676</c:v>
                </c:pt>
                <c:pt idx="28">
                  <c:v>5.5023353510181243</c:v>
                </c:pt>
                <c:pt idx="29">
                  <c:v>2.8799131193471652</c:v>
                </c:pt>
                <c:pt idx="30">
                  <c:v>3.9178384404096396</c:v>
                </c:pt>
                <c:pt idx="31">
                  <c:v>2.7849620420927934</c:v>
                </c:pt>
                <c:pt idx="32">
                  <c:v>4.0952707301844518</c:v>
                </c:pt>
                <c:pt idx="33">
                  <c:v>2.6526346303596151</c:v>
                </c:pt>
                <c:pt idx="34">
                  <c:v>5.5653029364778979</c:v>
                </c:pt>
                <c:pt idx="35">
                  <c:v>2.2572492582086228</c:v>
                </c:pt>
                <c:pt idx="36">
                  <c:v>2.941064162102045</c:v>
                </c:pt>
                <c:pt idx="37">
                  <c:v>3.7083571627576428</c:v>
                </c:pt>
                <c:pt idx="38">
                  <c:v>3.3344462269334452</c:v>
                </c:pt>
                <c:pt idx="39">
                  <c:v>3.2342616346886937</c:v>
                </c:pt>
                <c:pt idx="40">
                  <c:v>3.9258086196919861</c:v>
                </c:pt>
                <c:pt idx="41">
                  <c:v>2.6689013876892838</c:v>
                </c:pt>
                <c:pt idx="42">
                  <c:v>2.8776074268929666</c:v>
                </c:pt>
                <c:pt idx="43">
                  <c:v>2.1922534736194468</c:v>
                </c:pt>
                <c:pt idx="44">
                  <c:v>2.2802118449034805</c:v>
                </c:pt>
                <c:pt idx="45">
                  <c:v>2.3946459124109567</c:v>
                </c:pt>
                <c:pt idx="46">
                  <c:v>3.7976033579264548</c:v>
                </c:pt>
                <c:pt idx="47">
                  <c:v>4.7682057104018014</c:v>
                </c:pt>
                <c:pt idx="48">
                  <c:v>2.8083954599316927</c:v>
                </c:pt>
                <c:pt idx="49">
                  <c:v>3.2012311515222871</c:v>
                </c:pt>
                <c:pt idx="50">
                  <c:v>4.0576736090735404</c:v>
                </c:pt>
                <c:pt idx="51">
                  <c:v>2.6608252085702433</c:v>
                </c:pt>
                <c:pt idx="52">
                  <c:v>2.9435421964961086</c:v>
                </c:pt>
                <c:pt idx="53">
                  <c:v>2.6371293334886277</c:v>
                </c:pt>
                <c:pt idx="54">
                  <c:v>4.6655866678354405</c:v>
                </c:pt>
                <c:pt idx="55">
                  <c:v>4.5273794413263406</c:v>
                </c:pt>
                <c:pt idx="56">
                  <c:v>4.1384205126125018</c:v>
                </c:pt>
                <c:pt idx="57">
                  <c:v>4.7444670015404178</c:v>
                </c:pt>
                <c:pt idx="58">
                  <c:v>5.3462895855534613</c:v>
                </c:pt>
                <c:pt idx="59">
                  <c:v>5.8597404891952012</c:v>
                </c:pt>
                <c:pt idx="60">
                  <c:v>4.1045226937968664</c:v>
                </c:pt>
                <c:pt idx="61">
                  <c:v>3.6042043394474819</c:v>
                </c:pt>
                <c:pt idx="62">
                  <c:v>4.5618529805731924</c:v>
                </c:pt>
                <c:pt idx="63">
                  <c:v>10.51395069754188</c:v>
                </c:pt>
                <c:pt idx="64">
                  <c:v>7.4210729780497511</c:v>
                </c:pt>
                <c:pt idx="65">
                  <c:v>6.0306596637034398</c:v>
                </c:pt>
                <c:pt idx="66">
                  <c:v>5.9087317574133493</c:v>
                </c:pt>
                <c:pt idx="67">
                  <c:v>5.4087716722756323</c:v>
                </c:pt>
                <c:pt idx="68">
                  <c:v>5.3526885876365027</c:v>
                </c:pt>
                <c:pt idx="69">
                  <c:v>6.0640210618266481</c:v>
                </c:pt>
                <c:pt idx="70">
                  <c:v>6.3354499815229506</c:v>
                </c:pt>
                <c:pt idx="71">
                  <c:v>5.3621120471439063</c:v>
                </c:pt>
                <c:pt idx="72">
                  <c:v>5.7479617487248564</c:v>
                </c:pt>
                <c:pt idx="73">
                  <c:v>4.2864610307855848</c:v>
                </c:pt>
                <c:pt idx="74">
                  <c:v>5.093166801626551</c:v>
                </c:pt>
                <c:pt idx="75">
                  <c:v>3.6828034250830202</c:v>
                </c:pt>
                <c:pt idx="76">
                  <c:v>5.1678182824307468</c:v>
                </c:pt>
                <c:pt idx="77">
                  <c:v>4.8476585345628234</c:v>
                </c:pt>
                <c:pt idx="78">
                  <c:v>5.1604000619683532</c:v>
                </c:pt>
                <c:pt idx="79">
                  <c:v>2.8200701646662019</c:v>
                </c:pt>
                <c:pt idx="80">
                  <c:v>4.1072451582824518</c:v>
                </c:pt>
                <c:pt idx="81">
                  <c:v>3.2275366773772807</c:v>
                </c:pt>
                <c:pt idx="82">
                  <c:v>4.9612365512095362</c:v>
                </c:pt>
                <c:pt idx="83">
                  <c:v>3.32657497567928</c:v>
                </c:pt>
                <c:pt idx="84">
                  <c:v>1.1694326852302686</c:v>
                </c:pt>
                <c:pt idx="85">
                  <c:v>2.8357992474023188</c:v>
                </c:pt>
                <c:pt idx="86">
                  <c:v>2.4379914839895349</c:v>
                </c:pt>
                <c:pt idx="87">
                  <c:v>3.9370889585344866</c:v>
                </c:pt>
                <c:pt idx="88">
                  <c:v>2.2768224299442745</c:v>
                </c:pt>
                <c:pt idx="89">
                  <c:v>3.9819876845838618</c:v>
                </c:pt>
                <c:pt idx="90">
                  <c:v>3.1249023632898312</c:v>
                </c:pt>
                <c:pt idx="91">
                  <c:v>1.4497205774432682</c:v>
                </c:pt>
                <c:pt idx="92">
                  <c:v>3.058037115534737</c:v>
                </c:pt>
                <c:pt idx="93">
                  <c:v>2.5508563089805074</c:v>
                </c:pt>
                <c:pt idx="94">
                  <c:v>2.1412437059301062</c:v>
                </c:pt>
                <c:pt idx="95">
                  <c:v>2.6500466506294922</c:v>
                </c:pt>
                <c:pt idx="96">
                  <c:v>2.6376054334154846</c:v>
                </c:pt>
                <c:pt idx="97">
                  <c:v>2.1481942840247994</c:v>
                </c:pt>
                <c:pt idx="98">
                  <c:v>2.9981561751303571</c:v>
                </c:pt>
                <c:pt idx="99">
                  <c:v>2.1995199115539656</c:v>
                </c:pt>
                <c:pt idx="100">
                  <c:v>4.1964139559800708</c:v>
                </c:pt>
                <c:pt idx="101">
                  <c:v>3.3962281091658153</c:v>
                </c:pt>
                <c:pt idx="102">
                  <c:v>3.9393061283329649</c:v>
                </c:pt>
                <c:pt idx="103">
                  <c:v>1.9072687259926924</c:v>
                </c:pt>
                <c:pt idx="104">
                  <c:v>3.8760462210943838</c:v>
                </c:pt>
                <c:pt idx="105">
                  <c:v>1.9304279063255463</c:v>
                </c:pt>
                <c:pt idx="106">
                  <c:v>3.5783288521473904</c:v>
                </c:pt>
                <c:pt idx="107">
                  <c:v>3.4665812598686112</c:v>
                </c:pt>
                <c:pt idx="108">
                  <c:v>1.9785743316420454</c:v>
                </c:pt>
                <c:pt idx="109">
                  <c:v>3.0289701828529174</c:v>
                </c:pt>
                <c:pt idx="110">
                  <c:v>1.2177966223029619</c:v>
                </c:pt>
                <c:pt idx="111">
                  <c:v>3.5352632007177682</c:v>
                </c:pt>
                <c:pt idx="112">
                  <c:v>1.1753547993826423</c:v>
                </c:pt>
                <c:pt idx="113">
                  <c:v>1.9144147312358735</c:v>
                </c:pt>
                <c:pt idx="114">
                  <c:v>2.7501715767386807</c:v>
                </c:pt>
                <c:pt idx="115">
                  <c:v>0.71286428491779419</c:v>
                </c:pt>
                <c:pt idx="116">
                  <c:v>1.9535820495535388</c:v>
                </c:pt>
                <c:pt idx="117">
                  <c:v>2.1805558828260261</c:v>
                </c:pt>
                <c:pt idx="118">
                  <c:v>2.7138346379391529</c:v>
                </c:pt>
                <c:pt idx="119">
                  <c:v>2.1772617396621303</c:v>
                </c:pt>
                <c:pt idx="120">
                  <c:v>0.62052928871966384</c:v>
                </c:pt>
                <c:pt idx="121">
                  <c:v>0.64421437712983631</c:v>
                </c:pt>
                <c:pt idx="122">
                  <c:v>1.5101461209007323</c:v>
                </c:pt>
                <c:pt idx="123">
                  <c:v>0.73176797203732069</c:v>
                </c:pt>
                <c:pt idx="124">
                  <c:v>1.6268563510809035</c:v>
                </c:pt>
                <c:pt idx="125">
                  <c:v>0.8801340675377316</c:v>
                </c:pt>
                <c:pt idx="126">
                  <c:v>2.2481944978735799</c:v>
                </c:pt>
                <c:pt idx="127">
                  <c:v>0.49914270536142602</c:v>
                </c:pt>
                <c:pt idx="128">
                  <c:v>0.59184349907171896</c:v>
                </c:pt>
                <c:pt idx="129">
                  <c:v>1.8778401263673601</c:v>
                </c:pt>
                <c:pt idx="130">
                  <c:v>1.73289237504872</c:v>
                </c:pt>
                <c:pt idx="131">
                  <c:v>0.38691879513912197</c:v>
                </c:pt>
                <c:pt idx="132">
                  <c:v>1.0287669430864901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73-4539-97FA-5B3EF90F8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6"/>
        <c:majorTimeUnit val="months"/>
      </c:dateAx>
      <c:valAx>
        <c:axId val="885292968"/>
        <c:scaling>
          <c:orientation val="minMax"/>
          <c:max val="2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29: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מדדי המניות העולמיים העיקריים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פברואר 2025 עד פברואר 2026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81712945310336E-2"/>
          <c:y val="0.16272156670993149"/>
          <c:w val="0.91625673471271107"/>
          <c:h val="0.68698990170477314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98.293589559167756</c:v>
                </c:pt>
                <c:pt idx="2">
                  <c:v>98.293589559167756</c:v>
                </c:pt>
                <c:pt idx="3">
                  <c:v>98.293589559167756</c:v>
                </c:pt>
                <c:pt idx="4">
                  <c:v>97.805156337862385</c:v>
                </c:pt>
                <c:pt idx="5">
                  <c:v>97.347454524055479</c:v>
                </c:pt>
                <c:pt idx="6">
                  <c:v>97.360695183669179</c:v>
                </c:pt>
                <c:pt idx="7">
                  <c:v>95.816115027004372</c:v>
                </c:pt>
                <c:pt idx="8">
                  <c:v>97.335194654042795</c:v>
                </c:pt>
                <c:pt idx="9">
                  <c:v>97.335194654042795</c:v>
                </c:pt>
                <c:pt idx="10">
                  <c:v>97.335194654042795</c:v>
                </c:pt>
                <c:pt idx="11">
                  <c:v>95.622409080803962</c:v>
                </c:pt>
                <c:pt idx="12">
                  <c:v>94.452490551726811</c:v>
                </c:pt>
                <c:pt idx="13">
                  <c:v>95.506512442950708</c:v>
                </c:pt>
                <c:pt idx="14">
                  <c:v>93.804679020256557</c:v>
                </c:pt>
                <c:pt idx="15">
                  <c:v>94.322535929592348</c:v>
                </c:pt>
                <c:pt idx="16">
                  <c:v>94.322535929592348</c:v>
                </c:pt>
                <c:pt idx="17">
                  <c:v>94.322535929592348</c:v>
                </c:pt>
                <c:pt idx="18">
                  <c:v>91.778367704559997</c:v>
                </c:pt>
                <c:pt idx="19">
                  <c:v>91.08380520210801</c:v>
                </c:pt>
                <c:pt idx="20">
                  <c:v>91.528920216035232</c:v>
                </c:pt>
                <c:pt idx="21">
                  <c:v>90.257489963253065</c:v>
                </c:pt>
                <c:pt idx="22">
                  <c:v>92.176895212438993</c:v>
                </c:pt>
                <c:pt idx="23">
                  <c:v>92.176895212438993</c:v>
                </c:pt>
                <c:pt idx="24">
                  <c:v>92.176895212438993</c:v>
                </c:pt>
                <c:pt idx="25">
                  <c:v>92.768311341850918</c:v>
                </c:pt>
                <c:pt idx="26">
                  <c:v>91.780002353895014</c:v>
                </c:pt>
                <c:pt idx="27">
                  <c:v>92.771090245720472</c:v>
                </c:pt>
                <c:pt idx="28">
                  <c:v>92.568393728177426</c:v>
                </c:pt>
                <c:pt idx="29">
                  <c:v>92.644731852123073</c:v>
                </c:pt>
                <c:pt idx="30">
                  <c:v>92.644731852123073</c:v>
                </c:pt>
                <c:pt idx="31">
                  <c:v>92.644731852123073</c:v>
                </c:pt>
                <c:pt idx="32">
                  <c:v>94.279544652081228</c:v>
                </c:pt>
                <c:pt idx="33">
                  <c:v>94.427970811701471</c:v>
                </c:pt>
                <c:pt idx="34">
                  <c:v>93.374439315278096</c:v>
                </c:pt>
                <c:pt idx="35">
                  <c:v>93.06565405589194</c:v>
                </c:pt>
                <c:pt idx="36">
                  <c:v>91.228798598124726</c:v>
                </c:pt>
                <c:pt idx="37">
                  <c:v>91.228798598124726</c:v>
                </c:pt>
                <c:pt idx="38">
                  <c:v>91.228798598124726</c:v>
                </c:pt>
                <c:pt idx="39">
                  <c:v>91.73406870758086</c:v>
                </c:pt>
                <c:pt idx="40">
                  <c:v>92.080941296473071</c:v>
                </c:pt>
                <c:pt idx="41">
                  <c:v>92.700473394447428</c:v>
                </c:pt>
                <c:pt idx="42">
                  <c:v>88.214178294472276</c:v>
                </c:pt>
                <c:pt idx="43">
                  <c:v>82.94341497861879</c:v>
                </c:pt>
                <c:pt idx="44">
                  <c:v>82.94341497861879</c:v>
                </c:pt>
                <c:pt idx="45">
                  <c:v>82.94341497861879</c:v>
                </c:pt>
                <c:pt idx="46">
                  <c:v>82.750035962285381</c:v>
                </c:pt>
                <c:pt idx="47">
                  <c:v>81.450816670807797</c:v>
                </c:pt>
                <c:pt idx="48">
                  <c:v>89.201179562960164</c:v>
                </c:pt>
                <c:pt idx="49">
                  <c:v>86.114144293766117</c:v>
                </c:pt>
                <c:pt idx="50">
                  <c:v>87.672128574978103</c:v>
                </c:pt>
                <c:pt idx="51">
                  <c:v>87.672128574978103</c:v>
                </c:pt>
                <c:pt idx="52">
                  <c:v>87.672128574978103</c:v>
                </c:pt>
                <c:pt idx="53">
                  <c:v>88.368652656632122</c:v>
                </c:pt>
                <c:pt idx="54">
                  <c:v>88.215976408740815</c:v>
                </c:pt>
                <c:pt idx="55">
                  <c:v>86.2391949678955</c:v>
                </c:pt>
                <c:pt idx="56">
                  <c:v>86.353620421347216</c:v>
                </c:pt>
                <c:pt idx="57">
                  <c:v>86.353620421347216</c:v>
                </c:pt>
                <c:pt idx="58">
                  <c:v>86.353620421347216</c:v>
                </c:pt>
                <c:pt idx="59">
                  <c:v>86.353620421347216</c:v>
                </c:pt>
                <c:pt idx="60">
                  <c:v>84.318481999241527</c:v>
                </c:pt>
                <c:pt idx="61">
                  <c:v>86.43633367769948</c:v>
                </c:pt>
                <c:pt idx="62">
                  <c:v>87.876459741856195</c:v>
                </c:pt>
                <c:pt idx="63">
                  <c:v>89.656756332631559</c:v>
                </c:pt>
                <c:pt idx="64">
                  <c:v>90.317808523715513</c:v>
                </c:pt>
                <c:pt idx="65">
                  <c:v>90.317808523715513</c:v>
                </c:pt>
                <c:pt idx="66">
                  <c:v>90.317808523715513</c:v>
                </c:pt>
                <c:pt idx="67">
                  <c:v>90.375675110175379</c:v>
                </c:pt>
                <c:pt idx="68">
                  <c:v>90.900070616851281</c:v>
                </c:pt>
                <c:pt idx="69">
                  <c:v>91.034602257123808</c:v>
                </c:pt>
                <c:pt idx="70">
                  <c:v>91.608037243850447</c:v>
                </c:pt>
                <c:pt idx="71">
                  <c:v>92.957113340046277</c:v>
                </c:pt>
                <c:pt idx="72">
                  <c:v>92.957113340046277</c:v>
                </c:pt>
                <c:pt idx="73">
                  <c:v>92.957113340046277</c:v>
                </c:pt>
                <c:pt idx="74">
                  <c:v>92.363899096365827</c:v>
                </c:pt>
                <c:pt idx="75">
                  <c:v>91.653317030430614</c:v>
                </c:pt>
                <c:pt idx="76">
                  <c:v>92.051681073376116</c:v>
                </c:pt>
                <c:pt idx="77">
                  <c:v>92.585557546195162</c:v>
                </c:pt>
                <c:pt idx="78">
                  <c:v>92.519681177993675</c:v>
                </c:pt>
                <c:pt idx="79">
                  <c:v>92.519681177993675</c:v>
                </c:pt>
                <c:pt idx="80">
                  <c:v>92.519681177993675</c:v>
                </c:pt>
                <c:pt idx="81">
                  <c:v>95.532012972577093</c:v>
                </c:pt>
                <c:pt idx="82">
                  <c:v>96.22445043089354</c:v>
                </c:pt>
                <c:pt idx="83">
                  <c:v>96.323019785795523</c:v>
                </c:pt>
                <c:pt idx="84">
                  <c:v>96.721056898874039</c:v>
                </c:pt>
                <c:pt idx="85">
                  <c:v>97.398619048241756</c:v>
                </c:pt>
                <c:pt idx="86">
                  <c:v>97.398619048241756</c:v>
                </c:pt>
                <c:pt idx="87">
                  <c:v>97.398619048241756</c:v>
                </c:pt>
                <c:pt idx="88">
                  <c:v>97.483947743530052</c:v>
                </c:pt>
                <c:pt idx="89">
                  <c:v>97.105689887405347</c:v>
                </c:pt>
                <c:pt idx="90">
                  <c:v>95.538878499784204</c:v>
                </c:pt>
                <c:pt idx="91">
                  <c:v>95.496377617073577</c:v>
                </c:pt>
                <c:pt idx="92">
                  <c:v>94.855758542677407</c:v>
                </c:pt>
                <c:pt idx="93">
                  <c:v>94.855758542677407</c:v>
                </c:pt>
                <c:pt idx="94">
                  <c:v>94.855758542677407</c:v>
                </c:pt>
                <c:pt idx="95">
                  <c:v>94.855758542677407</c:v>
                </c:pt>
                <c:pt idx="96">
                  <c:v>96.796414233218684</c:v>
                </c:pt>
                <c:pt idx="97">
                  <c:v>96.257143417594051</c:v>
                </c:pt>
                <c:pt idx="98">
                  <c:v>96.643247590526883</c:v>
                </c:pt>
                <c:pt idx="99">
                  <c:v>96.635401273718756</c:v>
                </c:pt>
                <c:pt idx="100">
                  <c:v>96.635401273718756</c:v>
                </c:pt>
                <c:pt idx="101">
                  <c:v>96.635401273718756</c:v>
                </c:pt>
                <c:pt idx="102">
                  <c:v>97.031803737462226</c:v>
                </c:pt>
                <c:pt idx="103">
                  <c:v>97.594613503511212</c:v>
                </c:pt>
                <c:pt idx="104">
                  <c:v>97.601805960585324</c:v>
                </c:pt>
                <c:pt idx="105">
                  <c:v>97.086727955119059</c:v>
                </c:pt>
                <c:pt idx="106">
                  <c:v>98.084844839085108</c:v>
                </c:pt>
                <c:pt idx="107">
                  <c:v>98.084844839085108</c:v>
                </c:pt>
                <c:pt idx="108">
                  <c:v>98.084844839085108</c:v>
                </c:pt>
                <c:pt idx="109">
                  <c:v>98.175077482378484</c:v>
                </c:pt>
                <c:pt idx="110">
                  <c:v>98.713367508402101</c:v>
                </c:pt>
                <c:pt idx="111">
                  <c:v>98.442506113588507</c:v>
                </c:pt>
                <c:pt idx="112">
                  <c:v>98.818802390511195</c:v>
                </c:pt>
                <c:pt idx="113">
                  <c:v>97.70250035962286</c:v>
                </c:pt>
                <c:pt idx="114">
                  <c:v>97.70250035962286</c:v>
                </c:pt>
                <c:pt idx="115">
                  <c:v>97.70250035962286</c:v>
                </c:pt>
                <c:pt idx="116">
                  <c:v>98.620192496305677</c:v>
                </c:pt>
                <c:pt idx="117">
                  <c:v>97.796492696386764</c:v>
                </c:pt>
                <c:pt idx="118">
                  <c:v>97.766251683688793</c:v>
                </c:pt>
                <c:pt idx="119">
                  <c:v>97.766251683688793</c:v>
                </c:pt>
                <c:pt idx="120">
                  <c:v>97.55325687533508</c:v>
                </c:pt>
                <c:pt idx="121">
                  <c:v>97.55325687533508</c:v>
                </c:pt>
                <c:pt idx="122">
                  <c:v>97.55325687533508</c:v>
                </c:pt>
                <c:pt idx="123">
                  <c:v>98.490401339104722</c:v>
                </c:pt>
                <c:pt idx="124">
                  <c:v>99.58577985850475</c:v>
                </c:pt>
                <c:pt idx="125">
                  <c:v>99.585452928637736</c:v>
                </c:pt>
                <c:pt idx="126">
                  <c:v>100.38414259373079</c:v>
                </c:pt>
                <c:pt idx="127">
                  <c:v>100.90804770560618</c:v>
                </c:pt>
                <c:pt idx="128">
                  <c:v>100.90804770560618</c:v>
                </c:pt>
                <c:pt idx="129">
                  <c:v>100.90804770560618</c:v>
                </c:pt>
                <c:pt idx="130">
                  <c:v>101.42917391361203</c:v>
                </c:pt>
                <c:pt idx="131">
                  <c:v>101.31572924976132</c:v>
                </c:pt>
                <c:pt idx="132">
                  <c:v>101.79647961919206</c:v>
                </c:pt>
                <c:pt idx="133">
                  <c:v>102.64535301887035</c:v>
                </c:pt>
                <c:pt idx="134">
                  <c:v>102.64535301887035</c:v>
                </c:pt>
                <c:pt idx="135">
                  <c:v>102.64535301887035</c:v>
                </c:pt>
                <c:pt idx="136">
                  <c:v>102.64535301887035</c:v>
                </c:pt>
                <c:pt idx="137">
                  <c:v>101.83832664216867</c:v>
                </c:pt>
                <c:pt idx="138">
                  <c:v>101.76542128182659</c:v>
                </c:pt>
                <c:pt idx="139">
                  <c:v>102.38233794086489</c:v>
                </c:pt>
                <c:pt idx="140">
                  <c:v>102.66349762648913</c:v>
                </c:pt>
                <c:pt idx="141">
                  <c:v>102.32496174920553</c:v>
                </c:pt>
                <c:pt idx="142">
                  <c:v>102.32496174920553</c:v>
                </c:pt>
                <c:pt idx="143">
                  <c:v>102.32496174920553</c:v>
                </c:pt>
                <c:pt idx="144">
                  <c:v>102.4689743556212</c:v>
                </c:pt>
                <c:pt idx="145">
                  <c:v>102.06358132053508</c:v>
                </c:pt>
                <c:pt idx="146">
                  <c:v>102.38953039793898</c:v>
                </c:pt>
                <c:pt idx="147">
                  <c:v>102.93975336410828</c:v>
                </c:pt>
                <c:pt idx="148">
                  <c:v>102.93043586289865</c:v>
                </c:pt>
                <c:pt idx="149">
                  <c:v>102.93043586289865</c:v>
                </c:pt>
                <c:pt idx="150">
                  <c:v>102.93043586289865</c:v>
                </c:pt>
                <c:pt idx="151">
                  <c:v>103.07444846931432</c:v>
                </c:pt>
                <c:pt idx="152">
                  <c:v>103.14016137258231</c:v>
                </c:pt>
                <c:pt idx="153">
                  <c:v>103.94588002981595</c:v>
                </c:pt>
                <c:pt idx="154">
                  <c:v>104.01845846029106</c:v>
                </c:pt>
                <c:pt idx="155">
                  <c:v>104.4318612771188</c:v>
                </c:pt>
                <c:pt idx="156">
                  <c:v>104.4318612771188</c:v>
                </c:pt>
                <c:pt idx="157">
                  <c:v>104.4318612771188</c:v>
                </c:pt>
                <c:pt idx="158">
                  <c:v>104.45033281460458</c:v>
                </c:pt>
                <c:pt idx="159">
                  <c:v>104.14122062535141</c:v>
                </c:pt>
                <c:pt idx="160">
                  <c:v>104.01110253828344</c:v>
                </c:pt>
                <c:pt idx="161">
                  <c:v>103.62679647961916</c:v>
                </c:pt>
                <c:pt idx="162">
                  <c:v>101.96958898377116</c:v>
                </c:pt>
                <c:pt idx="163">
                  <c:v>101.96958898377116</c:v>
                </c:pt>
                <c:pt idx="164">
                  <c:v>101.96958898377116</c:v>
                </c:pt>
                <c:pt idx="165">
                  <c:v>103.47232211745931</c:v>
                </c:pt>
                <c:pt idx="166">
                  <c:v>102.96966744693923</c:v>
                </c:pt>
                <c:pt idx="167">
                  <c:v>103.71948109691505</c:v>
                </c:pt>
                <c:pt idx="168">
                  <c:v>103.63676784056278</c:v>
                </c:pt>
                <c:pt idx="169">
                  <c:v>104.44510193673247</c:v>
                </c:pt>
                <c:pt idx="170">
                  <c:v>104.44510193673247</c:v>
                </c:pt>
                <c:pt idx="171">
                  <c:v>104.44510193673247</c:v>
                </c:pt>
                <c:pt idx="172">
                  <c:v>104.18355804312853</c:v>
                </c:pt>
                <c:pt idx="173">
                  <c:v>105.36557297728486</c:v>
                </c:pt>
                <c:pt idx="174">
                  <c:v>105.70590696883698</c:v>
                </c:pt>
                <c:pt idx="175">
                  <c:v>105.73794609580348</c:v>
                </c:pt>
                <c:pt idx="176">
                  <c:v>105.43161281041986</c:v>
                </c:pt>
                <c:pt idx="177">
                  <c:v>105.43161281041986</c:v>
                </c:pt>
                <c:pt idx="178">
                  <c:v>105.43161281041986</c:v>
                </c:pt>
                <c:pt idx="179">
                  <c:v>105.42098758974218</c:v>
                </c:pt>
                <c:pt idx="180">
                  <c:v>104.80341707096987</c:v>
                </c:pt>
                <c:pt idx="181">
                  <c:v>104.54857523963952</c:v>
                </c:pt>
                <c:pt idx="182">
                  <c:v>104.12994154493971</c:v>
                </c:pt>
                <c:pt idx="183">
                  <c:v>105.71130131164256</c:v>
                </c:pt>
                <c:pt idx="184">
                  <c:v>105.71130131164256</c:v>
                </c:pt>
                <c:pt idx="185">
                  <c:v>105.71130131164256</c:v>
                </c:pt>
                <c:pt idx="186">
                  <c:v>105.26030156010926</c:v>
                </c:pt>
                <c:pt idx="187">
                  <c:v>105.69544521309282</c:v>
                </c:pt>
                <c:pt idx="188">
                  <c:v>105.94816200028762</c:v>
                </c:pt>
                <c:pt idx="189">
                  <c:v>106.28261125423367</c:v>
                </c:pt>
                <c:pt idx="190">
                  <c:v>105.60259713086343</c:v>
                </c:pt>
                <c:pt idx="191">
                  <c:v>105.60259713086343</c:v>
                </c:pt>
                <c:pt idx="192">
                  <c:v>105.60259713086343</c:v>
                </c:pt>
                <c:pt idx="193">
                  <c:v>105.60259713086343</c:v>
                </c:pt>
                <c:pt idx="194">
                  <c:v>104.8715819482404</c:v>
                </c:pt>
                <c:pt idx="195">
                  <c:v>105.40643921066048</c:v>
                </c:pt>
                <c:pt idx="196">
                  <c:v>106.28620748277073</c:v>
                </c:pt>
                <c:pt idx="197">
                  <c:v>105.94979664962267</c:v>
                </c:pt>
                <c:pt idx="198">
                  <c:v>105.94979664962267</c:v>
                </c:pt>
                <c:pt idx="199">
                  <c:v>105.94979664962267</c:v>
                </c:pt>
                <c:pt idx="200">
                  <c:v>106.17292628385353</c:v>
                </c:pt>
                <c:pt idx="201">
                  <c:v>106.45833605774884</c:v>
                </c:pt>
                <c:pt idx="202">
                  <c:v>106.77594842354414</c:v>
                </c:pt>
                <c:pt idx="203">
                  <c:v>107.6820345499483</c:v>
                </c:pt>
                <c:pt idx="204">
                  <c:v>107.63005270109451</c:v>
                </c:pt>
                <c:pt idx="205">
                  <c:v>107.63005270109451</c:v>
                </c:pt>
                <c:pt idx="206">
                  <c:v>107.63005270109451</c:v>
                </c:pt>
                <c:pt idx="207">
                  <c:v>108.13663053001864</c:v>
                </c:pt>
                <c:pt idx="208">
                  <c:v>107.99735840667455</c:v>
                </c:pt>
                <c:pt idx="209">
                  <c:v>107.89257738429947</c:v>
                </c:pt>
                <c:pt idx="210">
                  <c:v>108.40929003910077</c:v>
                </c:pt>
                <c:pt idx="211">
                  <c:v>108.93891642364873</c:v>
                </c:pt>
                <c:pt idx="212">
                  <c:v>108.93891642364873</c:v>
                </c:pt>
                <c:pt idx="213">
                  <c:v>108.93891642364873</c:v>
                </c:pt>
                <c:pt idx="214">
                  <c:v>109.4193398632125</c:v>
                </c:pt>
                <c:pt idx="215">
                  <c:v>108.81729851312292</c:v>
                </c:pt>
                <c:pt idx="216">
                  <c:v>108.50753246413576</c:v>
                </c:pt>
                <c:pt idx="217">
                  <c:v>107.96401156024007</c:v>
                </c:pt>
                <c:pt idx="218">
                  <c:v>108.60119787103265</c:v>
                </c:pt>
                <c:pt idx="219">
                  <c:v>108.60119787103265</c:v>
                </c:pt>
                <c:pt idx="220">
                  <c:v>108.60119787103265</c:v>
                </c:pt>
                <c:pt idx="221">
                  <c:v>108.88742496959546</c:v>
                </c:pt>
                <c:pt idx="222">
                  <c:v>109.33286691338968</c:v>
                </c:pt>
                <c:pt idx="223">
                  <c:v>109.70458617217429</c:v>
                </c:pt>
                <c:pt idx="224">
                  <c:v>109.77242411957782</c:v>
                </c:pt>
                <c:pt idx="225">
                  <c:v>109.77961657665192</c:v>
                </c:pt>
                <c:pt idx="226">
                  <c:v>109.77961657665192</c:v>
                </c:pt>
                <c:pt idx="227">
                  <c:v>109.77961657665192</c:v>
                </c:pt>
                <c:pt idx="228">
                  <c:v>110.17994219879945</c:v>
                </c:pt>
                <c:pt idx="229">
                  <c:v>109.76000078463163</c:v>
                </c:pt>
                <c:pt idx="230">
                  <c:v>110.39963906942677</c:v>
                </c:pt>
                <c:pt idx="231">
                  <c:v>110.09543082817868</c:v>
                </c:pt>
                <c:pt idx="232">
                  <c:v>107.11056114242368</c:v>
                </c:pt>
                <c:pt idx="233">
                  <c:v>107.11056114242368</c:v>
                </c:pt>
                <c:pt idx="234">
                  <c:v>107.11056114242368</c:v>
                </c:pt>
                <c:pt idx="235">
                  <c:v>108.78133622775238</c:v>
                </c:pt>
                <c:pt idx="236">
                  <c:v>108.61116923197631</c:v>
                </c:pt>
                <c:pt idx="237">
                  <c:v>109.0484379290954</c:v>
                </c:pt>
                <c:pt idx="238">
                  <c:v>108.36204867331854</c:v>
                </c:pt>
                <c:pt idx="239">
                  <c:v>108.93319515097616</c:v>
                </c:pt>
                <c:pt idx="240">
                  <c:v>108.93319515097616</c:v>
                </c:pt>
                <c:pt idx="241">
                  <c:v>108.93319515097616</c:v>
                </c:pt>
                <c:pt idx="242">
                  <c:v>110.09575775804569</c:v>
                </c:pt>
                <c:pt idx="243">
                  <c:v>110.09935398658274</c:v>
                </c:pt>
                <c:pt idx="244">
                  <c:v>109.51169755064137</c:v>
                </c:pt>
                <c:pt idx="245">
                  <c:v>110.14986465103499</c:v>
                </c:pt>
                <c:pt idx="246">
                  <c:v>111.02031542193562</c:v>
                </c:pt>
                <c:pt idx="247">
                  <c:v>111.02031542193562</c:v>
                </c:pt>
                <c:pt idx="248">
                  <c:v>111.02031542193562</c:v>
                </c:pt>
                <c:pt idx="249">
                  <c:v>112.38475722188069</c:v>
                </c:pt>
                <c:pt idx="250">
                  <c:v>112.64188756228008</c:v>
                </c:pt>
                <c:pt idx="251">
                  <c:v>112.636983614275</c:v>
                </c:pt>
                <c:pt idx="252">
                  <c:v>111.52133544312066</c:v>
                </c:pt>
                <c:pt idx="253">
                  <c:v>111.81328381435604</c:v>
                </c:pt>
                <c:pt idx="254">
                  <c:v>111.81328381435604</c:v>
                </c:pt>
                <c:pt idx="255">
                  <c:v>111.81328381435604</c:v>
                </c:pt>
                <c:pt idx="256">
                  <c:v>112.00568204108845</c:v>
                </c:pt>
                <c:pt idx="257">
                  <c:v>110.69109704586162</c:v>
                </c:pt>
                <c:pt idx="258">
                  <c:v>111.09550929134673</c:v>
                </c:pt>
                <c:pt idx="259">
                  <c:v>109.8536661915285</c:v>
                </c:pt>
                <c:pt idx="260">
                  <c:v>109.99228445513862</c:v>
                </c:pt>
                <c:pt idx="261">
                  <c:v>109.99228445513862</c:v>
                </c:pt>
                <c:pt idx="262">
                  <c:v>109.99228445513862</c:v>
                </c:pt>
                <c:pt idx="263">
                  <c:v>111.68627156102465</c:v>
                </c:pt>
                <c:pt idx="264">
                  <c:v>111.91806483673113</c:v>
                </c:pt>
                <c:pt idx="265">
                  <c:v>111.98851822307068</c:v>
                </c:pt>
                <c:pt idx="266">
                  <c:v>110.13433548235223</c:v>
                </c:pt>
                <c:pt idx="267">
                  <c:v>110.07908433482839</c:v>
                </c:pt>
                <c:pt idx="268">
                  <c:v>110.07908433482839</c:v>
                </c:pt>
                <c:pt idx="269">
                  <c:v>110.07908433482839</c:v>
                </c:pt>
                <c:pt idx="270">
                  <c:v>109.07050569511819</c:v>
                </c:pt>
                <c:pt idx="271">
                  <c:v>108.1699773764531</c:v>
                </c:pt>
                <c:pt idx="272">
                  <c:v>108.57602427127323</c:v>
                </c:pt>
                <c:pt idx="273">
                  <c:v>106.88579685885774</c:v>
                </c:pt>
                <c:pt idx="274">
                  <c:v>107.93573212674407</c:v>
                </c:pt>
                <c:pt idx="275">
                  <c:v>107.93573212674407</c:v>
                </c:pt>
                <c:pt idx="276">
                  <c:v>107.93573212674407</c:v>
                </c:pt>
                <c:pt idx="277">
                  <c:v>109.60519949260474</c:v>
                </c:pt>
                <c:pt idx="278">
                  <c:v>110.59841242856571</c:v>
                </c:pt>
                <c:pt idx="279">
                  <c:v>111.36228406282271</c:v>
                </c:pt>
                <c:pt idx="280">
                  <c:v>111.36228406282271</c:v>
                </c:pt>
                <c:pt idx="281">
                  <c:v>111.95860414023971</c:v>
                </c:pt>
                <c:pt idx="282">
                  <c:v>111.95860414023971</c:v>
                </c:pt>
                <c:pt idx="283">
                  <c:v>111.95860414023971</c:v>
                </c:pt>
                <c:pt idx="284">
                  <c:v>111.36261099268972</c:v>
                </c:pt>
                <c:pt idx="285">
                  <c:v>111.63625129137284</c:v>
                </c:pt>
                <c:pt idx="286">
                  <c:v>111.96890243105035</c:v>
                </c:pt>
                <c:pt idx="287">
                  <c:v>112.08986648184217</c:v>
                </c:pt>
                <c:pt idx="288">
                  <c:v>112.30694791353343</c:v>
                </c:pt>
                <c:pt idx="289">
                  <c:v>112.30694791353343</c:v>
                </c:pt>
                <c:pt idx="290">
                  <c:v>112.30694791353343</c:v>
                </c:pt>
                <c:pt idx="291">
                  <c:v>111.91643018739605</c:v>
                </c:pt>
                <c:pt idx="292">
                  <c:v>111.81835122729456</c:v>
                </c:pt>
                <c:pt idx="293">
                  <c:v>112.57306882527544</c:v>
                </c:pt>
                <c:pt idx="294">
                  <c:v>112.80715061005097</c:v>
                </c:pt>
                <c:pt idx="295">
                  <c:v>111.60421216440633</c:v>
                </c:pt>
                <c:pt idx="296">
                  <c:v>111.60421216440633</c:v>
                </c:pt>
                <c:pt idx="297">
                  <c:v>111.60421216440633</c:v>
                </c:pt>
                <c:pt idx="298">
                  <c:v>111.42603538688866</c:v>
                </c:pt>
                <c:pt idx="299">
                  <c:v>111.16040486994716</c:v>
                </c:pt>
                <c:pt idx="300">
                  <c:v>109.87181079914723</c:v>
                </c:pt>
                <c:pt idx="301">
                  <c:v>110.74356928951586</c:v>
                </c:pt>
                <c:pt idx="302">
                  <c:v>111.72010880225959</c:v>
                </c:pt>
                <c:pt idx="303">
                  <c:v>111.72010880225959</c:v>
                </c:pt>
                <c:pt idx="304">
                  <c:v>111.72010880225959</c:v>
                </c:pt>
                <c:pt idx="305">
                  <c:v>112.43919104473694</c:v>
                </c:pt>
                <c:pt idx="306">
                  <c:v>112.95083628659967</c:v>
                </c:pt>
                <c:pt idx="307">
                  <c:v>113.31470922857615</c:v>
                </c:pt>
                <c:pt idx="308">
                  <c:v>113.31470922857615</c:v>
                </c:pt>
                <c:pt idx="309">
                  <c:v>113.28021812760711</c:v>
                </c:pt>
                <c:pt idx="310">
                  <c:v>113.28021812760711</c:v>
                </c:pt>
                <c:pt idx="311">
                  <c:v>113.28021812760711</c:v>
                </c:pt>
                <c:pt idx="312">
                  <c:v>112.88463298853115</c:v>
                </c:pt>
                <c:pt idx="313">
                  <c:v>112.72934130170381</c:v>
                </c:pt>
                <c:pt idx="314">
                  <c:v>111.89992022911231</c:v>
                </c:pt>
                <c:pt idx="315">
                  <c:v>111.89992022911231</c:v>
                </c:pt>
                <c:pt idx="316">
                  <c:v>112.11193424786501</c:v>
                </c:pt>
                <c:pt idx="317">
                  <c:v>112.11193424786501</c:v>
                </c:pt>
                <c:pt idx="318">
                  <c:v>112.11193424786501</c:v>
                </c:pt>
                <c:pt idx="319">
                  <c:v>112.82431442806873</c:v>
                </c:pt>
                <c:pt idx="320">
                  <c:v>113.52345394865877</c:v>
                </c:pt>
                <c:pt idx="321">
                  <c:v>113.13293622252138</c:v>
                </c:pt>
                <c:pt idx="322">
                  <c:v>113.14159986399702</c:v>
                </c:pt>
                <c:pt idx="323">
                  <c:v>113.87424969595507</c:v>
                </c:pt>
                <c:pt idx="324">
                  <c:v>113.87424969595507</c:v>
                </c:pt>
                <c:pt idx="325">
                  <c:v>113.87424969595507</c:v>
                </c:pt>
                <c:pt idx="326">
                  <c:v>114.05389765787429</c:v>
                </c:pt>
                <c:pt idx="327">
                  <c:v>113.83272960284545</c:v>
                </c:pt>
                <c:pt idx="328">
                  <c:v>113.2256208398173</c:v>
                </c:pt>
                <c:pt idx="329">
                  <c:v>113.51773267598618</c:v>
                </c:pt>
                <c:pt idx="330">
                  <c:v>113.44482731564409</c:v>
                </c:pt>
                <c:pt idx="331">
                  <c:v>113.44482731564409</c:v>
                </c:pt>
                <c:pt idx="332">
                  <c:v>113.44482731564409</c:v>
                </c:pt>
                <c:pt idx="333">
                  <c:v>113.44482731564409</c:v>
                </c:pt>
                <c:pt idx="334">
                  <c:v>111.1048267925563</c:v>
                </c:pt>
                <c:pt idx="335">
                  <c:v>112.39227660882172</c:v>
                </c:pt>
                <c:pt idx="336">
                  <c:v>113.00902980292652</c:v>
                </c:pt>
                <c:pt idx="337">
                  <c:v>113.04597287789805</c:v>
                </c:pt>
                <c:pt idx="338">
                  <c:v>113.04597287789805</c:v>
                </c:pt>
                <c:pt idx="339">
                  <c:v>113.04597287789805</c:v>
                </c:pt>
                <c:pt idx="340">
                  <c:v>113.61188847768359</c:v>
                </c:pt>
                <c:pt idx="341">
                  <c:v>114.07563849403009</c:v>
                </c:pt>
                <c:pt idx="342">
                  <c:v>114.06632099282044</c:v>
                </c:pt>
                <c:pt idx="343">
                  <c:v>113.91887562280121</c:v>
                </c:pt>
                <c:pt idx="344">
                  <c:v>113.42880775216082</c:v>
                </c:pt>
                <c:pt idx="345">
                  <c:v>113.42880775216082</c:v>
                </c:pt>
                <c:pt idx="346">
                  <c:v>113.42880775216082</c:v>
                </c:pt>
                <c:pt idx="347">
                  <c:v>114.04033006839354</c:v>
                </c:pt>
                <c:pt idx="348">
                  <c:v>113.08193516326861</c:v>
                </c:pt>
                <c:pt idx="349">
                  <c:v>112.50833671160846</c:v>
                </c:pt>
                <c:pt idx="350">
                  <c:v>111.13000039231567</c:v>
                </c:pt>
                <c:pt idx="351">
                  <c:v>113.31879585191368</c:v>
                </c:pt>
                <c:pt idx="352">
                  <c:v>113.31879585191368</c:v>
                </c:pt>
                <c:pt idx="353">
                  <c:v>113.31879585191368</c:v>
                </c:pt>
                <c:pt idx="354">
                  <c:v>113.85038381566369</c:v>
                </c:pt>
                <c:pt idx="355">
                  <c:v>113.47425100367454</c:v>
                </c:pt>
                <c:pt idx="356">
                  <c:v>113.46869319593546</c:v>
                </c:pt>
                <c:pt idx="357">
                  <c:v>111.69166590383017</c:v>
                </c:pt>
                <c:pt idx="358">
                  <c:v>111.74740744615451</c:v>
                </c:pt>
                <c:pt idx="359">
                  <c:v>111.74740744615451</c:v>
                </c:pt>
                <c:pt idx="360">
                  <c:v>111.74740744615451</c:v>
                </c:pt>
                <c:pt idx="361">
                  <c:v>111.74740744615451</c:v>
                </c:pt>
                <c:pt idx="362">
                  <c:v>111.86265022427374</c:v>
                </c:pt>
                <c:pt idx="363">
                  <c:v>112.48528815598463</c:v>
                </c:pt>
                <c:pt idx="364">
                  <c:v>112.16783925512284</c:v>
                </c:pt>
                <c:pt idx="365">
                  <c:v>112.94625926846157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8-447F-9048-4B6EC8052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100.25570065080858</c:v>
                </c:pt>
                <c:pt idx="2">
                  <c:v>100.25570065080858</c:v>
                </c:pt>
                <c:pt idx="3">
                  <c:v>100.25570065080858</c:v>
                </c:pt>
                <c:pt idx="4">
                  <c:v>100.25570065080858</c:v>
                </c:pt>
                <c:pt idx="5">
                  <c:v>98.861757214171149</c:v>
                </c:pt>
                <c:pt idx="6">
                  <c:v>98.615053916899626</c:v>
                </c:pt>
                <c:pt idx="7">
                  <c:v>98.909277719346676</c:v>
                </c:pt>
                <c:pt idx="8">
                  <c:v>96.063554409685693</c:v>
                </c:pt>
                <c:pt idx="9">
                  <c:v>96.063554409685693</c:v>
                </c:pt>
                <c:pt idx="10">
                  <c:v>96.063554409685693</c:v>
                </c:pt>
                <c:pt idx="11">
                  <c:v>97.692308090068664</c:v>
                </c:pt>
                <c:pt idx="12">
                  <c:v>96.517765636521375</c:v>
                </c:pt>
                <c:pt idx="13">
                  <c:v>96.742854601732631</c:v>
                </c:pt>
                <c:pt idx="14">
                  <c:v>97.484076235507246</c:v>
                </c:pt>
                <c:pt idx="15">
                  <c:v>95.369801572158224</c:v>
                </c:pt>
                <c:pt idx="16">
                  <c:v>95.369801572158224</c:v>
                </c:pt>
                <c:pt idx="17">
                  <c:v>95.369801572158224</c:v>
                </c:pt>
                <c:pt idx="18">
                  <c:v>95.734608061835573</c:v>
                </c:pt>
                <c:pt idx="19">
                  <c:v>95.126614482016137</c:v>
                </c:pt>
                <c:pt idx="20">
                  <c:v>95.193784379973721</c:v>
                </c:pt>
                <c:pt idx="21">
                  <c:v>95.118651307046548</c:v>
                </c:pt>
                <c:pt idx="22">
                  <c:v>95.798804696411679</c:v>
                </c:pt>
                <c:pt idx="23">
                  <c:v>95.798804696411679</c:v>
                </c:pt>
                <c:pt idx="24">
                  <c:v>95.798804696411679</c:v>
                </c:pt>
                <c:pt idx="25">
                  <c:v>96.686698705518651</c:v>
                </c:pt>
                <c:pt idx="26">
                  <c:v>97.847305602869184</c:v>
                </c:pt>
                <c:pt idx="27">
                  <c:v>97.605462944864797</c:v>
                </c:pt>
                <c:pt idx="28">
                  <c:v>97.605462944864797</c:v>
                </c:pt>
                <c:pt idx="29">
                  <c:v>97.412019843818314</c:v>
                </c:pt>
                <c:pt idx="30">
                  <c:v>97.412019843818314</c:v>
                </c:pt>
                <c:pt idx="31">
                  <c:v>97.412019843818314</c:v>
                </c:pt>
                <c:pt idx="32">
                  <c:v>97.234735782888649</c:v>
                </c:pt>
                <c:pt idx="33">
                  <c:v>97.67956183922449</c:v>
                </c:pt>
                <c:pt idx="34">
                  <c:v>98.317520743036582</c:v>
                </c:pt>
                <c:pt idx="35">
                  <c:v>97.729797063139671</c:v>
                </c:pt>
                <c:pt idx="36">
                  <c:v>95.972624259140289</c:v>
                </c:pt>
                <c:pt idx="37">
                  <c:v>95.972624259140289</c:v>
                </c:pt>
                <c:pt idx="38">
                  <c:v>95.972624259140289</c:v>
                </c:pt>
                <c:pt idx="39">
                  <c:v>92.087292944523512</c:v>
                </c:pt>
                <c:pt idx="40">
                  <c:v>92.105184233740857</c:v>
                </c:pt>
                <c:pt idx="41">
                  <c:v>92.367322646131967</c:v>
                </c:pt>
                <c:pt idx="42">
                  <c:v>89.807885818412672</c:v>
                </c:pt>
                <c:pt idx="43">
                  <c:v>87.337879582315907</c:v>
                </c:pt>
                <c:pt idx="44">
                  <c:v>87.337879582315907</c:v>
                </c:pt>
                <c:pt idx="45">
                  <c:v>87.337879582315907</c:v>
                </c:pt>
                <c:pt idx="46">
                  <c:v>80.501959251296043</c:v>
                </c:pt>
                <c:pt idx="47">
                  <c:v>85.352256732760978</c:v>
                </c:pt>
                <c:pt idx="48">
                  <c:v>81.994925285769355</c:v>
                </c:pt>
                <c:pt idx="49">
                  <c:v>89.479715104488207</c:v>
                </c:pt>
                <c:pt idx="50">
                  <c:v>86.833717530671123</c:v>
                </c:pt>
                <c:pt idx="51">
                  <c:v>86.833717530671123</c:v>
                </c:pt>
                <c:pt idx="52">
                  <c:v>86.833717530671123</c:v>
                </c:pt>
                <c:pt idx="53">
                  <c:v>87.859570960679463</c:v>
                </c:pt>
                <c:pt idx="54">
                  <c:v>88.596888570361855</c:v>
                </c:pt>
                <c:pt idx="55">
                  <c:v>87.699376700577346</c:v>
                </c:pt>
                <c:pt idx="56">
                  <c:v>88.881442803203015</c:v>
                </c:pt>
                <c:pt idx="57">
                  <c:v>89.79327804614708</c:v>
                </c:pt>
                <c:pt idx="58">
                  <c:v>89.79327804614708</c:v>
                </c:pt>
                <c:pt idx="59">
                  <c:v>89.79327804614708</c:v>
                </c:pt>
                <c:pt idx="60">
                  <c:v>88.628896397025258</c:v>
                </c:pt>
                <c:pt idx="61">
                  <c:v>88.475527715468488</c:v>
                </c:pt>
                <c:pt idx="62">
                  <c:v>90.150974558173033</c:v>
                </c:pt>
                <c:pt idx="63">
                  <c:v>90.591844881488285</c:v>
                </c:pt>
                <c:pt idx="64">
                  <c:v>92.315277609723736</c:v>
                </c:pt>
                <c:pt idx="65">
                  <c:v>92.315277609723736</c:v>
                </c:pt>
                <c:pt idx="66">
                  <c:v>92.315277609723736</c:v>
                </c:pt>
                <c:pt idx="67">
                  <c:v>92.662373791433041</c:v>
                </c:pt>
                <c:pt idx="68">
                  <c:v>92.662373791433041</c:v>
                </c:pt>
                <c:pt idx="69">
                  <c:v>93.193398631368055</c:v>
                </c:pt>
                <c:pt idx="70">
                  <c:v>94.245468488061945</c:v>
                </c:pt>
                <c:pt idx="71">
                  <c:v>95.22377555843056</c:v>
                </c:pt>
                <c:pt idx="72">
                  <c:v>95.22377555843056</c:v>
                </c:pt>
                <c:pt idx="73">
                  <c:v>95.22377555843056</c:v>
                </c:pt>
                <c:pt idx="74">
                  <c:v>95.22377555843056</c:v>
                </c:pt>
                <c:pt idx="75">
                  <c:v>95.22377555843056</c:v>
                </c:pt>
                <c:pt idx="76">
                  <c:v>95.091840227684742</c:v>
                </c:pt>
                <c:pt idx="77">
                  <c:v>95.476994180677167</c:v>
                </c:pt>
                <c:pt idx="78">
                  <c:v>96.962850237499083</c:v>
                </c:pt>
                <c:pt idx="79">
                  <c:v>96.962850237499083</c:v>
                </c:pt>
                <c:pt idx="80">
                  <c:v>96.962850237499083</c:v>
                </c:pt>
                <c:pt idx="81">
                  <c:v>97.327217201285251</c:v>
                </c:pt>
                <c:pt idx="82">
                  <c:v>98.72077282095988</c:v>
                </c:pt>
                <c:pt idx="83">
                  <c:v>98.578237159897412</c:v>
                </c:pt>
                <c:pt idx="84">
                  <c:v>97.614848115364666</c:v>
                </c:pt>
                <c:pt idx="85">
                  <c:v>97.610220166275212</c:v>
                </c:pt>
                <c:pt idx="86">
                  <c:v>97.610220166275212</c:v>
                </c:pt>
                <c:pt idx="87">
                  <c:v>97.610220166275212</c:v>
                </c:pt>
                <c:pt idx="88">
                  <c:v>96.950698639331236</c:v>
                </c:pt>
                <c:pt idx="89">
                  <c:v>97.03048551581206</c:v>
                </c:pt>
                <c:pt idx="90">
                  <c:v>96.434514261839539</c:v>
                </c:pt>
                <c:pt idx="91">
                  <c:v>95.624985133683097</c:v>
                </c:pt>
                <c:pt idx="92">
                  <c:v>96.076404078386602</c:v>
                </c:pt>
                <c:pt idx="93">
                  <c:v>96.076404078386602</c:v>
                </c:pt>
                <c:pt idx="94">
                  <c:v>96.076404078386602</c:v>
                </c:pt>
                <c:pt idx="95">
                  <c:v>97.035759826506194</c:v>
                </c:pt>
                <c:pt idx="96">
                  <c:v>97.533665097817774</c:v>
                </c:pt>
                <c:pt idx="97">
                  <c:v>97.529243984441806</c:v>
                </c:pt>
                <c:pt idx="98">
                  <c:v>99.366410500635496</c:v>
                </c:pt>
                <c:pt idx="99">
                  <c:v>98.156731830258181</c:v>
                </c:pt>
                <c:pt idx="100">
                  <c:v>98.156731830258181</c:v>
                </c:pt>
                <c:pt idx="101">
                  <c:v>98.156731830258181</c:v>
                </c:pt>
                <c:pt idx="102">
                  <c:v>96.878409557464622</c:v>
                </c:pt>
                <c:pt idx="103">
                  <c:v>96.816720805914642</c:v>
                </c:pt>
                <c:pt idx="104">
                  <c:v>97.594009417230012</c:v>
                </c:pt>
                <c:pt idx="105">
                  <c:v>97.095121676279334</c:v>
                </c:pt>
                <c:pt idx="106">
                  <c:v>97.578910410144857</c:v>
                </c:pt>
                <c:pt idx="107">
                  <c:v>97.578910410144857</c:v>
                </c:pt>
                <c:pt idx="108">
                  <c:v>97.578910410144857</c:v>
                </c:pt>
                <c:pt idx="109">
                  <c:v>98.475956899574001</c:v>
                </c:pt>
                <c:pt idx="110">
                  <c:v>98.793811682287924</c:v>
                </c:pt>
                <c:pt idx="111">
                  <c:v>99.335928087359122</c:v>
                </c:pt>
                <c:pt idx="112">
                  <c:v>98.694478830881792</c:v>
                </c:pt>
                <c:pt idx="113">
                  <c:v>97.818426166372433</c:v>
                </c:pt>
                <c:pt idx="114">
                  <c:v>97.818426166372433</c:v>
                </c:pt>
                <c:pt idx="115">
                  <c:v>97.818426166372433</c:v>
                </c:pt>
                <c:pt idx="116">
                  <c:v>99.051890943801709</c:v>
                </c:pt>
                <c:pt idx="117">
                  <c:v>99.634676421038904</c:v>
                </c:pt>
                <c:pt idx="118">
                  <c:v>100.53547180777515</c:v>
                </c:pt>
                <c:pt idx="119">
                  <c:v>99.509540814374233</c:v>
                </c:pt>
                <c:pt idx="120">
                  <c:v>99.289493469679428</c:v>
                </c:pt>
                <c:pt idx="121">
                  <c:v>99.289493469679428</c:v>
                </c:pt>
                <c:pt idx="122">
                  <c:v>99.289493469679428</c:v>
                </c:pt>
                <c:pt idx="123">
                  <c:v>99.162444632664915</c:v>
                </c:pt>
                <c:pt idx="124">
                  <c:v>100.29091443103113</c:v>
                </c:pt>
                <c:pt idx="125">
                  <c:v>100.68263541792706</c:v>
                </c:pt>
                <c:pt idx="126">
                  <c:v>102.34381059640043</c:v>
                </c:pt>
                <c:pt idx="127">
                  <c:v>103.80771621312763</c:v>
                </c:pt>
                <c:pt idx="128">
                  <c:v>103.80771621312763</c:v>
                </c:pt>
                <c:pt idx="129">
                  <c:v>103.80771621312763</c:v>
                </c:pt>
                <c:pt idx="130">
                  <c:v>104.67797747765913</c:v>
                </c:pt>
                <c:pt idx="131">
                  <c:v>103.38251369510965</c:v>
                </c:pt>
                <c:pt idx="132">
                  <c:v>102.8037615142856</c:v>
                </c:pt>
                <c:pt idx="133">
                  <c:v>102.86431266941135</c:v>
                </c:pt>
                <c:pt idx="134">
                  <c:v>102.92889712095024</c:v>
                </c:pt>
                <c:pt idx="135">
                  <c:v>102.92889712095024</c:v>
                </c:pt>
                <c:pt idx="136">
                  <c:v>102.92889712095024</c:v>
                </c:pt>
                <c:pt idx="137">
                  <c:v>102.35182548029834</c:v>
                </c:pt>
                <c:pt idx="138">
                  <c:v>102.61329167662058</c:v>
                </c:pt>
                <c:pt idx="139">
                  <c:v>102.95578576370461</c:v>
                </c:pt>
                <c:pt idx="140">
                  <c:v>102.50353947614713</c:v>
                </c:pt>
                <c:pt idx="141">
                  <c:v>102.30528744476187</c:v>
                </c:pt>
                <c:pt idx="142">
                  <c:v>102.30528744476187</c:v>
                </c:pt>
                <c:pt idx="143">
                  <c:v>102.30528744476187</c:v>
                </c:pt>
                <c:pt idx="144">
                  <c:v>102.02073321192071</c:v>
                </c:pt>
                <c:pt idx="145">
                  <c:v>102.58539470976288</c:v>
                </c:pt>
                <c:pt idx="146">
                  <c:v>102.54759548312163</c:v>
                </c:pt>
                <c:pt idx="147">
                  <c:v>103.16238878702225</c:v>
                </c:pt>
                <c:pt idx="148">
                  <c:v>102.95017534497606</c:v>
                </c:pt>
                <c:pt idx="149">
                  <c:v>102.95017534497606</c:v>
                </c:pt>
                <c:pt idx="150">
                  <c:v>102.95017534497606</c:v>
                </c:pt>
                <c:pt idx="151">
                  <c:v>102.95017534497606</c:v>
                </c:pt>
                <c:pt idx="152">
                  <c:v>102.83592446773409</c:v>
                </c:pt>
                <c:pt idx="153">
                  <c:v>106.44624184679465</c:v>
                </c:pt>
                <c:pt idx="154">
                  <c:v>108.13976095996583</c:v>
                </c:pt>
                <c:pt idx="155">
                  <c:v>107.18286138594399</c:v>
                </c:pt>
                <c:pt idx="156">
                  <c:v>107.18286138594399</c:v>
                </c:pt>
                <c:pt idx="157">
                  <c:v>107.18286138594399</c:v>
                </c:pt>
                <c:pt idx="158">
                  <c:v>105.9988303440401</c:v>
                </c:pt>
                <c:pt idx="159">
                  <c:v>105.16186962938136</c:v>
                </c:pt>
                <c:pt idx="160">
                  <c:v>105.11054851797032</c:v>
                </c:pt>
                <c:pt idx="161">
                  <c:v>106.18381903529747</c:v>
                </c:pt>
                <c:pt idx="162">
                  <c:v>105.4851797040387</c:v>
                </c:pt>
                <c:pt idx="163">
                  <c:v>105.4851797040387</c:v>
                </c:pt>
                <c:pt idx="164">
                  <c:v>105.4851797040387</c:v>
                </c:pt>
                <c:pt idx="165">
                  <c:v>104.16944602156669</c:v>
                </c:pt>
                <c:pt idx="166">
                  <c:v>104.83866297258076</c:v>
                </c:pt>
                <c:pt idx="167">
                  <c:v>105.47292468801413</c:v>
                </c:pt>
                <c:pt idx="168">
                  <c:v>106.15623232201007</c:v>
                </c:pt>
                <c:pt idx="169">
                  <c:v>108.12461024395233</c:v>
                </c:pt>
                <c:pt idx="170">
                  <c:v>108.12461024395233</c:v>
                </c:pt>
                <c:pt idx="171">
                  <c:v>108.12461024395233</c:v>
                </c:pt>
                <c:pt idx="172">
                  <c:v>108.12461024395233</c:v>
                </c:pt>
                <c:pt idx="173">
                  <c:v>110.44553963954733</c:v>
                </c:pt>
                <c:pt idx="174">
                  <c:v>111.88434057154906</c:v>
                </c:pt>
                <c:pt idx="175">
                  <c:v>110.26737652683533</c:v>
                </c:pt>
                <c:pt idx="176">
                  <c:v>112.15229623838223</c:v>
                </c:pt>
                <c:pt idx="177">
                  <c:v>112.15229623838223</c:v>
                </c:pt>
                <c:pt idx="178">
                  <c:v>112.15229623838223</c:v>
                </c:pt>
                <c:pt idx="179">
                  <c:v>113.02100623506252</c:v>
                </c:pt>
                <c:pt idx="180">
                  <c:v>112.58659952779401</c:v>
                </c:pt>
                <c:pt idx="181">
                  <c:v>110.88604800036399</c:v>
                </c:pt>
                <c:pt idx="182">
                  <c:v>110.16631142632868</c:v>
                </c:pt>
                <c:pt idx="183">
                  <c:v>110.22608694752883</c:v>
                </c:pt>
                <c:pt idx="184">
                  <c:v>110.22608694752883</c:v>
                </c:pt>
                <c:pt idx="185">
                  <c:v>110.22608694752883</c:v>
                </c:pt>
                <c:pt idx="186">
                  <c:v>110.67732491098303</c:v>
                </c:pt>
                <c:pt idx="187">
                  <c:v>109.60844965256767</c:v>
                </c:pt>
                <c:pt idx="188">
                  <c:v>109.93387979328834</c:v>
                </c:pt>
                <c:pt idx="189">
                  <c:v>110.731541722383</c:v>
                </c:pt>
                <c:pt idx="190">
                  <c:v>110.44631527347298</c:v>
                </c:pt>
                <c:pt idx="191">
                  <c:v>110.44631527347298</c:v>
                </c:pt>
                <c:pt idx="192">
                  <c:v>110.44631527347298</c:v>
                </c:pt>
                <c:pt idx="193">
                  <c:v>109.07685601442054</c:v>
                </c:pt>
                <c:pt idx="194">
                  <c:v>109.39150484357528</c:v>
                </c:pt>
                <c:pt idx="195">
                  <c:v>108.43075295438959</c:v>
                </c:pt>
                <c:pt idx="196">
                  <c:v>110.08900657840982</c:v>
                </c:pt>
                <c:pt idx="197">
                  <c:v>111.22267312407762</c:v>
                </c:pt>
                <c:pt idx="198">
                  <c:v>111.22267312407762</c:v>
                </c:pt>
                <c:pt idx="199">
                  <c:v>111.22267312407762</c:v>
                </c:pt>
                <c:pt idx="200">
                  <c:v>112.8387322625448</c:v>
                </c:pt>
                <c:pt idx="201">
                  <c:v>112.36166568936788</c:v>
                </c:pt>
                <c:pt idx="202">
                  <c:v>113.33994690527231</c:v>
                </c:pt>
                <c:pt idx="203">
                  <c:v>114.72272121338101</c:v>
                </c:pt>
                <c:pt idx="204">
                  <c:v>115.74557552554369</c:v>
                </c:pt>
                <c:pt idx="205">
                  <c:v>115.74557552554369</c:v>
                </c:pt>
                <c:pt idx="206">
                  <c:v>115.74557552554369</c:v>
                </c:pt>
                <c:pt idx="207">
                  <c:v>115.74557552554369</c:v>
                </c:pt>
                <c:pt idx="208">
                  <c:v>116.09241316261112</c:v>
                </c:pt>
                <c:pt idx="209">
                  <c:v>115.80312756282376</c:v>
                </c:pt>
                <c:pt idx="210">
                  <c:v>117.12959084793336</c:v>
                </c:pt>
                <c:pt idx="211">
                  <c:v>116.46352814155009</c:v>
                </c:pt>
                <c:pt idx="212">
                  <c:v>116.46352814155009</c:v>
                </c:pt>
                <c:pt idx="213">
                  <c:v>116.46352814155009</c:v>
                </c:pt>
                <c:pt idx="214">
                  <c:v>117.62142032016101</c:v>
                </c:pt>
                <c:pt idx="215">
                  <c:v>117.62142032016101</c:v>
                </c:pt>
                <c:pt idx="216">
                  <c:v>117.97472157327516</c:v>
                </c:pt>
                <c:pt idx="217">
                  <c:v>118.29691990597249</c:v>
                </c:pt>
                <c:pt idx="218">
                  <c:v>117.26289646528107</c:v>
                </c:pt>
                <c:pt idx="219">
                  <c:v>117.26289646528107</c:v>
                </c:pt>
                <c:pt idx="220">
                  <c:v>117.26289646528107</c:v>
                </c:pt>
                <c:pt idx="221">
                  <c:v>116.4582021219276</c:v>
                </c:pt>
                <c:pt idx="222">
                  <c:v>116.17090731588262</c:v>
                </c:pt>
                <c:pt idx="223">
                  <c:v>115.18383558215464</c:v>
                </c:pt>
                <c:pt idx="224">
                  <c:v>116.18150764619928</c:v>
                </c:pt>
                <c:pt idx="225">
                  <c:v>118.33458986029285</c:v>
                </c:pt>
                <c:pt idx="226">
                  <c:v>118.33458986029285</c:v>
                </c:pt>
                <c:pt idx="227">
                  <c:v>118.33458986029285</c:v>
                </c:pt>
                <c:pt idx="228">
                  <c:v>123.95860803701535</c:v>
                </c:pt>
                <c:pt idx="229">
                  <c:v>123.97443096909774</c:v>
                </c:pt>
                <c:pt idx="230">
                  <c:v>123.41625894176647</c:v>
                </c:pt>
                <c:pt idx="231">
                  <c:v>125.60212461644907</c:v>
                </c:pt>
                <c:pt idx="232">
                  <c:v>124.33101573916367</c:v>
                </c:pt>
                <c:pt idx="233">
                  <c:v>124.33101573916367</c:v>
                </c:pt>
                <c:pt idx="234">
                  <c:v>124.33101573916367</c:v>
                </c:pt>
                <c:pt idx="235">
                  <c:v>124.33101573916367</c:v>
                </c:pt>
                <c:pt idx="236">
                  <c:v>121.12123571928674</c:v>
                </c:pt>
                <c:pt idx="237">
                  <c:v>123.25513392095363</c:v>
                </c:pt>
                <c:pt idx="238">
                  <c:v>124.81950998551119</c:v>
                </c:pt>
                <c:pt idx="239">
                  <c:v>123.0210993111337</c:v>
                </c:pt>
                <c:pt idx="240">
                  <c:v>123.0210993111337</c:v>
                </c:pt>
                <c:pt idx="241">
                  <c:v>123.0210993111337</c:v>
                </c:pt>
                <c:pt idx="242">
                  <c:v>127.16647482654244</c:v>
                </c:pt>
                <c:pt idx="243">
                  <c:v>127.50403071096676</c:v>
                </c:pt>
                <c:pt idx="244">
                  <c:v>127.48264906908419</c:v>
                </c:pt>
                <c:pt idx="245">
                  <c:v>125.7602763738804</c:v>
                </c:pt>
                <c:pt idx="246">
                  <c:v>127.46160353523605</c:v>
                </c:pt>
                <c:pt idx="247">
                  <c:v>127.46160353523605</c:v>
                </c:pt>
                <c:pt idx="248">
                  <c:v>127.46160353523605</c:v>
                </c:pt>
                <c:pt idx="249">
                  <c:v>130.59689684379046</c:v>
                </c:pt>
                <c:pt idx="250">
                  <c:v>129.83899908061528</c:v>
                </c:pt>
                <c:pt idx="251">
                  <c:v>132.65317994396824</c:v>
                </c:pt>
                <c:pt idx="252">
                  <c:v>132.69961456164793</c:v>
                </c:pt>
                <c:pt idx="253">
                  <c:v>135.50671130181365</c:v>
                </c:pt>
                <c:pt idx="254">
                  <c:v>135.50671130181365</c:v>
                </c:pt>
                <c:pt idx="255">
                  <c:v>135.50671130181365</c:v>
                </c:pt>
                <c:pt idx="256">
                  <c:v>135.50671130181365</c:v>
                </c:pt>
                <c:pt idx="257">
                  <c:v>133.14325131263115</c:v>
                </c:pt>
                <c:pt idx="258">
                  <c:v>129.82113364586209</c:v>
                </c:pt>
                <c:pt idx="259">
                  <c:v>131.55702822583567</c:v>
                </c:pt>
                <c:pt idx="260">
                  <c:v>129.98686076130022</c:v>
                </c:pt>
                <c:pt idx="261">
                  <c:v>129.98686076130022</c:v>
                </c:pt>
                <c:pt idx="262">
                  <c:v>129.98686076130022</c:v>
                </c:pt>
                <c:pt idx="263">
                  <c:v>131.62962756127251</c:v>
                </c:pt>
                <c:pt idx="264">
                  <c:v>131.451671284274</c:v>
                </c:pt>
                <c:pt idx="265">
                  <c:v>132.02145196602521</c:v>
                </c:pt>
                <c:pt idx="266">
                  <c:v>132.58642371743767</c:v>
                </c:pt>
                <c:pt idx="267">
                  <c:v>130.2458190745964</c:v>
                </c:pt>
                <c:pt idx="268">
                  <c:v>130.2458190745964</c:v>
                </c:pt>
                <c:pt idx="269">
                  <c:v>130.2458190745964</c:v>
                </c:pt>
                <c:pt idx="270">
                  <c:v>130.10977288404487</c:v>
                </c:pt>
                <c:pt idx="271">
                  <c:v>125.91894522059553</c:v>
                </c:pt>
                <c:pt idx="272">
                  <c:v>125.49162263651422</c:v>
                </c:pt>
                <c:pt idx="273">
                  <c:v>128.81712723809179</c:v>
                </c:pt>
                <c:pt idx="274">
                  <c:v>125.71960730171443</c:v>
                </c:pt>
                <c:pt idx="275">
                  <c:v>125.71960730171443</c:v>
                </c:pt>
                <c:pt idx="276">
                  <c:v>125.71960730171443</c:v>
                </c:pt>
                <c:pt idx="277">
                  <c:v>125.71960730171443</c:v>
                </c:pt>
                <c:pt idx="278">
                  <c:v>125.8065817192392</c:v>
                </c:pt>
                <c:pt idx="279">
                  <c:v>128.132320045173</c:v>
                </c:pt>
                <c:pt idx="280">
                  <c:v>129.70434903112988</c:v>
                </c:pt>
                <c:pt idx="281">
                  <c:v>129.92879163473648</c:v>
                </c:pt>
                <c:pt idx="282">
                  <c:v>129.92879163473648</c:v>
                </c:pt>
                <c:pt idx="283">
                  <c:v>129.92879163473648</c:v>
                </c:pt>
                <c:pt idx="284">
                  <c:v>127.47098870573593</c:v>
                </c:pt>
                <c:pt idx="285">
                  <c:v>127.47142823162712</c:v>
                </c:pt>
                <c:pt idx="286">
                  <c:v>128.92245832518927</c:v>
                </c:pt>
                <c:pt idx="287">
                  <c:v>131.93124574047712</c:v>
                </c:pt>
                <c:pt idx="288">
                  <c:v>130.54402446452829</c:v>
                </c:pt>
                <c:pt idx="289">
                  <c:v>130.54402446452829</c:v>
                </c:pt>
                <c:pt idx="290">
                  <c:v>130.54402446452829</c:v>
                </c:pt>
                <c:pt idx="291">
                  <c:v>130.77689562345981</c:v>
                </c:pt>
                <c:pt idx="292">
                  <c:v>130.96604688345127</c:v>
                </c:pt>
                <c:pt idx="293">
                  <c:v>130.83082803575371</c:v>
                </c:pt>
                <c:pt idx="294">
                  <c:v>129.65708707059622</c:v>
                </c:pt>
                <c:pt idx="295">
                  <c:v>131.43517613612283</c:v>
                </c:pt>
                <c:pt idx="296">
                  <c:v>131.43517613612283</c:v>
                </c:pt>
                <c:pt idx="297">
                  <c:v>131.43517613612283</c:v>
                </c:pt>
                <c:pt idx="298">
                  <c:v>129.70696033201278</c:v>
                </c:pt>
                <c:pt idx="299">
                  <c:v>127.67785027369546</c:v>
                </c:pt>
                <c:pt idx="300">
                  <c:v>128.01134700724245</c:v>
                </c:pt>
                <c:pt idx="301">
                  <c:v>126.6907526855033</c:v>
                </c:pt>
                <c:pt idx="302">
                  <c:v>127.99823879389967</c:v>
                </c:pt>
                <c:pt idx="303">
                  <c:v>127.99823879389967</c:v>
                </c:pt>
                <c:pt idx="304">
                  <c:v>127.99823879389967</c:v>
                </c:pt>
                <c:pt idx="305">
                  <c:v>130.31267871898379</c:v>
                </c:pt>
                <c:pt idx="306">
                  <c:v>130.33977419745167</c:v>
                </c:pt>
                <c:pt idx="307">
                  <c:v>130.16197304723826</c:v>
                </c:pt>
                <c:pt idx="308">
                  <c:v>130.32664012964472</c:v>
                </c:pt>
                <c:pt idx="309">
                  <c:v>131.21241407268838</c:v>
                </c:pt>
                <c:pt idx="310">
                  <c:v>131.21241407268838</c:v>
                </c:pt>
                <c:pt idx="311">
                  <c:v>131.21241407268838</c:v>
                </c:pt>
                <c:pt idx="312">
                  <c:v>130.63464436150343</c:v>
                </c:pt>
                <c:pt idx="313">
                  <c:v>130.15002828478393</c:v>
                </c:pt>
                <c:pt idx="314">
                  <c:v>130.15002828478393</c:v>
                </c:pt>
                <c:pt idx="315">
                  <c:v>130.15002828478393</c:v>
                </c:pt>
                <c:pt idx="316">
                  <c:v>130.15002828478393</c:v>
                </c:pt>
                <c:pt idx="317">
                  <c:v>130.15002828478393</c:v>
                </c:pt>
                <c:pt idx="318">
                  <c:v>130.15002828478393</c:v>
                </c:pt>
                <c:pt idx="319">
                  <c:v>134.01092713074408</c:v>
                </c:pt>
                <c:pt idx="320">
                  <c:v>135.78268185254487</c:v>
                </c:pt>
                <c:pt idx="321">
                  <c:v>134.34491509911064</c:v>
                </c:pt>
                <c:pt idx="322">
                  <c:v>132.16093680031369</c:v>
                </c:pt>
                <c:pt idx="323">
                  <c:v>134.28780258772176</c:v>
                </c:pt>
                <c:pt idx="324">
                  <c:v>134.28780258772176</c:v>
                </c:pt>
                <c:pt idx="325">
                  <c:v>134.28780258772176</c:v>
                </c:pt>
                <c:pt idx="326">
                  <c:v>134.28780258772176</c:v>
                </c:pt>
                <c:pt idx="327">
                  <c:v>138.44848394592915</c:v>
                </c:pt>
                <c:pt idx="328">
                  <c:v>140.49633849078199</c:v>
                </c:pt>
                <c:pt idx="329">
                  <c:v>139.89979843859734</c:v>
                </c:pt>
                <c:pt idx="330">
                  <c:v>139.44907756442689</c:v>
                </c:pt>
                <c:pt idx="331">
                  <c:v>139.44907756442689</c:v>
                </c:pt>
                <c:pt idx="332">
                  <c:v>139.44907756442689</c:v>
                </c:pt>
                <c:pt idx="333">
                  <c:v>138.53744915719633</c:v>
                </c:pt>
                <c:pt idx="334">
                  <c:v>137.00564971751427</c:v>
                </c:pt>
                <c:pt idx="335">
                  <c:v>136.44600398572436</c:v>
                </c:pt>
                <c:pt idx="336">
                  <c:v>138.80974837401291</c:v>
                </c:pt>
                <c:pt idx="337">
                  <c:v>139.21819719923778</c:v>
                </c:pt>
                <c:pt idx="338">
                  <c:v>139.21819719923778</c:v>
                </c:pt>
                <c:pt idx="339">
                  <c:v>139.21819719923778</c:v>
                </c:pt>
                <c:pt idx="340">
                  <c:v>136.73198021409581</c:v>
                </c:pt>
                <c:pt idx="341">
                  <c:v>137.89100998913096</c:v>
                </c:pt>
                <c:pt idx="342">
                  <c:v>137.95608567548942</c:v>
                </c:pt>
                <c:pt idx="343">
                  <c:v>137.99975386550111</c:v>
                </c:pt>
                <c:pt idx="344">
                  <c:v>137.86337156691513</c:v>
                </c:pt>
                <c:pt idx="345">
                  <c:v>137.86337156691513</c:v>
                </c:pt>
                <c:pt idx="346">
                  <c:v>137.86337156691513</c:v>
                </c:pt>
                <c:pt idx="347">
                  <c:v>136.13714655654749</c:v>
                </c:pt>
                <c:pt idx="348">
                  <c:v>141.47733442542605</c:v>
                </c:pt>
                <c:pt idx="349">
                  <c:v>140.37257317071925</c:v>
                </c:pt>
                <c:pt idx="350">
                  <c:v>139.14365877898689</c:v>
                </c:pt>
                <c:pt idx="351">
                  <c:v>140.26998265682559</c:v>
                </c:pt>
                <c:pt idx="352">
                  <c:v>140.26998265682559</c:v>
                </c:pt>
                <c:pt idx="353">
                  <c:v>140.26998265682559</c:v>
                </c:pt>
                <c:pt idx="354">
                  <c:v>145.72594681633316</c:v>
                </c:pt>
                <c:pt idx="355">
                  <c:v>149.05238217862143</c:v>
                </c:pt>
                <c:pt idx="356">
                  <c:v>149.05238217862143</c:v>
                </c:pt>
                <c:pt idx="357">
                  <c:v>149.02471790194141</c:v>
                </c:pt>
                <c:pt idx="358">
                  <c:v>147.22041240972931</c:v>
                </c:pt>
                <c:pt idx="359">
                  <c:v>147.22041240972931</c:v>
                </c:pt>
                <c:pt idx="360">
                  <c:v>147.22041240972931</c:v>
                </c:pt>
                <c:pt idx="361">
                  <c:v>146.86992929321153</c:v>
                </c:pt>
                <c:pt idx="362">
                  <c:v>146.24962898843907</c:v>
                </c:pt>
                <c:pt idx="363">
                  <c:v>147.74233647827052</c:v>
                </c:pt>
                <c:pt idx="364">
                  <c:v>148.57999526346234</c:v>
                </c:pt>
                <c:pt idx="365">
                  <c:v>146.91980255462806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98-447F-9048-4B6EC8052B6B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101.31131617289945</c:v>
                </c:pt>
                <c:pt idx="2">
                  <c:v>101.31131617289945</c:v>
                </c:pt>
                <c:pt idx="3">
                  <c:v>101.31131617289945</c:v>
                </c:pt>
                <c:pt idx="4">
                  <c:v>100.29052055278379</c:v>
                </c:pt>
                <c:pt idx="5">
                  <c:v>99.110777517771226</c:v>
                </c:pt>
                <c:pt idx="6">
                  <c:v>100.26138019338605</c:v>
                </c:pt>
                <c:pt idx="7">
                  <c:v>99.256479314760043</c:v>
                </c:pt>
                <c:pt idx="8">
                  <c:v>96.891694997571648</c:v>
                </c:pt>
                <c:pt idx="9">
                  <c:v>96.891694997571648</c:v>
                </c:pt>
                <c:pt idx="10">
                  <c:v>96.891694997571648</c:v>
                </c:pt>
                <c:pt idx="11">
                  <c:v>96.902291491898112</c:v>
                </c:pt>
                <c:pt idx="12">
                  <c:v>96.516402490176191</c:v>
                </c:pt>
                <c:pt idx="13">
                  <c:v>98.507660382356875</c:v>
                </c:pt>
                <c:pt idx="14">
                  <c:v>99.894918097929306</c:v>
                </c:pt>
                <c:pt idx="15">
                  <c:v>99.655613934390075</c:v>
                </c:pt>
                <c:pt idx="16">
                  <c:v>99.655613934390075</c:v>
                </c:pt>
                <c:pt idx="17">
                  <c:v>99.655613934390075</c:v>
                </c:pt>
                <c:pt idx="18">
                  <c:v>98.287783125082825</c:v>
                </c:pt>
                <c:pt idx="19">
                  <c:v>97.943397059472872</c:v>
                </c:pt>
                <c:pt idx="20">
                  <c:v>98.117356174665602</c:v>
                </c:pt>
                <c:pt idx="21">
                  <c:v>97.670537330566518</c:v>
                </c:pt>
                <c:pt idx="22">
                  <c:v>98.866175107068798</c:v>
                </c:pt>
                <c:pt idx="23">
                  <c:v>98.866175107068798</c:v>
                </c:pt>
                <c:pt idx="24">
                  <c:v>98.866175107068798</c:v>
                </c:pt>
                <c:pt idx="25">
                  <c:v>99.910812839419023</c:v>
                </c:pt>
                <c:pt idx="26">
                  <c:v>101.12322839860485</c:v>
                </c:pt>
                <c:pt idx="27">
                  <c:v>100.95721665415697</c:v>
                </c:pt>
                <c:pt idx="28">
                  <c:v>100.72762594375033</c:v>
                </c:pt>
                <c:pt idx="29">
                  <c:v>99.905514592255784</c:v>
                </c:pt>
                <c:pt idx="30">
                  <c:v>99.905514592255784</c:v>
                </c:pt>
                <c:pt idx="31">
                  <c:v>99.905514592255784</c:v>
                </c:pt>
                <c:pt idx="32">
                  <c:v>100.31436266501838</c:v>
                </c:pt>
                <c:pt idx="33">
                  <c:v>99.731555477063068</c:v>
                </c:pt>
                <c:pt idx="34">
                  <c:v>99.919643251357741</c:v>
                </c:pt>
                <c:pt idx="35">
                  <c:v>99.83133913197058</c:v>
                </c:pt>
                <c:pt idx="36">
                  <c:v>98.964192679588578</c:v>
                </c:pt>
                <c:pt idx="37">
                  <c:v>98.964192679588578</c:v>
                </c:pt>
                <c:pt idx="38">
                  <c:v>98.964192679588578</c:v>
                </c:pt>
                <c:pt idx="39">
                  <c:v>97.258157093028473</c:v>
                </c:pt>
                <c:pt idx="40">
                  <c:v>98.075853238553663</c:v>
                </c:pt>
                <c:pt idx="41">
                  <c:v>98.165923440328569</c:v>
                </c:pt>
                <c:pt idx="42">
                  <c:v>97.380016777782757</c:v>
                </c:pt>
                <c:pt idx="43">
                  <c:v>96.038677204291645</c:v>
                </c:pt>
                <c:pt idx="44">
                  <c:v>96.038677204291645</c:v>
                </c:pt>
                <c:pt idx="45">
                  <c:v>96.038677204291645</c:v>
                </c:pt>
                <c:pt idx="46">
                  <c:v>88.435692525056368</c:v>
                </c:pt>
                <c:pt idx="47">
                  <c:v>88.533710097576133</c:v>
                </c:pt>
                <c:pt idx="48">
                  <c:v>87.725727405183534</c:v>
                </c:pt>
                <c:pt idx="49">
                  <c:v>90.85257627268318</c:v>
                </c:pt>
                <c:pt idx="50">
                  <c:v>92.29546558346955</c:v>
                </c:pt>
                <c:pt idx="51">
                  <c:v>92.29546558346955</c:v>
                </c:pt>
                <c:pt idx="52">
                  <c:v>92.29546558346955</c:v>
                </c:pt>
                <c:pt idx="53">
                  <c:v>93.621793456664832</c:v>
                </c:pt>
                <c:pt idx="54">
                  <c:v>94.508366815312016</c:v>
                </c:pt>
                <c:pt idx="55">
                  <c:v>93.522892842951208</c:v>
                </c:pt>
                <c:pt idx="56">
                  <c:v>94.226676674466958</c:v>
                </c:pt>
                <c:pt idx="57">
                  <c:v>94.360898935935452</c:v>
                </c:pt>
                <c:pt idx="58">
                  <c:v>94.360898935935452</c:v>
                </c:pt>
                <c:pt idx="59">
                  <c:v>94.360898935935452</c:v>
                </c:pt>
                <c:pt idx="60">
                  <c:v>94.657600777076368</c:v>
                </c:pt>
                <c:pt idx="61">
                  <c:v>94.820080356748747</c:v>
                </c:pt>
                <c:pt idx="62">
                  <c:v>96.785730054307123</c:v>
                </c:pt>
                <c:pt idx="63">
                  <c:v>96.514636407788515</c:v>
                </c:pt>
                <c:pt idx="64">
                  <c:v>96.87844937966365</c:v>
                </c:pt>
                <c:pt idx="65">
                  <c:v>96.87844937966365</c:v>
                </c:pt>
                <c:pt idx="66">
                  <c:v>96.87844937966365</c:v>
                </c:pt>
                <c:pt idx="67">
                  <c:v>97.361472912711463</c:v>
                </c:pt>
                <c:pt idx="68">
                  <c:v>97.663473001015589</c:v>
                </c:pt>
                <c:pt idx="69">
                  <c:v>98.268356218817686</c:v>
                </c:pt>
                <c:pt idx="70">
                  <c:v>98.191531634950863</c:v>
                </c:pt>
                <c:pt idx="71">
                  <c:v>100.07240937789757</c:v>
                </c:pt>
                <c:pt idx="72">
                  <c:v>100.07240937789757</c:v>
                </c:pt>
                <c:pt idx="73">
                  <c:v>100.07240937789757</c:v>
                </c:pt>
                <c:pt idx="74">
                  <c:v>100.63049141242448</c:v>
                </c:pt>
                <c:pt idx="75">
                  <c:v>100.43887147335433</c:v>
                </c:pt>
                <c:pt idx="76">
                  <c:v>100.43798843216045</c:v>
                </c:pt>
                <c:pt idx="77">
                  <c:v>100.09978365490758</c:v>
                </c:pt>
                <c:pt idx="78">
                  <c:v>100.52540951035374</c:v>
                </c:pt>
                <c:pt idx="79">
                  <c:v>100.52540951035374</c:v>
                </c:pt>
                <c:pt idx="80">
                  <c:v>100.52540951035374</c:v>
                </c:pt>
                <c:pt idx="81">
                  <c:v>102.59614110998285</c:v>
                </c:pt>
                <c:pt idx="82">
                  <c:v>102.1519713894654</c:v>
                </c:pt>
                <c:pt idx="83">
                  <c:v>103.63812971875149</c:v>
                </c:pt>
                <c:pt idx="84">
                  <c:v>103.62753322442502</c:v>
                </c:pt>
                <c:pt idx="85">
                  <c:v>103.52598348712979</c:v>
                </c:pt>
                <c:pt idx="86">
                  <c:v>103.52598348712979</c:v>
                </c:pt>
                <c:pt idx="87">
                  <c:v>103.52598348712979</c:v>
                </c:pt>
                <c:pt idx="88">
                  <c:v>103.01911784184745</c:v>
                </c:pt>
                <c:pt idx="89">
                  <c:v>103.09152721974492</c:v>
                </c:pt>
                <c:pt idx="90">
                  <c:v>103.71848646739382</c:v>
                </c:pt>
                <c:pt idx="91">
                  <c:v>102.90785465141961</c:v>
                </c:pt>
                <c:pt idx="92">
                  <c:v>103.40235771998775</c:v>
                </c:pt>
                <c:pt idx="93">
                  <c:v>103.40235771998775</c:v>
                </c:pt>
                <c:pt idx="94">
                  <c:v>103.40235771998775</c:v>
                </c:pt>
                <c:pt idx="95">
                  <c:v>103.32729921850866</c:v>
                </c:pt>
                <c:pt idx="96">
                  <c:v>102.79482537860402</c:v>
                </c:pt>
                <c:pt idx="97">
                  <c:v>102.77186630756336</c:v>
                </c:pt>
                <c:pt idx="98">
                  <c:v>103.32994834209028</c:v>
                </c:pt>
                <c:pt idx="99">
                  <c:v>102.19788953154675</c:v>
                </c:pt>
                <c:pt idx="100">
                  <c:v>102.19788953154675</c:v>
                </c:pt>
                <c:pt idx="101">
                  <c:v>102.19788953154675</c:v>
                </c:pt>
                <c:pt idx="102">
                  <c:v>101.88264382533455</c:v>
                </c:pt>
                <c:pt idx="103">
                  <c:v>102.26764978586263</c:v>
                </c:pt>
                <c:pt idx="104">
                  <c:v>103.53216477548689</c:v>
                </c:pt>
                <c:pt idx="105">
                  <c:v>104.43551591681762</c:v>
                </c:pt>
                <c:pt idx="106">
                  <c:v>104.45759194666442</c:v>
                </c:pt>
                <c:pt idx="107">
                  <c:v>104.45759194666442</c:v>
                </c:pt>
                <c:pt idx="108">
                  <c:v>104.45759194666442</c:v>
                </c:pt>
                <c:pt idx="109">
                  <c:v>105.41569164201522</c:v>
                </c:pt>
                <c:pt idx="110">
                  <c:v>106.06472691951093</c:v>
                </c:pt>
                <c:pt idx="111">
                  <c:v>106.75791425670022</c:v>
                </c:pt>
                <c:pt idx="112">
                  <c:v>106.20689655172428</c:v>
                </c:pt>
                <c:pt idx="113">
                  <c:v>105.08455119431336</c:v>
                </c:pt>
                <c:pt idx="114">
                  <c:v>105.08455119431336</c:v>
                </c:pt>
                <c:pt idx="115">
                  <c:v>105.08455119431336</c:v>
                </c:pt>
                <c:pt idx="116">
                  <c:v>105.80422976731882</c:v>
                </c:pt>
                <c:pt idx="117">
                  <c:v>105.69649874166647</c:v>
                </c:pt>
                <c:pt idx="118">
                  <c:v>105.38655128261752</c:v>
                </c:pt>
                <c:pt idx="119">
                  <c:v>103.96132279570858</c:v>
                </c:pt>
                <c:pt idx="120">
                  <c:v>105.06865645282369</c:v>
                </c:pt>
                <c:pt idx="121">
                  <c:v>105.06865645282369</c:v>
                </c:pt>
                <c:pt idx="122">
                  <c:v>105.06865645282369</c:v>
                </c:pt>
                <c:pt idx="123">
                  <c:v>104.3975451454812</c:v>
                </c:pt>
                <c:pt idx="124">
                  <c:v>107.01046403814755</c:v>
                </c:pt>
                <c:pt idx="125">
                  <c:v>107.79460461830563</c:v>
                </c:pt>
                <c:pt idx="126">
                  <c:v>108.34473928208769</c:v>
                </c:pt>
                <c:pt idx="127">
                  <c:v>108.48425979071941</c:v>
                </c:pt>
                <c:pt idx="128">
                  <c:v>108.48425979071941</c:v>
                </c:pt>
                <c:pt idx="129">
                  <c:v>108.48425979071941</c:v>
                </c:pt>
                <c:pt idx="130">
                  <c:v>107.97651110424319</c:v>
                </c:pt>
                <c:pt idx="131">
                  <c:v>108.54783875667817</c:v>
                </c:pt>
                <c:pt idx="132">
                  <c:v>108.63525983487146</c:v>
                </c:pt>
                <c:pt idx="133">
                  <c:v>109.22954655834711</c:v>
                </c:pt>
                <c:pt idx="134">
                  <c:v>108.75800256081963</c:v>
                </c:pt>
                <c:pt idx="135">
                  <c:v>108.75800256081963</c:v>
                </c:pt>
                <c:pt idx="136">
                  <c:v>108.75800256081963</c:v>
                </c:pt>
                <c:pt idx="137">
                  <c:v>108.27762815135343</c:v>
                </c:pt>
                <c:pt idx="138">
                  <c:v>108.75005519007479</c:v>
                </c:pt>
                <c:pt idx="139">
                  <c:v>108.42597907192388</c:v>
                </c:pt>
                <c:pt idx="140">
                  <c:v>108.7253300366464</c:v>
                </c:pt>
                <c:pt idx="141">
                  <c:v>108.53724226235174</c:v>
                </c:pt>
                <c:pt idx="142">
                  <c:v>108.53724226235174</c:v>
                </c:pt>
                <c:pt idx="143">
                  <c:v>108.53724226235174</c:v>
                </c:pt>
                <c:pt idx="144">
                  <c:v>108.48955803788266</c:v>
                </c:pt>
                <c:pt idx="145">
                  <c:v>109.5368448938145</c:v>
                </c:pt>
                <c:pt idx="146">
                  <c:v>109.4556051039783</c:v>
                </c:pt>
                <c:pt idx="147">
                  <c:v>109.60748818932423</c:v>
                </c:pt>
                <c:pt idx="148">
                  <c:v>110.32540067994194</c:v>
                </c:pt>
                <c:pt idx="149">
                  <c:v>110.32540067994194</c:v>
                </c:pt>
                <c:pt idx="150">
                  <c:v>110.32540067994194</c:v>
                </c:pt>
                <c:pt idx="151">
                  <c:v>110.68568148704158</c:v>
                </c:pt>
                <c:pt idx="152">
                  <c:v>110.20795620115699</c:v>
                </c:pt>
                <c:pt idx="153">
                  <c:v>111.71883968387148</c:v>
                </c:pt>
                <c:pt idx="154">
                  <c:v>111.90692745816612</c:v>
                </c:pt>
                <c:pt idx="155">
                  <c:v>111.06715528279415</c:v>
                </c:pt>
                <c:pt idx="156">
                  <c:v>111.06715528279415</c:v>
                </c:pt>
                <c:pt idx="157">
                  <c:v>111.06715528279415</c:v>
                </c:pt>
                <c:pt idx="158">
                  <c:v>110.86052364342818</c:v>
                </c:pt>
                <c:pt idx="159">
                  <c:v>110.58413174974633</c:v>
                </c:pt>
                <c:pt idx="160">
                  <c:v>110.59826040884828</c:v>
                </c:pt>
                <c:pt idx="161">
                  <c:v>109.78233034571083</c:v>
                </c:pt>
                <c:pt idx="162">
                  <c:v>108.2767451101596</c:v>
                </c:pt>
                <c:pt idx="163">
                  <c:v>108.2767451101596</c:v>
                </c:pt>
                <c:pt idx="164">
                  <c:v>108.2767451101596</c:v>
                </c:pt>
                <c:pt idx="165">
                  <c:v>109.23661088789812</c:v>
                </c:pt>
                <c:pt idx="166">
                  <c:v>110.03576316835202</c:v>
                </c:pt>
                <c:pt idx="167">
                  <c:v>109.88829528897546</c:v>
                </c:pt>
                <c:pt idx="168">
                  <c:v>111.30381032275179</c:v>
                </c:pt>
                <c:pt idx="169">
                  <c:v>110.71482184643936</c:v>
                </c:pt>
                <c:pt idx="170">
                  <c:v>110.71482184643936</c:v>
                </c:pt>
                <c:pt idx="171">
                  <c:v>110.71482184643936</c:v>
                </c:pt>
                <c:pt idx="172">
                  <c:v>110.8790675084995</c:v>
                </c:pt>
                <c:pt idx="173">
                  <c:v>111.02212018190671</c:v>
                </c:pt>
                <c:pt idx="174">
                  <c:v>112.76171133383397</c:v>
                </c:pt>
                <c:pt idx="175">
                  <c:v>112.32019073689813</c:v>
                </c:pt>
                <c:pt idx="176">
                  <c:v>112.36081063181624</c:v>
                </c:pt>
                <c:pt idx="177">
                  <c:v>112.36081063181624</c:v>
                </c:pt>
                <c:pt idx="178">
                  <c:v>112.36081063181624</c:v>
                </c:pt>
                <c:pt idx="179">
                  <c:v>112.41909135061175</c:v>
                </c:pt>
                <c:pt idx="180">
                  <c:v>112.21069362885804</c:v>
                </c:pt>
                <c:pt idx="181">
                  <c:v>111.25259393350726</c:v>
                </c:pt>
                <c:pt idx="182">
                  <c:v>111.41683959556738</c:v>
                </c:pt>
                <c:pt idx="183">
                  <c:v>111.84158240981967</c:v>
                </c:pt>
                <c:pt idx="184">
                  <c:v>111.84158240981967</c:v>
                </c:pt>
                <c:pt idx="185">
                  <c:v>111.84158240981967</c:v>
                </c:pt>
                <c:pt idx="186">
                  <c:v>113.51141330743106</c:v>
                </c:pt>
                <c:pt idx="187">
                  <c:v>112.51799196432539</c:v>
                </c:pt>
                <c:pt idx="188">
                  <c:v>112.06764095545081</c:v>
                </c:pt>
                <c:pt idx="189">
                  <c:v>111.37445361826154</c:v>
                </c:pt>
                <c:pt idx="190">
                  <c:v>111.12543600158972</c:v>
                </c:pt>
                <c:pt idx="191">
                  <c:v>111.12543600158972</c:v>
                </c:pt>
                <c:pt idx="192">
                  <c:v>111.12543600158972</c:v>
                </c:pt>
                <c:pt idx="193">
                  <c:v>111.84423153340126</c:v>
                </c:pt>
                <c:pt idx="194">
                  <c:v>111.7435648372999</c:v>
                </c:pt>
                <c:pt idx="195">
                  <c:v>111.88131926354387</c:v>
                </c:pt>
                <c:pt idx="196">
                  <c:v>111.40094485407766</c:v>
                </c:pt>
                <c:pt idx="197">
                  <c:v>112.68047154399774</c:v>
                </c:pt>
                <c:pt idx="198">
                  <c:v>112.68047154399774</c:v>
                </c:pt>
                <c:pt idx="199">
                  <c:v>112.68047154399774</c:v>
                </c:pt>
                <c:pt idx="200">
                  <c:v>113.22354187822884</c:v>
                </c:pt>
                <c:pt idx="201">
                  <c:v>114.38739017175175</c:v>
                </c:pt>
                <c:pt idx="202">
                  <c:v>115.45675305753035</c:v>
                </c:pt>
                <c:pt idx="203">
                  <c:v>115.6854607267431</c:v>
                </c:pt>
                <c:pt idx="204">
                  <c:v>117.06742019515231</c:v>
                </c:pt>
                <c:pt idx="205">
                  <c:v>117.06742019515231</c:v>
                </c:pt>
                <c:pt idx="206">
                  <c:v>117.06742019515231</c:v>
                </c:pt>
                <c:pt idx="207">
                  <c:v>117.33763080047703</c:v>
                </c:pt>
                <c:pt idx="208">
                  <c:v>118.31957260806236</c:v>
                </c:pt>
                <c:pt idx="209">
                  <c:v>119.02070731599648</c:v>
                </c:pt>
                <c:pt idx="210">
                  <c:v>118.84233299483439</c:v>
                </c:pt>
                <c:pt idx="211">
                  <c:v>118.40787672744953</c:v>
                </c:pt>
                <c:pt idx="212">
                  <c:v>118.40787672744953</c:v>
                </c:pt>
                <c:pt idx="213">
                  <c:v>118.40787672744953</c:v>
                </c:pt>
                <c:pt idx="214">
                  <c:v>118.65689434412135</c:v>
                </c:pt>
                <c:pt idx="215">
                  <c:v>118.90591196079318</c:v>
                </c:pt>
                <c:pt idx="216">
                  <c:v>119.3792220407084</c:v>
                </c:pt>
                <c:pt idx="217">
                  <c:v>118.66484171486618</c:v>
                </c:pt>
                <c:pt idx="218">
                  <c:v>117.05417457724421</c:v>
                </c:pt>
                <c:pt idx="219">
                  <c:v>117.05417457724421</c:v>
                </c:pt>
                <c:pt idx="220">
                  <c:v>117.05417457724421</c:v>
                </c:pt>
                <c:pt idx="221">
                  <c:v>118.30191178418492</c:v>
                </c:pt>
                <c:pt idx="222">
                  <c:v>118.86175990109957</c:v>
                </c:pt>
                <c:pt idx="223">
                  <c:v>119.45163141860588</c:v>
                </c:pt>
                <c:pt idx="224">
                  <c:v>120.77442712702567</c:v>
                </c:pt>
                <c:pt idx="225">
                  <c:v>121.32014658483838</c:v>
                </c:pt>
                <c:pt idx="226">
                  <c:v>121.32014658483838</c:v>
                </c:pt>
                <c:pt idx="227">
                  <c:v>121.32014658483838</c:v>
                </c:pt>
                <c:pt idx="228">
                  <c:v>121.17532782904343</c:v>
                </c:pt>
                <c:pt idx="229">
                  <c:v>121.43847410481719</c:v>
                </c:pt>
                <c:pt idx="230">
                  <c:v>121.15678396397212</c:v>
                </c:pt>
                <c:pt idx="231">
                  <c:v>121.49763786480659</c:v>
                </c:pt>
                <c:pt idx="232">
                  <c:v>120.59428672347585</c:v>
                </c:pt>
                <c:pt idx="233">
                  <c:v>120.59428672347585</c:v>
                </c:pt>
                <c:pt idx="234">
                  <c:v>120.59428672347585</c:v>
                </c:pt>
                <c:pt idx="235">
                  <c:v>119.50284780785043</c:v>
                </c:pt>
                <c:pt idx="236">
                  <c:v>118.2374497770323</c:v>
                </c:pt>
                <c:pt idx="237">
                  <c:v>120.59605280586361</c:v>
                </c:pt>
                <c:pt idx="238">
                  <c:v>121.76784847013134</c:v>
                </c:pt>
                <c:pt idx="239">
                  <c:v>120.23488895757006</c:v>
                </c:pt>
                <c:pt idx="240">
                  <c:v>120.23488895757006</c:v>
                </c:pt>
                <c:pt idx="241">
                  <c:v>120.23488895757006</c:v>
                </c:pt>
                <c:pt idx="242">
                  <c:v>122.14755618349616</c:v>
                </c:pt>
                <c:pt idx="243">
                  <c:v>122.18111174886329</c:v>
                </c:pt>
                <c:pt idx="244">
                  <c:v>121.86586604265108</c:v>
                </c:pt>
                <c:pt idx="245">
                  <c:v>121.9806613978544</c:v>
                </c:pt>
                <c:pt idx="246">
                  <c:v>122.68886043533952</c:v>
                </c:pt>
                <c:pt idx="247">
                  <c:v>122.68886043533952</c:v>
                </c:pt>
                <c:pt idx="248">
                  <c:v>122.68886043533952</c:v>
                </c:pt>
                <c:pt idx="249">
                  <c:v>124.32690184997151</c:v>
                </c:pt>
                <c:pt idx="250">
                  <c:v>123.86065609960725</c:v>
                </c:pt>
                <c:pt idx="251">
                  <c:v>125.0730716587931</c:v>
                </c:pt>
                <c:pt idx="252">
                  <c:v>124.65451013289793</c:v>
                </c:pt>
                <c:pt idx="253">
                  <c:v>123.7626385270875</c:v>
                </c:pt>
                <c:pt idx="254">
                  <c:v>123.7626385270875</c:v>
                </c:pt>
                <c:pt idx="255">
                  <c:v>123.7626385270875</c:v>
                </c:pt>
                <c:pt idx="256">
                  <c:v>124.54677910724557</c:v>
                </c:pt>
                <c:pt idx="257">
                  <c:v>123.04119387169433</c:v>
                </c:pt>
                <c:pt idx="258">
                  <c:v>122.12106494768001</c:v>
                </c:pt>
                <c:pt idx="259">
                  <c:v>123.07563247825532</c:v>
                </c:pt>
                <c:pt idx="260">
                  <c:v>122.00362046889508</c:v>
                </c:pt>
                <c:pt idx="261">
                  <c:v>122.00362046889508</c:v>
                </c:pt>
                <c:pt idx="262">
                  <c:v>122.00362046889508</c:v>
                </c:pt>
                <c:pt idx="263">
                  <c:v>123.64431100710867</c:v>
                </c:pt>
                <c:pt idx="264">
                  <c:v>123.8615391408011</c:v>
                </c:pt>
                <c:pt idx="265">
                  <c:v>124.30835798490017</c:v>
                </c:pt>
                <c:pt idx="266">
                  <c:v>124.49114751203162</c:v>
                </c:pt>
                <c:pt idx="267">
                  <c:v>122.35507086405599</c:v>
                </c:pt>
                <c:pt idx="268">
                  <c:v>122.35507086405599</c:v>
                </c:pt>
                <c:pt idx="269">
                  <c:v>122.35507086405599</c:v>
                </c:pt>
                <c:pt idx="270">
                  <c:v>122.55287209148325</c:v>
                </c:pt>
                <c:pt idx="271">
                  <c:v>120.24813457547813</c:v>
                </c:pt>
                <c:pt idx="272">
                  <c:v>120.1209766435606</c:v>
                </c:pt>
                <c:pt idx="273">
                  <c:v>121.11263190427853</c:v>
                </c:pt>
                <c:pt idx="274">
                  <c:v>117.7941630977087</c:v>
                </c:pt>
                <c:pt idx="275">
                  <c:v>117.7941630977087</c:v>
                </c:pt>
                <c:pt idx="276">
                  <c:v>117.7941630977087</c:v>
                </c:pt>
                <c:pt idx="277">
                  <c:v>118.51295862952026</c:v>
                </c:pt>
                <c:pt idx="278">
                  <c:v>119.54964899112562</c:v>
                </c:pt>
                <c:pt idx="279">
                  <c:v>121.10556757472756</c:v>
                </c:pt>
                <c:pt idx="280">
                  <c:v>121.0110821669833</c:v>
                </c:pt>
                <c:pt idx="281">
                  <c:v>120.70466687270982</c:v>
                </c:pt>
                <c:pt idx="282">
                  <c:v>120.70466687270982</c:v>
                </c:pt>
                <c:pt idx="283">
                  <c:v>120.70466687270982</c:v>
                </c:pt>
                <c:pt idx="284">
                  <c:v>120.82387743388249</c:v>
                </c:pt>
                <c:pt idx="285">
                  <c:v>121.31838050245062</c:v>
                </c:pt>
                <c:pt idx="286">
                  <c:v>121.23714071261445</c:v>
                </c:pt>
                <c:pt idx="287">
                  <c:v>121.57622853106118</c:v>
                </c:pt>
                <c:pt idx="288">
                  <c:v>122.34359132853569</c:v>
                </c:pt>
                <c:pt idx="289">
                  <c:v>122.34359132853569</c:v>
                </c:pt>
                <c:pt idx="290">
                  <c:v>122.34359132853569</c:v>
                </c:pt>
                <c:pt idx="291">
                  <c:v>122.44425802463705</c:v>
                </c:pt>
                <c:pt idx="292">
                  <c:v>121.76519934654974</c:v>
                </c:pt>
                <c:pt idx="293">
                  <c:v>122.0813280939558</c:v>
                </c:pt>
                <c:pt idx="294">
                  <c:v>121.57093028389797</c:v>
                </c:pt>
                <c:pt idx="295">
                  <c:v>122.74184290697184</c:v>
                </c:pt>
                <c:pt idx="296">
                  <c:v>122.74184290697184</c:v>
                </c:pt>
                <c:pt idx="297">
                  <c:v>122.74184290697184</c:v>
                </c:pt>
                <c:pt idx="298">
                  <c:v>121.31926354364455</c:v>
                </c:pt>
                <c:pt idx="299">
                  <c:v>119.44545013024882</c:v>
                </c:pt>
                <c:pt idx="300">
                  <c:v>120.00264912358183</c:v>
                </c:pt>
                <c:pt idx="301">
                  <c:v>119.93288886926598</c:v>
                </c:pt>
                <c:pt idx="302">
                  <c:v>120.84242129895381</c:v>
                </c:pt>
                <c:pt idx="303">
                  <c:v>120.84242129895381</c:v>
                </c:pt>
                <c:pt idx="304">
                  <c:v>120.84242129895381</c:v>
                </c:pt>
                <c:pt idx="305">
                  <c:v>122.19788953154685</c:v>
                </c:pt>
                <c:pt idx="306">
                  <c:v>122.48929312552454</c:v>
                </c:pt>
                <c:pt idx="307">
                  <c:v>122.92551547529713</c:v>
                </c:pt>
                <c:pt idx="308">
                  <c:v>122.90079032186873</c:v>
                </c:pt>
                <c:pt idx="309">
                  <c:v>123.39617643163076</c:v>
                </c:pt>
                <c:pt idx="310">
                  <c:v>123.39617643163076</c:v>
                </c:pt>
                <c:pt idx="311">
                  <c:v>123.39617643163076</c:v>
                </c:pt>
                <c:pt idx="312">
                  <c:v>123.77235198022009</c:v>
                </c:pt>
                <c:pt idx="313">
                  <c:v>123.84917656408692</c:v>
                </c:pt>
                <c:pt idx="314">
                  <c:v>124.0116561437593</c:v>
                </c:pt>
                <c:pt idx="315">
                  <c:v>124.09554505717712</c:v>
                </c:pt>
                <c:pt idx="316">
                  <c:v>126.22897258157114</c:v>
                </c:pt>
                <c:pt idx="317">
                  <c:v>126.22897258157114</c:v>
                </c:pt>
                <c:pt idx="318">
                  <c:v>126.22897258157114</c:v>
                </c:pt>
                <c:pt idx="319">
                  <c:v>128.13899068391561</c:v>
                </c:pt>
                <c:pt idx="320">
                  <c:v>129.55627180007968</c:v>
                </c:pt>
                <c:pt idx="321">
                  <c:v>129.18627753984745</c:v>
                </c:pt>
                <c:pt idx="322">
                  <c:v>128.27939423374121</c:v>
                </c:pt>
                <c:pt idx="323">
                  <c:v>128.24848779195571</c:v>
                </c:pt>
                <c:pt idx="324">
                  <c:v>128.24848779195571</c:v>
                </c:pt>
                <c:pt idx="325">
                  <c:v>128.24848779195571</c:v>
                </c:pt>
                <c:pt idx="326">
                  <c:v>129.47149984546803</c:v>
                </c:pt>
                <c:pt idx="327">
                  <c:v>130.00927193253588</c:v>
                </c:pt>
                <c:pt idx="328">
                  <c:v>130.63623118018481</c:v>
                </c:pt>
                <c:pt idx="329">
                  <c:v>130.53556448408344</c:v>
                </c:pt>
                <c:pt idx="330">
                  <c:v>131.12896816636524</c:v>
                </c:pt>
                <c:pt idx="331">
                  <c:v>131.12896816636524</c:v>
                </c:pt>
                <c:pt idx="332">
                  <c:v>131.12896816636524</c:v>
                </c:pt>
                <c:pt idx="333">
                  <c:v>131.27378692216018</c:v>
                </c:pt>
                <c:pt idx="334">
                  <c:v>130.74572828822491</c:v>
                </c:pt>
                <c:pt idx="335">
                  <c:v>130.72100313479649</c:v>
                </c:pt>
                <c:pt idx="336">
                  <c:v>132.02878714292049</c:v>
                </c:pt>
                <c:pt idx="337">
                  <c:v>132.55419665327415</c:v>
                </c:pt>
                <c:pt idx="338">
                  <c:v>132.55419665327415</c:v>
                </c:pt>
                <c:pt idx="339">
                  <c:v>132.55419665327415</c:v>
                </c:pt>
                <c:pt idx="340">
                  <c:v>133.28182259702442</c:v>
                </c:pt>
                <c:pt idx="341">
                  <c:v>135.00728508984972</c:v>
                </c:pt>
                <c:pt idx="342">
                  <c:v>137.47185306194561</c:v>
                </c:pt>
                <c:pt idx="343">
                  <c:v>137.29347874078354</c:v>
                </c:pt>
                <c:pt idx="344">
                  <c:v>134.93664179433998</c:v>
                </c:pt>
                <c:pt idx="345">
                  <c:v>134.93664179433998</c:v>
                </c:pt>
                <c:pt idx="346">
                  <c:v>134.93664179433998</c:v>
                </c:pt>
                <c:pt idx="347">
                  <c:v>131.91840699368655</c:v>
                </c:pt>
                <c:pt idx="348">
                  <c:v>135.63512737869252</c:v>
                </c:pt>
                <c:pt idx="349">
                  <c:v>135.34107466113326</c:v>
                </c:pt>
                <c:pt idx="350">
                  <c:v>133.12110909973981</c:v>
                </c:pt>
                <c:pt idx="351">
                  <c:v>133.01955936244457</c:v>
                </c:pt>
                <c:pt idx="352">
                  <c:v>133.01955936244457</c:v>
                </c:pt>
                <c:pt idx="353">
                  <c:v>133.01955936244457</c:v>
                </c:pt>
                <c:pt idx="354">
                  <c:v>135.94772396132308</c:v>
                </c:pt>
                <c:pt idx="355">
                  <c:v>136.84754293787833</c:v>
                </c:pt>
                <c:pt idx="356">
                  <c:v>138.15002869883907</c:v>
                </c:pt>
                <c:pt idx="357">
                  <c:v>138.67632125038662</c:v>
                </c:pt>
                <c:pt idx="358">
                  <c:v>137.32350214137517</c:v>
                </c:pt>
                <c:pt idx="359">
                  <c:v>137.32350214137517</c:v>
                </c:pt>
                <c:pt idx="360">
                  <c:v>137.32350214137517</c:v>
                </c:pt>
                <c:pt idx="361">
                  <c:v>137.56545542849602</c:v>
                </c:pt>
                <c:pt idx="362">
                  <c:v>137.37471853061976</c:v>
                </c:pt>
                <c:pt idx="363">
                  <c:v>137.83213386904532</c:v>
                </c:pt>
                <c:pt idx="364">
                  <c:v>138.04936200273772</c:v>
                </c:pt>
                <c:pt idx="365">
                  <c:v>138.39286502715382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98-447F-9048-4B6EC8052B6B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100.25306581359195</c:v>
                </c:pt>
                <c:pt idx="2">
                  <c:v>100.25306581359195</c:v>
                </c:pt>
                <c:pt idx="3">
                  <c:v>100.25306581359195</c:v>
                </c:pt>
                <c:pt idx="4">
                  <c:v>99.866874930187166</c:v>
                </c:pt>
                <c:pt idx="5">
                  <c:v>99.7595691655237</c:v>
                </c:pt>
                <c:pt idx="6">
                  <c:v>101.22614232113722</c:v>
                </c:pt>
                <c:pt idx="7">
                  <c:v>100.2111323321791</c:v>
                </c:pt>
                <c:pt idx="8">
                  <c:v>100.0459620254787</c:v>
                </c:pt>
                <c:pt idx="9">
                  <c:v>100.0459620254787</c:v>
                </c:pt>
                <c:pt idx="10">
                  <c:v>100.0459620254787</c:v>
                </c:pt>
                <c:pt idx="11">
                  <c:v>101.45869918312113</c:v>
                </c:pt>
                <c:pt idx="12">
                  <c:v>98.65007150665717</c:v>
                </c:pt>
                <c:pt idx="13">
                  <c:v>100.51437183095496</c:v>
                </c:pt>
                <c:pt idx="14">
                  <c:v>101.08843936034044</c:v>
                </c:pt>
                <c:pt idx="15">
                  <c:v>100.13513934184576</c:v>
                </c:pt>
                <c:pt idx="16">
                  <c:v>100.13513934184576</c:v>
                </c:pt>
                <c:pt idx="17">
                  <c:v>100.13513934184576</c:v>
                </c:pt>
                <c:pt idx="18">
                  <c:v>98.644028690558358</c:v>
                </c:pt>
                <c:pt idx="19">
                  <c:v>97.232573342391447</c:v>
                </c:pt>
                <c:pt idx="20">
                  <c:v>98.139361988489355</c:v>
                </c:pt>
                <c:pt idx="21">
                  <c:v>97.571154159563321</c:v>
                </c:pt>
                <c:pt idx="22">
                  <c:v>98.95898759025313</c:v>
                </c:pt>
                <c:pt idx="23">
                  <c:v>98.95898759025313</c:v>
                </c:pt>
                <c:pt idx="24">
                  <c:v>98.95898759025313</c:v>
                </c:pt>
                <c:pt idx="25">
                  <c:v>99.716536990274733</c:v>
                </c:pt>
                <c:pt idx="26">
                  <c:v>100.43911130317909</c:v>
                </c:pt>
                <c:pt idx="27">
                  <c:v>100.84837475714289</c:v>
                </c:pt>
                <c:pt idx="28">
                  <c:v>99.81505320424904</c:v>
                </c:pt>
                <c:pt idx="29">
                  <c:v>99.318809821590449</c:v>
                </c:pt>
                <c:pt idx="30">
                  <c:v>99.318809821590449</c:v>
                </c:pt>
                <c:pt idx="31">
                  <c:v>99.318809821590449</c:v>
                </c:pt>
                <c:pt idx="32">
                  <c:v>99.171584847547095</c:v>
                </c:pt>
                <c:pt idx="33">
                  <c:v>100.25727747329719</c:v>
                </c:pt>
                <c:pt idx="34">
                  <c:v>99.096507435410572</c:v>
                </c:pt>
                <c:pt idx="35">
                  <c:v>98.535990463337541</c:v>
                </c:pt>
                <c:pt idx="36">
                  <c:v>97.626271967009913</c:v>
                </c:pt>
                <c:pt idx="37">
                  <c:v>97.626271967009913</c:v>
                </c:pt>
                <c:pt idx="38">
                  <c:v>97.626271967009913</c:v>
                </c:pt>
                <c:pt idx="39">
                  <c:v>96.106229044704051</c:v>
                </c:pt>
                <c:pt idx="40">
                  <c:v>97.423013607323199</c:v>
                </c:pt>
                <c:pt idx="41">
                  <c:v>97.123619536973834</c:v>
                </c:pt>
                <c:pt idx="42">
                  <c:v>93.632153641346079</c:v>
                </c:pt>
                <c:pt idx="43">
                  <c:v>89.329485463365003</c:v>
                </c:pt>
                <c:pt idx="44">
                  <c:v>89.329485463365003</c:v>
                </c:pt>
                <c:pt idx="45">
                  <c:v>89.329485463365003</c:v>
                </c:pt>
                <c:pt idx="46">
                  <c:v>85.266149426024043</c:v>
                </c:pt>
                <c:pt idx="47">
                  <c:v>87.412997181850315</c:v>
                </c:pt>
                <c:pt idx="48">
                  <c:v>84.638612129946196</c:v>
                </c:pt>
                <c:pt idx="49">
                  <c:v>88.241961681221312</c:v>
                </c:pt>
                <c:pt idx="50">
                  <c:v>87.661668220097667</c:v>
                </c:pt>
                <c:pt idx="51">
                  <c:v>87.661668220097667</c:v>
                </c:pt>
                <c:pt idx="52">
                  <c:v>87.661668220097667</c:v>
                </c:pt>
                <c:pt idx="53">
                  <c:v>89.935231998359299</c:v>
                </c:pt>
                <c:pt idx="54">
                  <c:v>91.016346733125459</c:v>
                </c:pt>
                <c:pt idx="55">
                  <c:v>90.944382286858001</c:v>
                </c:pt>
                <c:pt idx="56">
                  <c:v>90.373793954620311</c:v>
                </c:pt>
                <c:pt idx="57">
                  <c:v>90.373793954620311</c:v>
                </c:pt>
                <c:pt idx="58">
                  <c:v>90.373793954620311</c:v>
                </c:pt>
                <c:pt idx="59">
                  <c:v>90.373793954620311</c:v>
                </c:pt>
                <c:pt idx="60">
                  <c:v>90.373793954620311</c:v>
                </c:pt>
                <c:pt idx="61">
                  <c:v>90.851908888982493</c:v>
                </c:pt>
                <c:pt idx="62">
                  <c:v>93.365903501720382</c:v>
                </c:pt>
                <c:pt idx="63">
                  <c:v>93.663283300036809</c:v>
                </c:pt>
                <c:pt idx="64">
                  <c:v>94.379997912481713</c:v>
                </c:pt>
                <c:pt idx="65">
                  <c:v>94.379997912481713</c:v>
                </c:pt>
                <c:pt idx="66">
                  <c:v>94.379997912481713</c:v>
                </c:pt>
                <c:pt idx="67">
                  <c:v>94.679758214109796</c:v>
                </c:pt>
                <c:pt idx="68">
                  <c:v>94.522461879901783</c:v>
                </c:pt>
                <c:pt idx="69">
                  <c:v>94.491698452489757</c:v>
                </c:pt>
                <c:pt idx="70">
                  <c:v>94.491698452489757</c:v>
                </c:pt>
                <c:pt idx="71">
                  <c:v>96.780094597539303</c:v>
                </c:pt>
                <c:pt idx="72">
                  <c:v>96.780094597539303</c:v>
                </c:pt>
                <c:pt idx="73">
                  <c:v>96.780094597539303</c:v>
                </c:pt>
                <c:pt idx="74">
                  <c:v>96.740907850716823</c:v>
                </c:pt>
                <c:pt idx="75">
                  <c:v>96.3807193881008</c:v>
                </c:pt>
                <c:pt idx="76">
                  <c:v>95.772958581073539</c:v>
                </c:pt>
                <c:pt idx="77">
                  <c:v>96.848762962298323</c:v>
                </c:pt>
                <c:pt idx="78">
                  <c:v>97.229643492161742</c:v>
                </c:pt>
                <c:pt idx="79">
                  <c:v>97.229643492161742</c:v>
                </c:pt>
                <c:pt idx="80">
                  <c:v>97.229643492161742</c:v>
                </c:pt>
                <c:pt idx="81">
                  <c:v>98.742544904532664</c:v>
                </c:pt>
                <c:pt idx="82">
                  <c:v>99.179275704400084</c:v>
                </c:pt>
                <c:pt idx="83">
                  <c:v>98.94543703294066</c:v>
                </c:pt>
                <c:pt idx="84">
                  <c:v>99.103648945345469</c:v>
                </c:pt>
                <c:pt idx="85">
                  <c:v>99.386562608152659</c:v>
                </c:pt>
                <c:pt idx="86">
                  <c:v>99.386562608152659</c:v>
                </c:pt>
                <c:pt idx="87">
                  <c:v>99.386562608152659</c:v>
                </c:pt>
                <c:pt idx="88">
                  <c:v>99.381069138971938</c:v>
                </c:pt>
                <c:pt idx="89">
                  <c:v>99.883172222089968</c:v>
                </c:pt>
                <c:pt idx="90">
                  <c:v>99.879693024942185</c:v>
                </c:pt>
                <c:pt idx="91">
                  <c:v>99.330712338148658</c:v>
                </c:pt>
                <c:pt idx="92">
                  <c:v>97.533066106576982</c:v>
                </c:pt>
                <c:pt idx="93">
                  <c:v>97.533066106576982</c:v>
                </c:pt>
                <c:pt idx="94">
                  <c:v>97.533066106576982</c:v>
                </c:pt>
                <c:pt idx="95">
                  <c:v>98.79693024942182</c:v>
                </c:pt>
                <c:pt idx="96">
                  <c:v>99.165358915808937</c:v>
                </c:pt>
                <c:pt idx="97">
                  <c:v>98.486732356350387</c:v>
                </c:pt>
                <c:pt idx="98">
                  <c:v>98.353241055258835</c:v>
                </c:pt>
                <c:pt idx="99">
                  <c:v>98.27065590190864</c:v>
                </c:pt>
                <c:pt idx="100">
                  <c:v>98.27065590190864</c:v>
                </c:pt>
                <c:pt idx="101">
                  <c:v>98.27065590190864</c:v>
                </c:pt>
                <c:pt idx="102">
                  <c:v>98.068679351697426</c:v>
                </c:pt>
                <c:pt idx="103">
                  <c:v>98.437474249363248</c:v>
                </c:pt>
                <c:pt idx="104">
                  <c:v>98.976749807270807</c:v>
                </c:pt>
                <c:pt idx="105">
                  <c:v>99.075632252523818</c:v>
                </c:pt>
                <c:pt idx="106">
                  <c:v>99.434905136943044</c:v>
                </c:pt>
                <c:pt idx="107">
                  <c:v>99.434905136943044</c:v>
                </c:pt>
                <c:pt idx="108">
                  <c:v>99.434905136943044</c:v>
                </c:pt>
                <c:pt idx="109">
                  <c:v>99.27651010889889</c:v>
                </c:pt>
                <c:pt idx="110">
                  <c:v>99.164077106333437</c:v>
                </c:pt>
                <c:pt idx="111">
                  <c:v>98.757011040041903</c:v>
                </c:pt>
                <c:pt idx="112">
                  <c:v>98.164998177999394</c:v>
                </c:pt>
                <c:pt idx="113">
                  <c:v>96.876779655120018</c:v>
                </c:pt>
                <c:pt idx="114">
                  <c:v>96.876779655120018</c:v>
                </c:pt>
                <c:pt idx="115">
                  <c:v>96.876779655120018</c:v>
                </c:pt>
                <c:pt idx="116">
                  <c:v>97.775877444364895</c:v>
                </c:pt>
                <c:pt idx="117">
                  <c:v>96.84400195567504</c:v>
                </c:pt>
                <c:pt idx="118">
                  <c:v>96.445359208793946</c:v>
                </c:pt>
                <c:pt idx="119">
                  <c:v>95.165747120964355</c:v>
                </c:pt>
                <c:pt idx="120">
                  <c:v>95.835034782815697</c:v>
                </c:pt>
                <c:pt idx="121">
                  <c:v>95.835034782815697</c:v>
                </c:pt>
                <c:pt idx="122">
                  <c:v>95.835034782815697</c:v>
                </c:pt>
                <c:pt idx="123">
                  <c:v>95.621155716046246</c:v>
                </c:pt>
                <c:pt idx="124">
                  <c:v>96.997635977095911</c:v>
                </c:pt>
                <c:pt idx="125">
                  <c:v>96.172516906151429</c:v>
                </c:pt>
                <c:pt idx="126">
                  <c:v>96.026390625944202</c:v>
                </c:pt>
                <c:pt idx="127">
                  <c:v>97.52079735874004</c:v>
                </c:pt>
                <c:pt idx="128">
                  <c:v>97.52079735874004</c:v>
                </c:pt>
                <c:pt idx="129">
                  <c:v>97.52079735874004</c:v>
                </c:pt>
                <c:pt idx="130">
                  <c:v>97.110618326579427</c:v>
                </c:pt>
                <c:pt idx="131">
                  <c:v>96.729554681076664</c:v>
                </c:pt>
                <c:pt idx="132">
                  <c:v>97.394081336304708</c:v>
                </c:pt>
                <c:pt idx="133">
                  <c:v>97.84143284325485</c:v>
                </c:pt>
                <c:pt idx="134">
                  <c:v>96.846382458986696</c:v>
                </c:pt>
                <c:pt idx="135">
                  <c:v>96.846382458986696</c:v>
                </c:pt>
                <c:pt idx="136">
                  <c:v>96.846382458986696</c:v>
                </c:pt>
                <c:pt idx="137">
                  <c:v>97.81195122531831</c:v>
                </c:pt>
                <c:pt idx="138">
                  <c:v>98.3688058846042</c:v>
                </c:pt>
                <c:pt idx="139">
                  <c:v>99.718368146668297</c:v>
                </c:pt>
                <c:pt idx="140">
                  <c:v>99.583228804822539</c:v>
                </c:pt>
                <c:pt idx="141">
                  <c:v>98.579938216783276</c:v>
                </c:pt>
                <c:pt idx="142">
                  <c:v>98.579938216783276</c:v>
                </c:pt>
                <c:pt idx="143">
                  <c:v>98.579938216783276</c:v>
                </c:pt>
                <c:pt idx="144">
                  <c:v>98.348663164274882</c:v>
                </c:pt>
                <c:pt idx="145">
                  <c:v>98.043226277826719</c:v>
                </c:pt>
                <c:pt idx="146">
                  <c:v>97.015947541031636</c:v>
                </c:pt>
                <c:pt idx="147">
                  <c:v>98.46402601707004</c:v>
                </c:pt>
                <c:pt idx="148">
                  <c:v>98.135882791341558</c:v>
                </c:pt>
                <c:pt idx="149">
                  <c:v>98.135882791341558</c:v>
                </c:pt>
                <c:pt idx="150">
                  <c:v>98.135882791341558</c:v>
                </c:pt>
                <c:pt idx="151">
                  <c:v>97.838319877385771</c:v>
                </c:pt>
                <c:pt idx="152">
                  <c:v>96.876962770759363</c:v>
                </c:pt>
                <c:pt idx="153">
                  <c:v>97.861575563584168</c:v>
                </c:pt>
                <c:pt idx="154">
                  <c:v>98.062087188680522</c:v>
                </c:pt>
                <c:pt idx="155">
                  <c:v>98.00642003431588</c:v>
                </c:pt>
                <c:pt idx="156">
                  <c:v>98.00642003431588</c:v>
                </c:pt>
                <c:pt idx="157">
                  <c:v>98.00642003431588</c:v>
                </c:pt>
                <c:pt idx="158">
                  <c:v>97.739437432132775</c:v>
                </c:pt>
                <c:pt idx="159">
                  <c:v>98.501564723138316</c:v>
                </c:pt>
                <c:pt idx="160">
                  <c:v>98.75756038695998</c:v>
                </c:pt>
                <c:pt idx="161">
                  <c:v>97.41605521302759</c:v>
                </c:pt>
                <c:pt idx="162">
                  <c:v>94.590214666464036</c:v>
                </c:pt>
                <c:pt idx="163">
                  <c:v>94.590214666464036</c:v>
                </c:pt>
                <c:pt idx="164">
                  <c:v>94.590214666464036</c:v>
                </c:pt>
                <c:pt idx="165">
                  <c:v>95.995077851614084</c:v>
                </c:pt>
                <c:pt idx="166">
                  <c:v>96.128202921426933</c:v>
                </c:pt>
                <c:pt idx="167">
                  <c:v>96.379071347346581</c:v>
                </c:pt>
                <c:pt idx="168">
                  <c:v>97.63854071484684</c:v>
                </c:pt>
                <c:pt idx="169">
                  <c:v>97.925482921719905</c:v>
                </c:pt>
                <c:pt idx="170">
                  <c:v>97.925482921719905</c:v>
                </c:pt>
                <c:pt idx="171">
                  <c:v>97.925482921719905</c:v>
                </c:pt>
                <c:pt idx="172">
                  <c:v>97.634512170780994</c:v>
                </c:pt>
                <c:pt idx="173">
                  <c:v>97.709955814196249</c:v>
                </c:pt>
                <c:pt idx="174">
                  <c:v>98.667284376756797</c:v>
                </c:pt>
                <c:pt idx="175">
                  <c:v>99.517856521571971</c:v>
                </c:pt>
                <c:pt idx="176">
                  <c:v>99.772570375918121</c:v>
                </c:pt>
                <c:pt idx="177">
                  <c:v>99.772570375918121</c:v>
                </c:pt>
                <c:pt idx="178">
                  <c:v>99.772570375918121</c:v>
                </c:pt>
                <c:pt idx="179">
                  <c:v>99.51675782773583</c:v>
                </c:pt>
                <c:pt idx="180">
                  <c:v>100.40743229757025</c:v>
                </c:pt>
                <c:pt idx="181">
                  <c:v>100.20673755683453</c:v>
                </c:pt>
                <c:pt idx="182">
                  <c:v>100.02069206724741</c:v>
                </c:pt>
                <c:pt idx="183">
                  <c:v>100.49807453905218</c:v>
                </c:pt>
                <c:pt idx="184">
                  <c:v>100.49807453905218</c:v>
                </c:pt>
                <c:pt idx="185">
                  <c:v>100.49807453905218</c:v>
                </c:pt>
                <c:pt idx="186">
                  <c:v>99.68742160361694</c:v>
                </c:pt>
                <c:pt idx="187">
                  <c:v>98.583600529570461</c:v>
                </c:pt>
                <c:pt idx="188">
                  <c:v>98.755546114927057</c:v>
                </c:pt>
                <c:pt idx="189">
                  <c:v>98.822566438931858</c:v>
                </c:pt>
                <c:pt idx="190">
                  <c:v>97.998546061823518</c:v>
                </c:pt>
                <c:pt idx="191">
                  <c:v>97.998546061823518</c:v>
                </c:pt>
                <c:pt idx="192">
                  <c:v>97.998546061823518</c:v>
                </c:pt>
                <c:pt idx="193">
                  <c:v>98.279628568237143</c:v>
                </c:pt>
                <c:pt idx="194">
                  <c:v>96.887217246563395</c:v>
                </c:pt>
                <c:pt idx="195">
                  <c:v>97.509261073460536</c:v>
                </c:pt>
                <c:pt idx="196">
                  <c:v>97.906622010866116</c:v>
                </c:pt>
                <c:pt idx="197">
                  <c:v>97.383643744861345</c:v>
                </c:pt>
                <c:pt idx="198">
                  <c:v>97.383643744861345</c:v>
                </c:pt>
                <c:pt idx="199">
                  <c:v>97.383643744861345</c:v>
                </c:pt>
                <c:pt idx="200">
                  <c:v>98.201438190231556</c:v>
                </c:pt>
                <c:pt idx="201">
                  <c:v>98.311490689485353</c:v>
                </c:pt>
                <c:pt idx="202">
                  <c:v>98.176900694557659</c:v>
                </c:pt>
                <c:pt idx="203">
                  <c:v>98.640183262131899</c:v>
                </c:pt>
                <c:pt idx="204">
                  <c:v>98.712330824038716</c:v>
                </c:pt>
                <c:pt idx="205">
                  <c:v>98.712330824038716</c:v>
                </c:pt>
                <c:pt idx="206">
                  <c:v>98.712330824038716</c:v>
                </c:pt>
                <c:pt idx="207">
                  <c:v>99.622232436005689</c:v>
                </c:pt>
                <c:pt idx="208">
                  <c:v>98.37539804762109</c:v>
                </c:pt>
                <c:pt idx="209">
                  <c:v>98.327604865748796</c:v>
                </c:pt>
                <c:pt idx="210">
                  <c:v>99.920161581240208</c:v>
                </c:pt>
                <c:pt idx="211">
                  <c:v>99.952206818127763</c:v>
                </c:pt>
                <c:pt idx="212">
                  <c:v>99.952206818127763</c:v>
                </c:pt>
                <c:pt idx="213">
                  <c:v>99.952206818127763</c:v>
                </c:pt>
                <c:pt idx="214">
                  <c:v>99.652446516499694</c:v>
                </c:pt>
                <c:pt idx="215">
                  <c:v>100.20801936631008</c:v>
                </c:pt>
                <c:pt idx="216">
                  <c:v>100.06463982069323</c:v>
                </c:pt>
                <c:pt idx="217">
                  <c:v>99.704451358077208</c:v>
                </c:pt>
                <c:pt idx="218">
                  <c:v>100.70810817739518</c:v>
                </c:pt>
                <c:pt idx="219">
                  <c:v>100.70810817739518</c:v>
                </c:pt>
                <c:pt idx="220">
                  <c:v>100.70810817739518</c:v>
                </c:pt>
                <c:pt idx="221">
                  <c:v>100.83903585953573</c:v>
                </c:pt>
                <c:pt idx="222">
                  <c:v>101.26221610209069</c:v>
                </c:pt>
                <c:pt idx="223">
                  <c:v>102.20068375379741</c:v>
                </c:pt>
                <c:pt idx="224">
                  <c:v>103.38361078404628</c:v>
                </c:pt>
                <c:pt idx="225">
                  <c:v>103.49164901126714</c:v>
                </c:pt>
                <c:pt idx="226">
                  <c:v>103.49164901126714</c:v>
                </c:pt>
                <c:pt idx="227">
                  <c:v>103.49164901126714</c:v>
                </c:pt>
                <c:pt idx="228">
                  <c:v>103.07066615638446</c:v>
                </c:pt>
                <c:pt idx="229">
                  <c:v>102.79416154095476</c:v>
                </c:pt>
                <c:pt idx="230">
                  <c:v>103.45539211467437</c:v>
                </c:pt>
                <c:pt idx="231">
                  <c:v>103.01280161434752</c:v>
                </c:pt>
                <c:pt idx="232">
                  <c:v>101.28711982904328</c:v>
                </c:pt>
                <c:pt idx="233">
                  <c:v>101.28711982904328</c:v>
                </c:pt>
                <c:pt idx="234">
                  <c:v>101.28711982904328</c:v>
                </c:pt>
                <c:pt idx="235">
                  <c:v>101.96226719135406</c:v>
                </c:pt>
                <c:pt idx="236">
                  <c:v>101.66671854943121</c:v>
                </c:pt>
                <c:pt idx="237">
                  <c:v>102.63686520674676</c:v>
                </c:pt>
                <c:pt idx="238">
                  <c:v>103.49714248044788</c:v>
                </c:pt>
                <c:pt idx="239">
                  <c:v>102.68008049763512</c:v>
                </c:pt>
                <c:pt idx="240">
                  <c:v>102.68008049763512</c:v>
                </c:pt>
                <c:pt idx="241">
                  <c:v>102.68008049763512</c:v>
                </c:pt>
                <c:pt idx="242">
                  <c:v>104.02671290946951</c:v>
                </c:pt>
                <c:pt idx="243">
                  <c:v>104.13475113669038</c:v>
                </c:pt>
                <c:pt idx="244">
                  <c:v>103.26275446207039</c:v>
                </c:pt>
                <c:pt idx="245">
                  <c:v>103.79598720387918</c:v>
                </c:pt>
                <c:pt idx="246">
                  <c:v>103.90896955336271</c:v>
                </c:pt>
                <c:pt idx="247">
                  <c:v>103.90896955336271</c:v>
                </c:pt>
                <c:pt idx="248">
                  <c:v>103.90896955336271</c:v>
                </c:pt>
                <c:pt idx="249">
                  <c:v>104.57844033085341</c:v>
                </c:pt>
                <c:pt idx="250">
                  <c:v>104.45556973684459</c:v>
                </c:pt>
                <c:pt idx="251">
                  <c:v>104.48230462019079</c:v>
                </c:pt>
                <c:pt idx="252">
                  <c:v>104.36089895129682</c:v>
                </c:pt>
                <c:pt idx="253">
                  <c:v>103.68080746672338</c:v>
                </c:pt>
                <c:pt idx="254">
                  <c:v>103.68080746672338</c:v>
                </c:pt>
                <c:pt idx="255">
                  <c:v>103.68080746672338</c:v>
                </c:pt>
                <c:pt idx="256">
                  <c:v>103.99594948205748</c:v>
                </c:pt>
                <c:pt idx="257">
                  <c:v>103.64711418908162</c:v>
                </c:pt>
                <c:pt idx="258">
                  <c:v>103.81063645502779</c:v>
                </c:pt>
                <c:pt idx="259">
                  <c:v>102.7494813249516</c:v>
                </c:pt>
                <c:pt idx="260">
                  <c:v>101.93186999522075</c:v>
                </c:pt>
                <c:pt idx="261">
                  <c:v>101.93186999522075</c:v>
                </c:pt>
                <c:pt idx="262">
                  <c:v>101.93186999522075</c:v>
                </c:pt>
                <c:pt idx="263">
                  <c:v>103.72512145144789</c:v>
                </c:pt>
                <c:pt idx="264">
                  <c:v>104.84652162687267</c:v>
                </c:pt>
                <c:pt idx="265">
                  <c:v>105.97469708095369</c:v>
                </c:pt>
                <c:pt idx="266">
                  <c:v>105.15946625453449</c:v>
                </c:pt>
                <c:pt idx="267">
                  <c:v>104.26183339040448</c:v>
                </c:pt>
                <c:pt idx="268">
                  <c:v>104.26183339040448</c:v>
                </c:pt>
                <c:pt idx="269">
                  <c:v>104.26183339040448</c:v>
                </c:pt>
                <c:pt idx="270">
                  <c:v>103.29443346767926</c:v>
                </c:pt>
                <c:pt idx="271">
                  <c:v>101.34919603078549</c:v>
                </c:pt>
                <c:pt idx="272">
                  <c:v>101.48360291007384</c:v>
                </c:pt>
                <c:pt idx="273">
                  <c:v>101.99394619696294</c:v>
                </c:pt>
                <c:pt idx="274">
                  <c:v>100.98992314636625</c:v>
                </c:pt>
                <c:pt idx="275">
                  <c:v>100.98992314636625</c:v>
                </c:pt>
                <c:pt idx="276">
                  <c:v>100.98992314636625</c:v>
                </c:pt>
                <c:pt idx="277">
                  <c:v>101.2385941846136</c:v>
                </c:pt>
                <c:pt idx="278">
                  <c:v>102.06700933706652</c:v>
                </c:pt>
                <c:pt idx="279">
                  <c:v>103.5625147636985</c:v>
                </c:pt>
                <c:pt idx="280">
                  <c:v>103.51838389461336</c:v>
                </c:pt>
                <c:pt idx="281">
                  <c:v>103.79305735364949</c:v>
                </c:pt>
                <c:pt idx="282">
                  <c:v>103.79305735364949</c:v>
                </c:pt>
                <c:pt idx="283">
                  <c:v>103.79305735364949</c:v>
                </c:pt>
                <c:pt idx="284">
                  <c:v>103.78042237453381</c:v>
                </c:pt>
                <c:pt idx="285">
                  <c:v>104.12266550449283</c:v>
                </c:pt>
                <c:pt idx="286">
                  <c:v>104.27629952591371</c:v>
                </c:pt>
                <c:pt idx="287">
                  <c:v>104.70698750968232</c:v>
                </c:pt>
                <c:pt idx="288">
                  <c:v>104.81411015870641</c:v>
                </c:pt>
                <c:pt idx="289">
                  <c:v>104.81411015870641</c:v>
                </c:pt>
                <c:pt idx="290">
                  <c:v>104.81411015870641</c:v>
                </c:pt>
                <c:pt idx="291">
                  <c:v>104.84450735483975</c:v>
                </c:pt>
                <c:pt idx="292">
                  <c:v>104.7113822850269</c:v>
                </c:pt>
                <c:pt idx="293">
                  <c:v>104.52460433288235</c:v>
                </c:pt>
                <c:pt idx="294">
                  <c:v>105.36400642369672</c:v>
                </c:pt>
                <c:pt idx="295">
                  <c:v>104.75514692283333</c:v>
                </c:pt>
                <c:pt idx="296">
                  <c:v>104.75514692283333</c:v>
                </c:pt>
                <c:pt idx="297">
                  <c:v>104.75514692283333</c:v>
                </c:pt>
                <c:pt idx="298">
                  <c:v>105.33763777162926</c:v>
                </c:pt>
                <c:pt idx="299">
                  <c:v>104.70240961869838</c:v>
                </c:pt>
                <c:pt idx="300">
                  <c:v>104.04026346678199</c:v>
                </c:pt>
                <c:pt idx="301">
                  <c:v>105.13968976548389</c:v>
                </c:pt>
                <c:pt idx="302">
                  <c:v>105.48101731724611</c:v>
                </c:pt>
                <c:pt idx="303">
                  <c:v>105.48101731724611</c:v>
                </c:pt>
                <c:pt idx="304">
                  <c:v>105.48101731724611</c:v>
                </c:pt>
                <c:pt idx="305">
                  <c:v>105.17594666207665</c:v>
                </c:pt>
                <c:pt idx="306">
                  <c:v>105.27830830447743</c:v>
                </c:pt>
                <c:pt idx="307">
                  <c:v>105.22264115011278</c:v>
                </c:pt>
                <c:pt idx="308">
                  <c:v>105.22264115011278</c:v>
                </c:pt>
                <c:pt idx="309">
                  <c:v>105.22264115011278</c:v>
                </c:pt>
                <c:pt idx="310">
                  <c:v>105.22264115011278</c:v>
                </c:pt>
                <c:pt idx="311">
                  <c:v>105.22264115011278</c:v>
                </c:pt>
                <c:pt idx="312">
                  <c:v>105.32280540484129</c:v>
                </c:pt>
                <c:pt idx="313">
                  <c:v>106.13785311562113</c:v>
                </c:pt>
                <c:pt idx="314">
                  <c:v>106.04977449309021</c:v>
                </c:pt>
                <c:pt idx="315">
                  <c:v>106.04977449309021</c:v>
                </c:pt>
                <c:pt idx="316">
                  <c:v>107.12960741838087</c:v>
                </c:pt>
                <c:pt idx="317">
                  <c:v>107.12960741838087</c:v>
                </c:pt>
                <c:pt idx="318">
                  <c:v>107.12960741838087</c:v>
                </c:pt>
                <c:pt idx="319">
                  <c:v>108.47202817051003</c:v>
                </c:pt>
                <c:pt idx="320">
                  <c:v>108.62035183838954</c:v>
                </c:pt>
                <c:pt idx="321">
                  <c:v>108.46983078283775</c:v>
                </c:pt>
                <c:pt idx="322">
                  <c:v>108.11733317707473</c:v>
                </c:pt>
                <c:pt idx="323">
                  <c:v>109.82305535768901</c:v>
                </c:pt>
                <c:pt idx="324">
                  <c:v>109.82305535768901</c:v>
                </c:pt>
                <c:pt idx="325">
                  <c:v>109.82305535768901</c:v>
                </c:pt>
                <c:pt idx="326">
                  <c:v>110.16786210659903</c:v>
                </c:pt>
                <c:pt idx="327">
                  <c:v>110.41561756664962</c:v>
                </c:pt>
                <c:pt idx="328">
                  <c:v>109.96185701232196</c:v>
                </c:pt>
                <c:pt idx="329">
                  <c:v>110.62272135476285</c:v>
                </c:pt>
                <c:pt idx="330">
                  <c:v>110.40865917235402</c:v>
                </c:pt>
                <c:pt idx="331">
                  <c:v>110.40865917235402</c:v>
                </c:pt>
                <c:pt idx="332">
                  <c:v>110.40865917235402</c:v>
                </c:pt>
                <c:pt idx="333">
                  <c:v>108.51103180169318</c:v>
                </c:pt>
                <c:pt idx="334">
                  <c:v>107.89319963450129</c:v>
                </c:pt>
                <c:pt idx="335">
                  <c:v>107.72473324629247</c:v>
                </c:pt>
                <c:pt idx="336">
                  <c:v>109.06678776714294</c:v>
                </c:pt>
                <c:pt idx="337">
                  <c:v>108.92084460257509</c:v>
                </c:pt>
                <c:pt idx="338">
                  <c:v>108.92084460257509</c:v>
                </c:pt>
                <c:pt idx="339">
                  <c:v>108.92084460257509</c:v>
                </c:pt>
                <c:pt idx="340">
                  <c:v>109.0966356163582</c:v>
                </c:pt>
                <c:pt idx="341">
                  <c:v>109.77031805355411</c:v>
                </c:pt>
                <c:pt idx="342">
                  <c:v>108.64617114353895</c:v>
                </c:pt>
                <c:pt idx="343">
                  <c:v>107.89081913118963</c:v>
                </c:pt>
                <c:pt idx="344">
                  <c:v>108.91370309264013</c:v>
                </c:pt>
                <c:pt idx="345">
                  <c:v>108.91370309264013</c:v>
                </c:pt>
                <c:pt idx="346">
                  <c:v>108.91370309264013</c:v>
                </c:pt>
                <c:pt idx="347">
                  <c:v>110.00690345960388</c:v>
                </c:pt>
                <c:pt idx="348">
                  <c:v>109.78423484214527</c:v>
                </c:pt>
                <c:pt idx="349">
                  <c:v>109.32864313142403</c:v>
                </c:pt>
                <c:pt idx="350">
                  <c:v>108.5088344140209</c:v>
                </c:pt>
                <c:pt idx="351">
                  <c:v>109.84008511214928</c:v>
                </c:pt>
                <c:pt idx="352">
                  <c:v>109.84008511214928</c:v>
                </c:pt>
                <c:pt idx="353">
                  <c:v>109.84008511214928</c:v>
                </c:pt>
                <c:pt idx="354">
                  <c:v>110.94994900229457</c:v>
                </c:pt>
                <c:pt idx="355">
                  <c:v>110.73112581326248</c:v>
                </c:pt>
                <c:pt idx="356">
                  <c:v>110.52200775311631</c:v>
                </c:pt>
                <c:pt idx="357">
                  <c:v>110.07612117128102</c:v>
                </c:pt>
                <c:pt idx="358">
                  <c:v>109.59892181511559</c:v>
                </c:pt>
                <c:pt idx="359">
                  <c:v>109.59892181511559</c:v>
                </c:pt>
                <c:pt idx="360">
                  <c:v>109.59892181511559</c:v>
                </c:pt>
                <c:pt idx="361">
                  <c:v>109.48264338412363</c:v>
                </c:pt>
                <c:pt idx="362">
                  <c:v>110.26949128644243</c:v>
                </c:pt>
                <c:pt idx="363">
                  <c:v>111.76224997848405</c:v>
                </c:pt>
                <c:pt idx="364">
                  <c:v>110.96111905629537</c:v>
                </c:pt>
                <c:pt idx="365">
                  <c:v>112.27387507484866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98-447F-9048-4B6EC8052B6B}"/>
            </c:ext>
          </c:extLst>
        </c:ser>
        <c:ser>
          <c:idx val="2"/>
          <c:order val="4"/>
          <c:spPr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2B98-447F-9048-4B6EC8052B6B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200</c:v>
                </c:pt>
                <c:pt idx="319">
                  <c:v>-100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98-447F-9048-4B6EC8052B6B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98.783489821321339</c:v>
                </c:pt>
                <c:pt idx="4">
                  <c:v>97.974604007842288</c:v>
                </c:pt>
                <c:pt idx="5">
                  <c:v>97.866036737891562</c:v>
                </c:pt>
                <c:pt idx="6">
                  <c:v>98.305873369999645</c:v>
                </c:pt>
                <c:pt idx="7">
                  <c:v>98.212020345426865</c:v>
                </c:pt>
                <c:pt idx="8">
                  <c:v>98.212020345426865</c:v>
                </c:pt>
                <c:pt idx="9">
                  <c:v>98.212020345426865</c:v>
                </c:pt>
                <c:pt idx="10">
                  <c:v>97.683898241051153</c:v>
                </c:pt>
                <c:pt idx="11">
                  <c:v>99.321156301077309</c:v>
                </c:pt>
                <c:pt idx="12">
                  <c:v>97.499373650365655</c:v>
                </c:pt>
                <c:pt idx="13">
                  <c:v>98.610895699861189</c:v>
                </c:pt>
                <c:pt idx="14">
                  <c:v>98.109815992396292</c:v>
                </c:pt>
                <c:pt idx="15">
                  <c:v>98.109815992396292</c:v>
                </c:pt>
                <c:pt idx="16">
                  <c:v>98.109815992396292</c:v>
                </c:pt>
                <c:pt idx="17">
                  <c:v>99.176797623450497</c:v>
                </c:pt>
                <c:pt idx="18">
                  <c:v>98.529370826821264</c:v>
                </c:pt>
                <c:pt idx="19">
                  <c:v>97.918928484790612</c:v>
                </c:pt>
                <c:pt idx="20">
                  <c:v>99.156118143459892</c:v>
                </c:pt>
                <c:pt idx="21">
                  <c:v>99.854845957758158</c:v>
                </c:pt>
                <c:pt idx="22">
                  <c:v>99.854845957758158</c:v>
                </c:pt>
                <c:pt idx="23">
                  <c:v>99.854845957758158</c:v>
                </c:pt>
                <c:pt idx="24">
                  <c:v>100.60288637818789</c:v>
                </c:pt>
                <c:pt idx="25">
                  <c:v>100.62833804586863</c:v>
                </c:pt>
                <c:pt idx="26">
                  <c:v>100.11453250456336</c:v>
                </c:pt>
                <c:pt idx="27">
                  <c:v>99.604703786333204</c:v>
                </c:pt>
                <c:pt idx="28">
                  <c:v>99.489375917154774</c:v>
                </c:pt>
                <c:pt idx="29">
                  <c:v>99.489375917154774</c:v>
                </c:pt>
                <c:pt idx="30">
                  <c:v>99.489375917154774</c:v>
                </c:pt>
                <c:pt idx="31">
                  <c:v>96.252241934008538</c:v>
                </c:pt>
                <c:pt idx="32">
                  <c:v>98.088341147790615</c:v>
                </c:pt>
                <c:pt idx="33">
                  <c:v>98.230711413879831</c:v>
                </c:pt>
                <c:pt idx="34">
                  <c:v>97.019371105198815</c:v>
                </c:pt>
                <c:pt idx="35">
                  <c:v>97.883137077114512</c:v>
                </c:pt>
                <c:pt idx="36">
                  <c:v>97.883137077114512</c:v>
                </c:pt>
                <c:pt idx="37">
                  <c:v>97.883137077114512</c:v>
                </c:pt>
                <c:pt idx="38">
                  <c:v>96.540163924647089</c:v>
                </c:pt>
                <c:pt idx="39">
                  <c:v>96.168728649431046</c:v>
                </c:pt>
                <c:pt idx="40">
                  <c:v>96.499600329280881</c:v>
                </c:pt>
                <c:pt idx="41">
                  <c:v>97.976592419379784</c:v>
                </c:pt>
                <c:pt idx="42">
                  <c:v>97.371319947346791</c:v>
                </c:pt>
                <c:pt idx="43">
                  <c:v>97.371319947346791</c:v>
                </c:pt>
                <c:pt idx="44">
                  <c:v>97.371319947346791</c:v>
                </c:pt>
                <c:pt idx="45">
                  <c:v>93.546809196005626</c:v>
                </c:pt>
                <c:pt idx="46">
                  <c:v>94.369613890247578</c:v>
                </c:pt>
                <c:pt idx="47">
                  <c:v>95.746787721161027</c:v>
                </c:pt>
                <c:pt idx="48">
                  <c:v>94.319903601808619</c:v>
                </c:pt>
                <c:pt idx="49">
                  <c:v>96.146458440210424</c:v>
                </c:pt>
                <c:pt idx="50">
                  <c:v>96.146458440210424</c:v>
                </c:pt>
                <c:pt idx="51">
                  <c:v>96.146458440210424</c:v>
                </c:pt>
                <c:pt idx="52">
                  <c:v>96.146458440210424</c:v>
                </c:pt>
                <c:pt idx="53">
                  <c:v>98.233495190032457</c:v>
                </c:pt>
                <c:pt idx="54">
                  <c:v>98.672934139833018</c:v>
                </c:pt>
                <c:pt idx="55">
                  <c:v>99.253152626492763</c:v>
                </c:pt>
                <c:pt idx="56">
                  <c:v>99.043176368126524</c:v>
                </c:pt>
                <c:pt idx="57">
                  <c:v>99.043176368126524</c:v>
                </c:pt>
                <c:pt idx="58">
                  <c:v>99.043176368126524</c:v>
                </c:pt>
                <c:pt idx="59">
                  <c:v>99.094079703488021</c:v>
                </c:pt>
                <c:pt idx="60">
                  <c:v>97.872797337119209</c:v>
                </c:pt>
                <c:pt idx="61">
                  <c:v>98.150379587762458</c:v>
                </c:pt>
                <c:pt idx="62">
                  <c:v>99.656800168617238</c:v>
                </c:pt>
                <c:pt idx="63">
                  <c:v>99.696568399368417</c:v>
                </c:pt>
                <c:pt idx="64">
                  <c:v>99.696568399368417</c:v>
                </c:pt>
                <c:pt idx="65">
                  <c:v>99.696568399368417</c:v>
                </c:pt>
                <c:pt idx="66">
                  <c:v>99.874730073133719</c:v>
                </c:pt>
                <c:pt idx="67">
                  <c:v>99.66316308553742</c:v>
                </c:pt>
                <c:pt idx="68">
                  <c:v>100.13560966686147</c:v>
                </c:pt>
                <c:pt idx="69">
                  <c:v>100.13560966686147</c:v>
                </c:pt>
                <c:pt idx="70">
                  <c:v>100.13560966686147</c:v>
                </c:pt>
                <c:pt idx="71">
                  <c:v>100.13560966686147</c:v>
                </c:pt>
                <c:pt idx="72">
                  <c:v>100.13560966686147</c:v>
                </c:pt>
                <c:pt idx="73">
                  <c:v>100.22469050374411</c:v>
                </c:pt>
                <c:pt idx="74">
                  <c:v>101.35888044476782</c:v>
                </c:pt>
                <c:pt idx="75">
                  <c:v>102.17055003439945</c:v>
                </c:pt>
                <c:pt idx="76">
                  <c:v>103.76963059290449</c:v>
                </c:pt>
                <c:pt idx="77">
                  <c:v>104.83541917703614</c:v>
                </c:pt>
                <c:pt idx="78">
                  <c:v>104.83541917703614</c:v>
                </c:pt>
                <c:pt idx="79">
                  <c:v>104.83541917703614</c:v>
                </c:pt>
                <c:pt idx="80">
                  <c:v>104.83064698934601</c:v>
                </c:pt>
                <c:pt idx="81">
                  <c:v>104.84734964626151</c:v>
                </c:pt>
                <c:pt idx="82">
                  <c:v>104.62862437713001</c:v>
                </c:pt>
                <c:pt idx="83">
                  <c:v>104.95949605697986</c:v>
                </c:pt>
                <c:pt idx="84">
                  <c:v>104.57175580715584</c:v>
                </c:pt>
                <c:pt idx="85">
                  <c:v>104.57175580715584</c:v>
                </c:pt>
                <c:pt idx="86">
                  <c:v>104.57175580715584</c:v>
                </c:pt>
                <c:pt idx="87">
                  <c:v>105.56198475286027</c:v>
                </c:pt>
                <c:pt idx="88">
                  <c:v>105.32894292065836</c:v>
                </c:pt>
                <c:pt idx="89">
                  <c:v>105.11339910998694</c:v>
                </c:pt>
                <c:pt idx="90">
                  <c:v>104.46040476105253</c:v>
                </c:pt>
                <c:pt idx="91">
                  <c:v>103.15322301626118</c:v>
                </c:pt>
                <c:pt idx="92">
                  <c:v>103.15322301626118</c:v>
                </c:pt>
                <c:pt idx="93">
                  <c:v>103.15322301626118</c:v>
                </c:pt>
                <c:pt idx="94">
                  <c:v>103.47574336765325</c:v>
                </c:pt>
                <c:pt idx="95">
                  <c:v>105.37586943294475</c:v>
                </c:pt>
                <c:pt idx="96">
                  <c:v>105.9493273203768</c:v>
                </c:pt>
                <c:pt idx="97">
                  <c:v>106.5152292439661</c:v>
                </c:pt>
                <c:pt idx="98">
                  <c:v>107.44103365585362</c:v>
                </c:pt>
                <c:pt idx="99">
                  <c:v>107.44103365585362</c:v>
                </c:pt>
                <c:pt idx="100">
                  <c:v>107.44103365585362</c:v>
                </c:pt>
                <c:pt idx="101">
                  <c:v>107.44103365585362</c:v>
                </c:pt>
                <c:pt idx="102">
                  <c:v>107.44103365585362</c:v>
                </c:pt>
                <c:pt idx="103">
                  <c:v>107.80411760261191</c:v>
                </c:pt>
                <c:pt idx="104">
                  <c:v>107.50187904890294</c:v>
                </c:pt>
                <c:pt idx="105">
                  <c:v>108.7621342814079</c:v>
                </c:pt>
                <c:pt idx="106">
                  <c:v>108.7621342814079</c:v>
                </c:pt>
                <c:pt idx="107">
                  <c:v>108.7621342814079</c:v>
                </c:pt>
                <c:pt idx="108">
                  <c:v>108.79514191293136</c:v>
                </c:pt>
                <c:pt idx="109">
                  <c:v>108.55295338765666</c:v>
                </c:pt>
                <c:pt idx="110">
                  <c:v>108.63885276607922</c:v>
                </c:pt>
                <c:pt idx="111">
                  <c:v>108.83650087291258</c:v>
                </c:pt>
                <c:pt idx="112">
                  <c:v>107.13720437291457</c:v>
                </c:pt>
                <c:pt idx="113">
                  <c:v>107.13720437291457</c:v>
                </c:pt>
                <c:pt idx="114">
                  <c:v>107.13720437291457</c:v>
                </c:pt>
                <c:pt idx="115">
                  <c:v>107.64464699729966</c:v>
                </c:pt>
                <c:pt idx="116">
                  <c:v>109.60760686717799</c:v>
                </c:pt>
                <c:pt idx="117">
                  <c:v>110.10749352772035</c:v>
                </c:pt>
                <c:pt idx="118">
                  <c:v>111.56102236167608</c:v>
                </c:pt>
                <c:pt idx="119">
                  <c:v>112.71549410038287</c:v>
                </c:pt>
                <c:pt idx="120">
                  <c:v>112.71549410038287</c:v>
                </c:pt>
                <c:pt idx="121">
                  <c:v>112.71549410038287</c:v>
                </c:pt>
                <c:pt idx="122">
                  <c:v>114.44421909113677</c:v>
                </c:pt>
                <c:pt idx="123">
                  <c:v>112.97199918872801</c:v>
                </c:pt>
                <c:pt idx="124">
                  <c:v>114.39331575577525</c:v>
                </c:pt>
                <c:pt idx="125">
                  <c:v>116.45529852022405</c:v>
                </c:pt>
                <c:pt idx="126">
                  <c:v>115.51517754526611</c:v>
                </c:pt>
                <c:pt idx="127">
                  <c:v>115.51517754526611</c:v>
                </c:pt>
                <c:pt idx="128">
                  <c:v>115.51517754526611</c:v>
                </c:pt>
                <c:pt idx="129">
                  <c:v>117.24628862986506</c:v>
                </c:pt>
                <c:pt idx="130">
                  <c:v>117.66226432352244</c:v>
                </c:pt>
                <c:pt idx="131">
                  <c:v>117.19299920065849</c:v>
                </c:pt>
                <c:pt idx="132">
                  <c:v>119.42479231041483</c:v>
                </c:pt>
                <c:pt idx="133">
                  <c:v>120.6452793121686</c:v>
                </c:pt>
                <c:pt idx="134">
                  <c:v>120.6452793121686</c:v>
                </c:pt>
                <c:pt idx="135">
                  <c:v>120.6452793121686</c:v>
                </c:pt>
                <c:pt idx="136">
                  <c:v>120.94592713664753</c:v>
                </c:pt>
                <c:pt idx="137">
                  <c:v>120.42695172534459</c:v>
                </c:pt>
                <c:pt idx="138">
                  <c:v>119.96086806094075</c:v>
                </c:pt>
                <c:pt idx="139">
                  <c:v>121.86178949084727</c:v>
                </c:pt>
                <c:pt idx="140">
                  <c:v>121.5635277602134</c:v>
                </c:pt>
                <c:pt idx="141">
                  <c:v>121.5635277602134</c:v>
                </c:pt>
                <c:pt idx="142">
                  <c:v>121.5635277602134</c:v>
                </c:pt>
                <c:pt idx="143">
                  <c:v>118.72924595457665</c:v>
                </c:pt>
                <c:pt idx="144">
                  <c:v>118.69226149997804</c:v>
                </c:pt>
                <c:pt idx="145">
                  <c:v>119.19015974898285</c:v>
                </c:pt>
                <c:pt idx="146">
                  <c:v>118.75946980994756</c:v>
                </c:pt>
                <c:pt idx="147">
                  <c:v>119.59181887956979</c:v>
                </c:pt>
                <c:pt idx="148">
                  <c:v>119.59181887956979</c:v>
                </c:pt>
                <c:pt idx="149">
                  <c:v>119.59181887956979</c:v>
                </c:pt>
                <c:pt idx="150">
                  <c:v>119.42916681579747</c:v>
                </c:pt>
                <c:pt idx="151">
                  <c:v>120.77929824980011</c:v>
                </c:pt>
                <c:pt idx="152">
                  <c:v>120.82582707977899</c:v>
                </c:pt>
                <c:pt idx="153">
                  <c:v>122.14613234071822</c:v>
                </c:pt>
                <c:pt idx="154">
                  <c:v>120.73356478443624</c:v>
                </c:pt>
                <c:pt idx="155">
                  <c:v>120.73356478443624</c:v>
                </c:pt>
                <c:pt idx="156">
                  <c:v>120.73356478443624</c:v>
                </c:pt>
                <c:pt idx="157">
                  <c:v>119.72782622873885</c:v>
                </c:pt>
                <c:pt idx="158">
                  <c:v>120.70612470521792</c:v>
                </c:pt>
                <c:pt idx="159">
                  <c:v>120.77770752057006</c:v>
                </c:pt>
                <c:pt idx="160">
                  <c:v>120.28736523540799</c:v>
                </c:pt>
                <c:pt idx="161">
                  <c:v>119.69998846721303</c:v>
                </c:pt>
                <c:pt idx="162">
                  <c:v>119.69998846721303</c:v>
                </c:pt>
                <c:pt idx="163">
                  <c:v>119.69998846721303</c:v>
                </c:pt>
                <c:pt idx="164">
                  <c:v>119.69998846721303</c:v>
                </c:pt>
                <c:pt idx="165">
                  <c:v>118.91655432141474</c:v>
                </c:pt>
                <c:pt idx="166">
                  <c:v>117.13334685453175</c:v>
                </c:pt>
                <c:pt idx="167">
                  <c:v>116.40121372640247</c:v>
                </c:pt>
                <c:pt idx="168">
                  <c:v>116.52250683019359</c:v>
                </c:pt>
                <c:pt idx="169">
                  <c:v>116.52250683019359</c:v>
                </c:pt>
                <c:pt idx="170">
                  <c:v>116.52250683019359</c:v>
                </c:pt>
                <c:pt idx="171">
                  <c:v>118.17885364098032</c:v>
                </c:pt>
                <c:pt idx="172">
                  <c:v>117.17669422605053</c:v>
                </c:pt>
                <c:pt idx="173">
                  <c:v>115.27935193691164</c:v>
                </c:pt>
                <c:pt idx="174">
                  <c:v>117.29401050676651</c:v>
                </c:pt>
                <c:pt idx="175">
                  <c:v>117.99512441490985</c:v>
                </c:pt>
                <c:pt idx="176">
                  <c:v>117.99512441490985</c:v>
                </c:pt>
                <c:pt idx="177">
                  <c:v>117.99512441490985</c:v>
                </c:pt>
                <c:pt idx="178">
                  <c:v>118.89627252373164</c:v>
                </c:pt>
                <c:pt idx="179">
                  <c:v>118.77179796148043</c:v>
                </c:pt>
                <c:pt idx="180">
                  <c:v>119.45541384809324</c:v>
                </c:pt>
                <c:pt idx="181">
                  <c:v>118.32599609475967</c:v>
                </c:pt>
                <c:pt idx="182">
                  <c:v>119.24782368357209</c:v>
                </c:pt>
                <c:pt idx="183">
                  <c:v>119.24782368357209</c:v>
                </c:pt>
                <c:pt idx="184">
                  <c:v>119.24782368357209</c:v>
                </c:pt>
                <c:pt idx="185">
                  <c:v>120.84730192438461</c:v>
                </c:pt>
                <c:pt idx="186">
                  <c:v>121.21674878806309</c:v>
                </c:pt>
                <c:pt idx="187">
                  <c:v>121.94291668157967</c:v>
                </c:pt>
                <c:pt idx="188">
                  <c:v>122.25947179835909</c:v>
                </c:pt>
                <c:pt idx="189">
                  <c:v>122.16641413840131</c:v>
                </c:pt>
                <c:pt idx="190">
                  <c:v>122.16641413840131</c:v>
                </c:pt>
                <c:pt idx="191">
                  <c:v>122.16641413840131</c:v>
                </c:pt>
                <c:pt idx="192">
                  <c:v>121.48200288717346</c:v>
                </c:pt>
                <c:pt idx="193">
                  <c:v>120.84173437207944</c:v>
                </c:pt>
                <c:pt idx="194">
                  <c:v>119.19731803051806</c:v>
                </c:pt>
                <c:pt idx="195">
                  <c:v>120.07818434165672</c:v>
                </c:pt>
                <c:pt idx="196">
                  <c:v>121.18135506269452</c:v>
                </c:pt>
                <c:pt idx="197">
                  <c:v>121.18135506269452</c:v>
                </c:pt>
                <c:pt idx="198">
                  <c:v>121.18135506269452</c:v>
                </c:pt>
                <c:pt idx="199">
                  <c:v>122.62176038050232</c:v>
                </c:pt>
                <c:pt idx="200">
                  <c:v>122.45791526980746</c:v>
                </c:pt>
                <c:pt idx="201">
                  <c:v>124.62488616343938</c:v>
                </c:pt>
                <c:pt idx="202">
                  <c:v>124.25066711207076</c:v>
                </c:pt>
                <c:pt idx="203">
                  <c:v>122.99836552571604</c:v>
                </c:pt>
                <c:pt idx="204">
                  <c:v>122.99836552571604</c:v>
                </c:pt>
                <c:pt idx="205">
                  <c:v>122.99836552571604</c:v>
                </c:pt>
                <c:pt idx="206">
                  <c:v>121.94848423388483</c:v>
                </c:pt>
                <c:pt idx="207">
                  <c:v>121.61999864788005</c:v>
                </c:pt>
                <c:pt idx="208">
                  <c:v>121.45853963103025</c:v>
                </c:pt>
                <c:pt idx="209">
                  <c:v>119.17942232668001</c:v>
                </c:pt>
                <c:pt idx="210">
                  <c:v>120.51205573915213</c:v>
                </c:pt>
                <c:pt idx="211">
                  <c:v>120.51205573915213</c:v>
                </c:pt>
                <c:pt idx="212">
                  <c:v>120.51205573915213</c:v>
                </c:pt>
                <c:pt idx="213">
                  <c:v>118.61391808539821</c:v>
                </c:pt>
                <c:pt idx="214">
                  <c:v>118.61391808539821</c:v>
                </c:pt>
                <c:pt idx="215">
                  <c:v>118.61391808539821</c:v>
                </c:pt>
                <c:pt idx="216">
                  <c:v>118.61391808539821</c:v>
                </c:pt>
                <c:pt idx="217">
                  <c:v>120.6898197306099</c:v>
                </c:pt>
                <c:pt idx="218">
                  <c:v>120.6898197306099</c:v>
                </c:pt>
                <c:pt idx="219">
                  <c:v>120.6898197306099</c:v>
                </c:pt>
                <c:pt idx="220">
                  <c:v>123.94763319374674</c:v>
                </c:pt>
                <c:pt idx="221">
                  <c:v>123.82315863149555</c:v>
                </c:pt>
                <c:pt idx="222">
                  <c:v>127.25118012224746</c:v>
                </c:pt>
                <c:pt idx="223">
                  <c:v>127.25118012224746</c:v>
                </c:pt>
                <c:pt idx="224">
                  <c:v>127.25118012224746</c:v>
                </c:pt>
                <c:pt idx="225">
                  <c:v>127.25118012224746</c:v>
                </c:pt>
                <c:pt idx="226">
                  <c:v>127.25118012224746</c:v>
                </c:pt>
                <c:pt idx="227">
                  <c:v>127.66476972205976</c:v>
                </c:pt>
                <c:pt idx="228">
                  <c:v>127.66476972205976</c:v>
                </c:pt>
                <c:pt idx="229">
                  <c:v>127.66476972205976</c:v>
                </c:pt>
                <c:pt idx="230">
                  <c:v>127.39951562294939</c:v>
                </c:pt>
                <c:pt idx="231">
                  <c:v>130.31452693701101</c:v>
                </c:pt>
                <c:pt idx="232">
                  <c:v>130.31452693701101</c:v>
                </c:pt>
                <c:pt idx="233">
                  <c:v>130.31452693701101</c:v>
                </c:pt>
                <c:pt idx="234">
                  <c:v>128.54682908012097</c:v>
                </c:pt>
                <c:pt idx="235">
                  <c:v>128.54682908012097</c:v>
                </c:pt>
                <c:pt idx="236">
                  <c:v>128.54682908012097</c:v>
                </c:pt>
                <c:pt idx="237">
                  <c:v>129.20658402828309</c:v>
                </c:pt>
                <c:pt idx="238">
                  <c:v>127.69220980127807</c:v>
                </c:pt>
                <c:pt idx="239">
                  <c:v>127.69220980127807</c:v>
                </c:pt>
                <c:pt idx="240">
                  <c:v>127.69220980127807</c:v>
                </c:pt>
                <c:pt idx="241">
                  <c:v>126.23152268578714</c:v>
                </c:pt>
                <c:pt idx="242">
                  <c:v>127.57688193209964</c:v>
                </c:pt>
                <c:pt idx="243">
                  <c:v>126.32020584036226</c:v>
                </c:pt>
                <c:pt idx="244">
                  <c:v>126.42201251108528</c:v>
                </c:pt>
                <c:pt idx="245">
                  <c:v>127.22254699610659</c:v>
                </c:pt>
                <c:pt idx="246">
                  <c:v>127.22254699610659</c:v>
                </c:pt>
                <c:pt idx="247">
                  <c:v>127.22254699610659</c:v>
                </c:pt>
                <c:pt idx="248">
                  <c:v>128.51143535475242</c:v>
                </c:pt>
                <c:pt idx="249">
                  <c:v>128.70828809697076</c:v>
                </c:pt>
                <c:pt idx="250">
                  <c:v>127.51086666905266</c:v>
                </c:pt>
                <c:pt idx="251">
                  <c:v>129.6488067542362</c:v>
                </c:pt>
                <c:pt idx="252">
                  <c:v>130.17851958784195</c:v>
                </c:pt>
                <c:pt idx="253">
                  <c:v>130.17851958784195</c:v>
                </c:pt>
                <c:pt idx="254">
                  <c:v>130.17851958784195</c:v>
                </c:pt>
                <c:pt idx="255">
                  <c:v>130.76589635603693</c:v>
                </c:pt>
                <c:pt idx="256">
                  <c:v>132.05200093853017</c:v>
                </c:pt>
                <c:pt idx="257">
                  <c:v>131.9148005424386</c:v>
                </c:pt>
                <c:pt idx="258">
                  <c:v>133.26254588259613</c:v>
                </c:pt>
                <c:pt idx="259">
                  <c:v>132.66403400979084</c:v>
                </c:pt>
                <c:pt idx="260">
                  <c:v>132.66403400979084</c:v>
                </c:pt>
                <c:pt idx="261">
                  <c:v>132.66403400979084</c:v>
                </c:pt>
                <c:pt idx="262">
                  <c:v>132.62227736750211</c:v>
                </c:pt>
                <c:pt idx="263">
                  <c:v>134.11438138528646</c:v>
                </c:pt>
                <c:pt idx="264">
                  <c:v>134.78288534421384</c:v>
                </c:pt>
                <c:pt idx="265">
                  <c:v>136.56529744648182</c:v>
                </c:pt>
                <c:pt idx="266">
                  <c:v>136.57563718647711</c:v>
                </c:pt>
                <c:pt idx="267">
                  <c:v>136.57563718647711</c:v>
                </c:pt>
                <c:pt idx="268">
                  <c:v>136.57563718647711</c:v>
                </c:pt>
                <c:pt idx="269">
                  <c:v>137.08785199855234</c:v>
                </c:pt>
                <c:pt idx="270">
                  <c:v>137.25567393232231</c:v>
                </c:pt>
                <c:pt idx="271">
                  <c:v>134.64369653658468</c:v>
                </c:pt>
                <c:pt idx="272">
                  <c:v>135.01712022333828</c:v>
                </c:pt>
                <c:pt idx="273">
                  <c:v>133.59580365629105</c:v>
                </c:pt>
                <c:pt idx="274">
                  <c:v>133.59580365629105</c:v>
                </c:pt>
                <c:pt idx="275">
                  <c:v>133.59580365629105</c:v>
                </c:pt>
                <c:pt idx="276">
                  <c:v>132.05915922006537</c:v>
                </c:pt>
                <c:pt idx="277">
                  <c:v>134.07501083684278</c:v>
                </c:pt>
                <c:pt idx="278">
                  <c:v>133.01916431039891</c:v>
                </c:pt>
                <c:pt idx="279">
                  <c:v>134.18994102371371</c:v>
                </c:pt>
                <c:pt idx="280">
                  <c:v>134.84492378418568</c:v>
                </c:pt>
                <c:pt idx="281">
                  <c:v>134.84492378418568</c:v>
                </c:pt>
                <c:pt idx="282">
                  <c:v>134.84492378418568</c:v>
                </c:pt>
                <c:pt idx="283">
                  <c:v>136.2388002720146</c:v>
                </c:pt>
                <c:pt idx="284">
                  <c:v>136.39270332502167</c:v>
                </c:pt>
                <c:pt idx="285">
                  <c:v>138.99394329845649</c:v>
                </c:pt>
                <c:pt idx="286">
                  <c:v>137.88281893126845</c:v>
                </c:pt>
                <c:pt idx="287">
                  <c:v>139.44928954055752</c:v>
                </c:pt>
                <c:pt idx="288">
                  <c:v>139.44928954055752</c:v>
                </c:pt>
                <c:pt idx="289">
                  <c:v>139.44928954055752</c:v>
                </c:pt>
                <c:pt idx="290">
                  <c:v>140.79981865686764</c:v>
                </c:pt>
                <c:pt idx="291">
                  <c:v>141.11756682056958</c:v>
                </c:pt>
                <c:pt idx="292">
                  <c:v>141.93440628019886</c:v>
                </c:pt>
                <c:pt idx="293">
                  <c:v>143.35055297724844</c:v>
                </c:pt>
                <c:pt idx="294">
                  <c:v>144.43224885368059</c:v>
                </c:pt>
                <c:pt idx="295">
                  <c:v>144.43224885368059</c:v>
                </c:pt>
                <c:pt idx="296">
                  <c:v>144.43224885368059</c:v>
                </c:pt>
                <c:pt idx="297">
                  <c:v>143.73033958092222</c:v>
                </c:pt>
                <c:pt idx="298">
                  <c:v>142.99184353587279</c:v>
                </c:pt>
                <c:pt idx="299">
                  <c:v>143.45713183566161</c:v>
                </c:pt>
                <c:pt idx="300">
                  <c:v>144.56070023900691</c:v>
                </c:pt>
                <c:pt idx="301">
                  <c:v>145.61853517698833</c:v>
                </c:pt>
                <c:pt idx="302">
                  <c:v>145.61853517698833</c:v>
                </c:pt>
                <c:pt idx="303">
                  <c:v>145.61853517698833</c:v>
                </c:pt>
                <c:pt idx="304">
                  <c:v>146.41588820354954</c:v>
                </c:pt>
                <c:pt idx="305">
                  <c:v>147.49161884536903</c:v>
                </c:pt>
                <c:pt idx="306">
                  <c:v>147.58984637532444</c:v>
                </c:pt>
                <c:pt idx="307">
                  <c:v>147.92389951363438</c:v>
                </c:pt>
                <c:pt idx="308">
                  <c:v>143.30004732419445</c:v>
                </c:pt>
                <c:pt idx="309">
                  <c:v>143.30004732419445</c:v>
                </c:pt>
                <c:pt idx="310">
                  <c:v>143.30004732419445</c:v>
                </c:pt>
                <c:pt idx="311">
                  <c:v>143.91327344237769</c:v>
                </c:pt>
                <c:pt idx="312">
                  <c:v>144.24653121607258</c:v>
                </c:pt>
                <c:pt idx="313">
                  <c:v>145.59825337930525</c:v>
                </c:pt>
                <c:pt idx="314">
                  <c:v>144.42031838445524</c:v>
                </c:pt>
                <c:pt idx="315">
                  <c:v>146.95514541253556</c:v>
                </c:pt>
                <c:pt idx="316">
                  <c:v>146.95514541253556</c:v>
                </c:pt>
                <c:pt idx="317">
                  <c:v>146.95514541253556</c:v>
                </c:pt>
                <c:pt idx="318">
                  <c:v>146.95514541253556</c:v>
                </c:pt>
                <c:pt idx="319">
                  <c:v>148.66677006406641</c:v>
                </c:pt>
                <c:pt idx="320">
                  <c:v>152.92435684828794</c:v>
                </c:pt>
                <c:pt idx="321">
                  <c:v>152.93986645828093</c:v>
                </c:pt>
                <c:pt idx="322">
                  <c:v>152.33379862163289</c:v>
                </c:pt>
                <c:pt idx="323">
                  <c:v>153.41668754498758</c:v>
                </c:pt>
                <c:pt idx="324">
                  <c:v>153.41668754498758</c:v>
                </c:pt>
                <c:pt idx="325">
                  <c:v>153.41668754498758</c:v>
                </c:pt>
                <c:pt idx="326">
                  <c:v>154.46497810758876</c:v>
                </c:pt>
                <c:pt idx="327">
                  <c:v>153.77818076251586</c:v>
                </c:pt>
                <c:pt idx="328">
                  <c:v>156.22869914140369</c:v>
                </c:pt>
                <c:pt idx="329">
                  <c:v>157.61859880615751</c:v>
                </c:pt>
                <c:pt idx="330">
                  <c:v>157.95583340292754</c:v>
                </c:pt>
                <c:pt idx="331">
                  <c:v>157.95583340292754</c:v>
                </c:pt>
                <c:pt idx="332">
                  <c:v>157.95583340292754</c:v>
                </c:pt>
                <c:pt idx="333">
                  <c:v>157.8325518875989</c:v>
                </c:pt>
                <c:pt idx="334">
                  <c:v>157.02127998027478</c:v>
                </c:pt>
                <c:pt idx="335">
                  <c:v>156.37623927749061</c:v>
                </c:pt>
                <c:pt idx="336">
                  <c:v>158.00952051444165</c:v>
                </c:pt>
                <c:pt idx="337">
                  <c:v>158.54122175958494</c:v>
                </c:pt>
                <c:pt idx="338">
                  <c:v>158.54122175958494</c:v>
                </c:pt>
                <c:pt idx="339">
                  <c:v>158.54122175958494</c:v>
                </c:pt>
                <c:pt idx="340">
                  <c:v>159.29761350847241</c:v>
                </c:pt>
                <c:pt idx="341">
                  <c:v>159.4451536445593</c:v>
                </c:pt>
                <c:pt idx="342">
                  <c:v>158.29903323431023</c:v>
                </c:pt>
                <c:pt idx="343">
                  <c:v>158.23262028895576</c:v>
                </c:pt>
                <c:pt idx="344">
                  <c:v>159.21887241158507</c:v>
                </c:pt>
                <c:pt idx="345">
                  <c:v>159.21887241158507</c:v>
                </c:pt>
                <c:pt idx="346">
                  <c:v>159.21887241158507</c:v>
                </c:pt>
                <c:pt idx="347">
                  <c:v>161.03429214537655</c:v>
                </c:pt>
                <c:pt idx="348">
                  <c:v>163.83755473102741</c:v>
                </c:pt>
                <c:pt idx="349">
                  <c:v>163.86539249255321</c:v>
                </c:pt>
                <c:pt idx="350">
                  <c:v>160.62428168633187</c:v>
                </c:pt>
                <c:pt idx="351">
                  <c:v>161.13570113379208</c:v>
                </c:pt>
                <c:pt idx="352">
                  <c:v>161.13570113379208</c:v>
                </c:pt>
                <c:pt idx="353">
                  <c:v>161.13570113379208</c:v>
                </c:pt>
                <c:pt idx="354">
                  <c:v>163.83596400179738</c:v>
                </c:pt>
                <c:pt idx="355">
                  <c:v>166.76688260815948</c:v>
                </c:pt>
                <c:pt idx="356">
                  <c:v>165.45174721721784</c:v>
                </c:pt>
                <c:pt idx="357">
                  <c:v>166.65115705667353</c:v>
                </c:pt>
                <c:pt idx="358">
                  <c:v>165.84227124319449</c:v>
                </c:pt>
                <c:pt idx="359">
                  <c:v>165.84227124319449</c:v>
                </c:pt>
                <c:pt idx="360">
                  <c:v>165.84227124319449</c:v>
                </c:pt>
                <c:pt idx="361">
                  <c:v>166.45987186676035</c:v>
                </c:pt>
                <c:pt idx="362">
                  <c:v>166.87942670118534</c:v>
                </c:pt>
                <c:pt idx="363">
                  <c:v>168.32500188899078</c:v>
                </c:pt>
                <c:pt idx="364">
                  <c:v>167.43976107246951</c:v>
                </c:pt>
                <c:pt idx="365">
                  <c:v>168.30352704438516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98-447F-9048-4B6EC8052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6073"/>
          <c:min val="45708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7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0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536929155125754"/>
          <c:w val="0.9992322240424939"/>
          <c:h val="4.630708448742459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(36%)</a:t>
            </a:r>
            <a:endParaRPr lang="he-IL" sz="1200" b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2900250189315959"/>
          <c:w val="0.90284704861111109"/>
          <c:h val="0.641075869015728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(7.5%)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0.38882397247758654</c:v>
                </c:pt>
                <c:pt idx="1">
                  <c:v>0.5105786689276629</c:v>
                </c:pt>
                <c:pt idx="2">
                  <c:v>0.2340044177501881</c:v>
                </c:pt>
                <c:pt idx="3">
                  <c:v>-0.39555561690274571</c:v>
                </c:pt>
                <c:pt idx="4">
                  <c:v>-0.67678779196367911</c:v>
                </c:pt>
                <c:pt idx="5">
                  <c:v>7.937020297127477E-2</c:v>
                </c:pt>
                <c:pt idx="6">
                  <c:v>0.21502207642796359</c:v>
                </c:pt>
                <c:pt idx="7">
                  <c:v>-0.20320956103970203</c:v>
                </c:pt>
                <c:pt idx="8">
                  <c:v>-0.58491007454001354</c:v>
                </c:pt>
                <c:pt idx="9">
                  <c:v>-0.78164171968197782</c:v>
                </c:pt>
                <c:pt idx="10">
                  <c:v>-0.44261913075254566</c:v>
                </c:pt>
                <c:pt idx="11">
                  <c:v>-0.21512111884242813</c:v>
                </c:pt>
                <c:pt idx="12">
                  <c:v>-0.13545374176840314</c:v>
                </c:pt>
                <c:pt idx="13">
                  <c:v>-0.71402137004311106</c:v>
                </c:pt>
                <c:pt idx="14">
                  <c:v>-0.62522261285284941</c:v>
                </c:pt>
                <c:pt idx="15">
                  <c:v>-0.12433174872787064</c:v>
                </c:pt>
                <c:pt idx="16">
                  <c:v>0.47530462108667326</c:v>
                </c:pt>
                <c:pt idx="17">
                  <c:v>-1.5805614536333938E-2</c:v>
                </c:pt>
                <c:pt idx="18">
                  <c:v>0.2679013449430051</c:v>
                </c:pt>
                <c:pt idx="19">
                  <c:v>-0.31451937217601073</c:v>
                </c:pt>
                <c:pt idx="20">
                  <c:v>-0.68965646282688642</c:v>
                </c:pt>
                <c:pt idx="21">
                  <c:v>-0.17137505340038794</c:v>
                </c:pt>
                <c:pt idx="22">
                  <c:v>-0.43924854069854585</c:v>
                </c:pt>
                <c:pt idx="23">
                  <c:v>-0.83050637334313537</c:v>
                </c:pt>
                <c:pt idx="24">
                  <c:v>-1.7715377663598684</c:v>
                </c:pt>
                <c:pt idx="25">
                  <c:v>-1.9618493489136228</c:v>
                </c:pt>
                <c:pt idx="26">
                  <c:v>-1.5921120367489585</c:v>
                </c:pt>
                <c:pt idx="27">
                  <c:v>-1.4749923916777365</c:v>
                </c:pt>
                <c:pt idx="28">
                  <c:v>-1.3994270106105475</c:v>
                </c:pt>
                <c:pt idx="29">
                  <c:v>-1.3177932518098099</c:v>
                </c:pt>
                <c:pt idx="30">
                  <c:v>-1.4393637081202264</c:v>
                </c:pt>
                <c:pt idx="31">
                  <c:v>-1.57189145791732</c:v>
                </c:pt>
                <c:pt idx="32">
                  <c:v>-1.984062364902945</c:v>
                </c:pt>
                <c:pt idx="33">
                  <c:v>-1.928371058155435</c:v>
                </c:pt>
                <c:pt idx="34">
                  <c:v>-1.7575625670826471</c:v>
                </c:pt>
                <c:pt idx="35">
                  <c:v>-1.5072191090529925</c:v>
                </c:pt>
                <c:pt idx="36">
                  <c:v>-0.97006171587242607</c:v>
                </c:pt>
                <c:pt idx="37">
                  <c:v>-0.72587807751256661</c:v>
                </c:pt>
                <c:pt idx="38">
                  <c:v>-1.6541974320981345</c:v>
                </c:pt>
                <c:pt idx="39">
                  <c:v>-1.2184508650381531</c:v>
                </c:pt>
                <c:pt idx="40">
                  <c:v>-1.3391368928331107</c:v>
                </c:pt>
                <c:pt idx="41">
                  <c:v>-1.0784512227303711</c:v>
                </c:pt>
                <c:pt idx="42">
                  <c:v>-1.1665883667200629</c:v>
                </c:pt>
                <c:pt idx="43">
                  <c:v>-1.2001916993744848</c:v>
                </c:pt>
                <c:pt idx="44">
                  <c:v>-0.2630377655683559</c:v>
                </c:pt>
                <c:pt idx="45">
                  <c:v>-0.36094408596645217</c:v>
                </c:pt>
                <c:pt idx="46">
                  <c:v>0.11194356178274052</c:v>
                </c:pt>
                <c:pt idx="47">
                  <c:v>-6.8012990623541894E-2</c:v>
                </c:pt>
                <c:pt idx="48">
                  <c:v>0.60315951037123239</c:v>
                </c:pt>
                <c:pt idx="49">
                  <c:v>0.69061827604067227</c:v>
                </c:pt>
                <c:pt idx="50">
                  <c:v>0.89984973034840932</c:v>
                </c:pt>
                <c:pt idx="51">
                  <c:v>0.204669848063951</c:v>
                </c:pt>
                <c:pt idx="52">
                  <c:v>0.26747684691858453</c:v>
                </c:pt>
                <c:pt idx="53">
                  <c:v>-2.3735801270054851E-2</c:v>
                </c:pt>
                <c:pt idx="54">
                  <c:v>-0.28717905342801098</c:v>
                </c:pt>
                <c:pt idx="55">
                  <c:v>0.38244870502702644</c:v>
                </c:pt>
                <c:pt idx="56">
                  <c:v>6.9374326960775806E-2</c:v>
                </c:pt>
                <c:pt idx="57">
                  <c:v>0.28495275849149171</c:v>
                </c:pt>
                <c:pt idx="58">
                  <c:v>7.201410469707302E-2</c:v>
                </c:pt>
                <c:pt idx="59">
                  <c:v>0.30389954443020167</c:v>
                </c:pt>
                <c:pt idx="60">
                  <c:v>8.4639602702060376E-2</c:v>
                </c:pt>
                <c:pt idx="61">
                  <c:v>0.22908092242438663</c:v>
                </c:pt>
                <c:pt idx="62">
                  <c:v>0.15440443742521898</c:v>
                </c:pt>
                <c:pt idx="63">
                  <c:v>0.61128875096197755</c:v>
                </c:pt>
                <c:pt idx="64">
                  <c:v>0.70126873394124234</c:v>
                </c:pt>
                <c:pt idx="65">
                  <c:v>0.9538703919222844</c:v>
                </c:pt>
                <c:pt idx="66">
                  <c:v>1.1715902670795395</c:v>
                </c:pt>
                <c:pt idx="67">
                  <c:v>0.98607597402625646</c:v>
                </c:pt>
                <c:pt idx="68">
                  <c:v>0.92664245595961459</c:v>
                </c:pt>
                <c:pt idx="69">
                  <c:v>0.81275884087618411</c:v>
                </c:pt>
                <c:pt idx="70">
                  <c:v>0.67907219061445523</c:v>
                </c:pt>
                <c:pt idx="71">
                  <c:v>-0.12086208822985552</c:v>
                </c:pt>
                <c:pt idx="72">
                  <c:v>-0.47473884513520492</c:v>
                </c:pt>
                <c:pt idx="73">
                  <c:v>-0.48053947613102282</c:v>
                </c:pt>
                <c:pt idx="74">
                  <c:v>-2.9646348336952795E-2</c:v>
                </c:pt>
                <c:pt idx="75">
                  <c:v>-6.5163176309909832E-3</c:v>
                </c:pt>
                <c:pt idx="76">
                  <c:v>7.3485359250155438E-2</c:v>
                </c:pt>
                <c:pt idx="77">
                  <c:v>-0.30040217665733099</c:v>
                </c:pt>
                <c:pt idx="78">
                  <c:v>-0.31111255914805697</c:v>
                </c:pt>
                <c:pt idx="79">
                  <c:v>-0.41267914995457217</c:v>
                </c:pt>
                <c:pt idx="80">
                  <c:v>-0.6928195609161194</c:v>
                </c:pt>
                <c:pt idx="81">
                  <c:v>-0.54919669830408369</c:v>
                </c:pt>
                <c:pt idx="82">
                  <c:v>-0.50885928743883158</c:v>
                </c:pt>
                <c:pt idx="83">
                  <c:v>0.19733659568280196</c:v>
                </c:pt>
                <c:pt idx="84">
                  <c:v>0.4817345956000631</c:v>
                </c:pt>
                <c:pt idx="85">
                  <c:v>6.6501180847194863E-2</c:v>
                </c:pt>
                <c:pt idx="86">
                  <c:v>-0.3284765649269471</c:v>
                </c:pt>
                <c:pt idx="87">
                  <c:v>-1.997459018287731</c:v>
                </c:pt>
                <c:pt idx="88">
                  <c:v>-2.3689316265169524</c:v>
                </c:pt>
                <c:pt idx="89">
                  <c:v>-1.6423273185184031</c:v>
                </c:pt>
                <c:pt idx="90">
                  <c:v>-1.1774028252201376</c:v>
                </c:pt>
                <c:pt idx="91">
                  <c:v>-1.1567760436054295</c:v>
                </c:pt>
                <c:pt idx="92">
                  <c:v>-0.86414138114214323</c:v>
                </c:pt>
                <c:pt idx="93">
                  <c:v>-1.0766896319216286</c:v>
                </c:pt>
                <c:pt idx="94">
                  <c:v>-1.1712072458274716</c:v>
                </c:pt>
                <c:pt idx="95">
                  <c:v>-1.0709250127564591</c:v>
                </c:pt>
                <c:pt idx="96">
                  <c:v>-0.72149610928068697</c:v>
                </c:pt>
                <c:pt idx="97">
                  <c:v>-0.31212533388006114</c:v>
                </c:pt>
                <c:pt idx="98">
                  <c:v>7.5623425391578764E-2</c:v>
                </c:pt>
                <c:pt idx="99">
                  <c:v>1.516086363118675</c:v>
                </c:pt>
                <c:pt idx="100">
                  <c:v>1.7565085803153659</c:v>
                </c:pt>
                <c:pt idx="101">
                  <c:v>1.1703956206854205</c:v>
                </c:pt>
                <c:pt idx="102">
                  <c:v>1.0675386848941362</c:v>
                </c:pt>
                <c:pt idx="103">
                  <c:v>1.0958143888015144</c:v>
                </c:pt>
                <c:pt idx="104">
                  <c:v>0.97803757691758153</c:v>
                </c:pt>
                <c:pt idx="105">
                  <c:v>1.1556156094603416</c:v>
                </c:pt>
                <c:pt idx="106">
                  <c:v>1.6301700125144161</c:v>
                </c:pt>
                <c:pt idx="107">
                  <c:v>1.2031777228331217</c:v>
                </c:pt>
                <c:pt idx="108">
                  <c:v>1.0751240352882294</c:v>
                </c:pt>
                <c:pt idx="109">
                  <c:v>1.2235668879768555</c:v>
                </c:pt>
                <c:pt idx="110">
                  <c:v>1.2507138437862433</c:v>
                </c:pt>
                <c:pt idx="111">
                  <c:v>1.3783493176355093</c:v>
                </c:pt>
                <c:pt idx="112">
                  <c:v>1.2217561503724088</c:v>
                </c:pt>
                <c:pt idx="113">
                  <c:v>1.8229750442803332</c:v>
                </c:pt>
                <c:pt idx="114">
                  <c:v>1.9995276449216666</c:v>
                </c:pt>
                <c:pt idx="115">
                  <c:v>0.36546275564928615</c:v>
                </c:pt>
                <c:pt idx="116">
                  <c:v>0.23748251467082146</c:v>
                </c:pt>
                <c:pt idx="117">
                  <c:v>0.11152028163184348</c:v>
                </c:pt>
                <c:pt idx="118">
                  <c:v>-8.0803540274305644E-3</c:v>
                </c:pt>
                <c:pt idx="119">
                  <c:v>0.56487632615472183</c:v>
                </c:pt>
                <c:pt idx="120">
                  <c:v>0.72970963967687263</c:v>
                </c:pt>
                <c:pt idx="121">
                  <c:v>0.28765692011605282</c:v>
                </c:pt>
                <c:pt idx="122">
                  <c:v>-0.20563226172457086</c:v>
                </c:pt>
                <c:pt idx="123">
                  <c:v>-0.38203387569788488</c:v>
                </c:pt>
                <c:pt idx="124">
                  <c:v>-0.27950193355469355</c:v>
                </c:pt>
                <c:pt idx="125">
                  <c:v>-0.83362159803915203</c:v>
                </c:pt>
                <c:pt idx="126">
                  <c:v>-1.1601316937594133</c:v>
                </c:pt>
                <c:pt idx="127">
                  <c:v>0.30463757479507159</c:v>
                </c:pt>
                <c:pt idx="128">
                  <c:v>0.6374616924262011</c:v>
                </c:pt>
                <c:pt idx="129">
                  <c:v>0.69613290139067807</c:v>
                </c:pt>
                <c:pt idx="130">
                  <c:v>0.53147529334874088</c:v>
                </c:pt>
                <c:pt idx="131">
                  <c:v>0.12748434787043816</c:v>
                </c:pt>
                <c:pt idx="132">
                  <c:v>0.31140851397389729</c:v>
                </c:pt>
                <c:pt idx="133">
                  <c:v>0.49413925037929624</c:v>
                </c:pt>
                <c:pt idx="134">
                  <c:v>0.75294484529068118</c:v>
                </c:pt>
                <c:pt idx="135">
                  <c:v>0.97938478927557715</c:v>
                </c:pt>
                <c:pt idx="136">
                  <c:v>1.175131771799204</c:v>
                </c:pt>
                <c:pt idx="137">
                  <c:v>0.73071015766907987</c:v>
                </c:pt>
                <c:pt idx="138">
                  <c:v>0.7850057404877081</c:v>
                </c:pt>
                <c:pt idx="139">
                  <c:v>0.62753433483363719</c:v>
                </c:pt>
                <c:pt idx="140">
                  <c:v>0.3098536727593339</c:v>
                </c:pt>
                <c:pt idx="141">
                  <c:v>0.140936133575332</c:v>
                </c:pt>
                <c:pt idx="142">
                  <c:v>0.19341801488309263</c:v>
                </c:pt>
                <c:pt idx="143">
                  <c:v>0.17169386004112061</c:v>
                </c:pt>
                <c:pt idx="144">
                  <c:v>-1.1774430392920776E-2</c:v>
                </c:pt>
                <c:pt idx="145">
                  <c:v>-6.9011776741332992E-2</c:v>
                </c:pt>
                <c:pt idx="146">
                  <c:v>-0.24884087864502435</c:v>
                </c:pt>
                <c:pt idx="147">
                  <c:v>-0.37305625140308996</c:v>
                </c:pt>
                <c:pt idx="148">
                  <c:v>-0.65989553862367167</c:v>
                </c:pt>
                <c:pt idx="149">
                  <c:v>-0.32916610542692232</c:v>
                </c:pt>
                <c:pt idx="150">
                  <c:v>-0.35081995334019522</c:v>
                </c:pt>
                <c:pt idx="151">
                  <c:v>-0.33171125606727764</c:v>
                </c:pt>
                <c:pt idx="152">
                  <c:v>-9.4735721862145544E-2</c:v>
                </c:pt>
                <c:pt idx="153">
                  <c:v>0.1043665753150845</c:v>
                </c:pt>
                <c:pt idx="154">
                  <c:v>-6.1078309729295073E-2</c:v>
                </c:pt>
                <c:pt idx="155">
                  <c:v>2.2683094058924727E-2</c:v>
                </c:pt>
                <c:pt idx="156">
                  <c:v>-0.25099008939862699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D-4AB0-8981-0C58A526F4C1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(92.5%)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-5.0840530773596682E-2</c:v>
                </c:pt>
                <c:pt idx="13">
                  <c:v>-0.2298045901161907</c:v>
                </c:pt>
                <c:pt idx="14">
                  <c:v>-0.36301601982613618</c:v>
                </c:pt>
                <c:pt idx="15">
                  <c:v>-0.72225877022354534</c:v>
                </c:pt>
                <c:pt idx="16">
                  <c:v>-1.1937028344732088</c:v>
                </c:pt>
                <c:pt idx="17">
                  <c:v>-1.1860906953162662</c:v>
                </c:pt>
                <c:pt idx="18">
                  <c:v>-1.5675772864102901</c:v>
                </c:pt>
                <c:pt idx="19">
                  <c:v>-1.7004669044505762</c:v>
                </c:pt>
                <c:pt idx="20">
                  <c:v>-1.8092723224972103</c:v>
                </c:pt>
                <c:pt idx="21">
                  <c:v>-1.6154012508446072</c:v>
                </c:pt>
                <c:pt idx="22">
                  <c:v>-1.3148739549526993</c:v>
                </c:pt>
                <c:pt idx="23">
                  <c:v>-1.1169173231748091</c:v>
                </c:pt>
                <c:pt idx="24">
                  <c:v>-0.54002143392699686</c:v>
                </c:pt>
                <c:pt idx="25">
                  <c:v>-0.71909175597529318</c:v>
                </c:pt>
                <c:pt idx="26">
                  <c:v>-0.79106071372406395</c:v>
                </c:pt>
                <c:pt idx="27">
                  <c:v>-0.1477712420502908</c:v>
                </c:pt>
                <c:pt idx="28">
                  <c:v>-0.35301642219737484</c:v>
                </c:pt>
                <c:pt idx="29">
                  <c:v>-0.49855327433612517</c:v>
                </c:pt>
                <c:pt idx="30">
                  <c:v>-0.10889817275440739</c:v>
                </c:pt>
                <c:pt idx="31">
                  <c:v>-7.8301041243446612E-2</c:v>
                </c:pt>
                <c:pt idx="32">
                  <c:v>-0.45796019712403258</c:v>
                </c:pt>
                <c:pt idx="33">
                  <c:v>-1.1502150433765475</c:v>
                </c:pt>
                <c:pt idx="34">
                  <c:v>-1.3654630886638128</c:v>
                </c:pt>
                <c:pt idx="35">
                  <c:v>-1.8277213244492048</c:v>
                </c:pt>
                <c:pt idx="36">
                  <c:v>-1.8760114347623396</c:v>
                </c:pt>
                <c:pt idx="37">
                  <c:v>-1.7756876172963934</c:v>
                </c:pt>
                <c:pt idx="38">
                  <c:v>-1.7747314199831643</c:v>
                </c:pt>
                <c:pt idx="39">
                  <c:v>-2.3637112767617738</c:v>
                </c:pt>
                <c:pt idx="40">
                  <c:v>-1.8168835100752145</c:v>
                </c:pt>
                <c:pt idx="41">
                  <c:v>-1.7328128153555664</c:v>
                </c:pt>
                <c:pt idx="42">
                  <c:v>-2.0285200469762259</c:v>
                </c:pt>
                <c:pt idx="43">
                  <c:v>-2.2216039072386744</c:v>
                </c:pt>
                <c:pt idx="44">
                  <c:v>-1.9285661334337192</c:v>
                </c:pt>
                <c:pt idx="45">
                  <c:v>-1.4691763583313384</c:v>
                </c:pt>
                <c:pt idx="46">
                  <c:v>-1.7643853018187512</c:v>
                </c:pt>
                <c:pt idx="47">
                  <c:v>-1.6159158566893854</c:v>
                </c:pt>
                <c:pt idx="48">
                  <c:v>-1.9546086423368696</c:v>
                </c:pt>
                <c:pt idx="49">
                  <c:v>-1.96148228589785</c:v>
                </c:pt>
                <c:pt idx="50">
                  <c:v>-1.5282573278902185</c:v>
                </c:pt>
                <c:pt idx="51">
                  <c:v>-1.3331365734133773</c:v>
                </c:pt>
                <c:pt idx="52">
                  <c:v>-0.74446867917490167</c:v>
                </c:pt>
                <c:pt idx="53">
                  <c:v>-2.4057917198633678</c:v>
                </c:pt>
                <c:pt idx="54">
                  <c:v>-2.3858365410544109</c:v>
                </c:pt>
                <c:pt idx="55">
                  <c:v>-1.9051261265968507</c:v>
                </c:pt>
                <c:pt idx="56">
                  <c:v>-1.7826195995971894</c:v>
                </c:pt>
                <c:pt idx="57">
                  <c:v>-1.7504773127441162</c:v>
                </c:pt>
                <c:pt idx="58">
                  <c:v>-1.4168999308079129</c:v>
                </c:pt>
                <c:pt idx="59">
                  <c:v>-1.3954171120647842</c:v>
                </c:pt>
                <c:pt idx="60">
                  <c:v>-1.1498647270611912</c:v>
                </c:pt>
                <c:pt idx="61">
                  <c:v>-0.71337384682853089</c:v>
                </c:pt>
                <c:pt idx="62">
                  <c:v>-0.45816127050169603</c:v>
                </c:pt>
                <c:pt idx="63">
                  <c:v>-0.68191325892563492</c:v>
                </c:pt>
                <c:pt idx="64">
                  <c:v>-1.1168798818217964</c:v>
                </c:pt>
                <c:pt idx="65">
                  <c:v>-0.76165643938093308</c:v>
                </c:pt>
                <c:pt idx="66">
                  <c:v>-0.14010935868567964</c:v>
                </c:pt>
                <c:pt idx="67">
                  <c:v>-0.19813404134803381</c:v>
                </c:pt>
                <c:pt idx="68">
                  <c:v>-0.21945557823210604</c:v>
                </c:pt>
                <c:pt idx="69">
                  <c:v>-0.27029476340349734</c:v>
                </c:pt>
                <c:pt idx="70">
                  <c:v>-0.41822500953268338</c:v>
                </c:pt>
                <c:pt idx="71">
                  <c:v>-0.41727856633404831</c:v>
                </c:pt>
                <c:pt idx="72">
                  <c:v>7.2075503135204944E-2</c:v>
                </c:pt>
                <c:pt idx="73">
                  <c:v>-0.20860035586897713</c:v>
                </c:pt>
                <c:pt idx="74">
                  <c:v>-0.21845987666304723</c:v>
                </c:pt>
                <c:pt idx="75">
                  <c:v>-2.9062357369009015E-2</c:v>
                </c:pt>
                <c:pt idx="76">
                  <c:v>0.33378804114984456</c:v>
                </c:pt>
                <c:pt idx="77">
                  <c:v>0.32140065175733101</c:v>
                </c:pt>
                <c:pt idx="78">
                  <c:v>-0.42309280985194303</c:v>
                </c:pt>
                <c:pt idx="79">
                  <c:v>-0.46973756604542788</c:v>
                </c:pt>
                <c:pt idx="80">
                  <c:v>-0.52165601508388049</c:v>
                </c:pt>
                <c:pt idx="81">
                  <c:v>-0.25531517169591633</c:v>
                </c:pt>
                <c:pt idx="82">
                  <c:v>-0.57763911556116843</c:v>
                </c:pt>
                <c:pt idx="83">
                  <c:v>-0.95702390068280196</c:v>
                </c:pt>
                <c:pt idx="84">
                  <c:v>-1.4718027946000631</c:v>
                </c:pt>
                <c:pt idx="85">
                  <c:v>-1.2975515048471948</c:v>
                </c:pt>
                <c:pt idx="86">
                  <c:v>-1.077248841073053</c:v>
                </c:pt>
                <c:pt idx="87">
                  <c:v>-1.1821542567122689</c:v>
                </c:pt>
                <c:pt idx="88">
                  <c:v>-2.3704012904830472</c:v>
                </c:pt>
                <c:pt idx="89">
                  <c:v>-1.9866093094815969</c:v>
                </c:pt>
                <c:pt idx="90">
                  <c:v>-1.6173582957798625</c:v>
                </c:pt>
                <c:pt idx="91">
                  <c:v>-1.4633678123945704</c:v>
                </c:pt>
                <c:pt idx="92">
                  <c:v>-1.3198840418578568</c:v>
                </c:pt>
                <c:pt idx="93">
                  <c:v>-1.6143602570783713</c:v>
                </c:pt>
                <c:pt idx="94">
                  <c:v>-0.64741554417252845</c:v>
                </c:pt>
                <c:pt idx="95">
                  <c:v>-0.71428436724354083</c:v>
                </c:pt>
                <c:pt idx="96">
                  <c:v>-0.66996768271931295</c:v>
                </c:pt>
                <c:pt idx="97">
                  <c:v>-0.16746989111993887</c:v>
                </c:pt>
                <c:pt idx="98">
                  <c:v>-0.23131252439157876</c:v>
                </c:pt>
                <c:pt idx="99">
                  <c:v>-1.2181724118675019E-2</c:v>
                </c:pt>
                <c:pt idx="100">
                  <c:v>0.6033621296846341</c:v>
                </c:pt>
                <c:pt idx="101">
                  <c:v>0.8058640500145795</c:v>
                </c:pt>
                <c:pt idx="102">
                  <c:v>1.2398193524058641</c:v>
                </c:pt>
                <c:pt idx="103">
                  <c:v>1.2945587246984855</c:v>
                </c:pt>
                <c:pt idx="104">
                  <c:v>1.8155037853824185</c:v>
                </c:pt>
                <c:pt idx="105">
                  <c:v>1.2866611414396585</c:v>
                </c:pt>
                <c:pt idx="106">
                  <c:v>0.85404140218558378</c:v>
                </c:pt>
                <c:pt idx="107">
                  <c:v>1.5466298103668781</c:v>
                </c:pt>
                <c:pt idx="108">
                  <c:v>2.3076307244117706</c:v>
                </c:pt>
                <c:pt idx="109">
                  <c:v>2.4389426277231445</c:v>
                </c:pt>
                <c:pt idx="110">
                  <c:v>2.6071951587137567</c:v>
                </c:pt>
                <c:pt idx="111">
                  <c:v>3.1999267159644909</c:v>
                </c:pt>
                <c:pt idx="112">
                  <c:v>3.7286326334275914</c:v>
                </c:pt>
                <c:pt idx="113">
                  <c:v>4.0671614070196664</c:v>
                </c:pt>
                <c:pt idx="114">
                  <c:v>5.0483851089783336</c:v>
                </c:pt>
                <c:pt idx="115">
                  <c:v>4.750540804650714</c:v>
                </c:pt>
                <c:pt idx="116">
                  <c:v>4.3718292047291785</c:v>
                </c:pt>
                <c:pt idx="117">
                  <c:v>5.2800187841681563</c:v>
                </c:pt>
                <c:pt idx="118">
                  <c:v>5.26919474902743</c:v>
                </c:pt>
                <c:pt idx="119">
                  <c:v>4.8664241113452782</c:v>
                </c:pt>
                <c:pt idx="120">
                  <c:v>4.6616419518231273</c:v>
                </c:pt>
                <c:pt idx="121">
                  <c:v>4.4752510753839472</c:v>
                </c:pt>
                <c:pt idx="122">
                  <c:v>4.3647852306245705</c:v>
                </c:pt>
                <c:pt idx="123">
                  <c:v>4.5628038890978848</c:v>
                </c:pt>
                <c:pt idx="124">
                  <c:v>3.6935673691546933</c:v>
                </c:pt>
                <c:pt idx="125">
                  <c:v>3.1063668763391519</c:v>
                </c:pt>
                <c:pt idx="126">
                  <c:v>1.7746886312594132</c:v>
                </c:pt>
                <c:pt idx="127">
                  <c:v>2.8001045270049283</c:v>
                </c:pt>
                <c:pt idx="128">
                  <c:v>1.9709780699737991</c:v>
                </c:pt>
                <c:pt idx="129">
                  <c:v>2.2228404308093221</c:v>
                </c:pt>
                <c:pt idx="130">
                  <c:v>1.8732939790512591</c:v>
                </c:pt>
                <c:pt idx="131">
                  <c:v>1.6558769420295618</c:v>
                </c:pt>
                <c:pt idx="132">
                  <c:v>1.1521347426261026</c:v>
                </c:pt>
                <c:pt idx="133">
                  <c:v>1.3684202089207038</c:v>
                </c:pt>
                <c:pt idx="134">
                  <c:v>1.6716513242093187</c:v>
                </c:pt>
                <c:pt idx="135">
                  <c:v>1.8338311866244228</c:v>
                </c:pt>
                <c:pt idx="136">
                  <c:v>1.4529222785007958</c:v>
                </c:pt>
                <c:pt idx="137">
                  <c:v>1.78415308053092</c:v>
                </c:pt>
                <c:pt idx="138">
                  <c:v>1.8283949404122919</c:v>
                </c:pt>
                <c:pt idx="139">
                  <c:v>2.6840416666663631</c:v>
                </c:pt>
                <c:pt idx="140">
                  <c:v>2.5728103315406661</c:v>
                </c:pt>
                <c:pt idx="141">
                  <c:v>2.8770931035246678</c:v>
                </c:pt>
                <c:pt idx="142">
                  <c:v>2.6859792592169072</c:v>
                </c:pt>
                <c:pt idx="143">
                  <c:v>2.7169856765588798</c:v>
                </c:pt>
                <c:pt idx="144">
                  <c:v>3.431704862792921</c:v>
                </c:pt>
                <c:pt idx="145">
                  <c:v>2.858646360641333</c:v>
                </c:pt>
                <c:pt idx="146">
                  <c:v>2.1608539724450244</c:v>
                </c:pt>
                <c:pt idx="147">
                  <c:v>2.8929842222030899</c:v>
                </c:pt>
                <c:pt idx="148">
                  <c:v>2.1635334730236715</c:v>
                </c:pt>
                <c:pt idx="149">
                  <c:v>2.1354045877269221</c:v>
                </c:pt>
                <c:pt idx="150">
                  <c:v>2.5104285608401953</c:v>
                </c:pt>
                <c:pt idx="151">
                  <c:v>1.9916952516672777</c:v>
                </c:pt>
                <c:pt idx="152">
                  <c:v>1.6271638231621457</c:v>
                </c:pt>
                <c:pt idx="153">
                  <c:v>1.3558378741849155</c:v>
                </c:pt>
                <c:pt idx="154">
                  <c:v>1.249884206729295</c:v>
                </c:pt>
                <c:pt idx="155">
                  <c:v>1.3547867725410754</c:v>
                </c:pt>
                <c:pt idx="156">
                  <c:v>8.6568753986270008E-3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D-4AB0-8981-0C58A526F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6"/>
              <c:layout>
                <c:manualLayout>
                  <c:x val="-2.4856473437922326E-3"/>
                  <c:y val="2.552367240225790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-0.2%</a:t>
                    </a:r>
                    <a:endParaRPr lang="en-US" sz="11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CD-4AB0-8981-0C58A526F4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-0.18629427254199982</c:v>
                </c:pt>
                <c:pt idx="13" formatCode="0.0">
                  <c:v>-0.94382596015930176</c:v>
                </c:pt>
                <c:pt idx="14" formatCode="0.0">
                  <c:v>-0.9882386326789856</c:v>
                </c:pt>
                <c:pt idx="15" formatCode="0.0">
                  <c:v>-0.84659051895141602</c:v>
                </c:pt>
                <c:pt idx="16" formatCode="0.0">
                  <c:v>-0.71839821338653564</c:v>
                </c:pt>
                <c:pt idx="17" formatCode="0.0">
                  <c:v>-1.2018963098526001</c:v>
                </c:pt>
                <c:pt idx="18" formatCode="0.0">
                  <c:v>-1.2996759414672852</c:v>
                </c:pt>
                <c:pt idx="19" formatCode="0.0">
                  <c:v>-2.0149862766265869</c:v>
                </c:pt>
                <c:pt idx="20" formatCode="0.0">
                  <c:v>-2.4989287853240967</c:v>
                </c:pt>
                <c:pt idx="21" formatCode="0.0">
                  <c:v>-1.7867763042449951</c:v>
                </c:pt>
                <c:pt idx="22" formatCode="0.0">
                  <c:v>-1.7541224956512451</c:v>
                </c:pt>
                <c:pt idx="23" formatCode="0.0">
                  <c:v>-1.9474236965179443</c:v>
                </c:pt>
                <c:pt idx="24" formatCode="0.0">
                  <c:v>-2.3115592002868652</c:v>
                </c:pt>
                <c:pt idx="25" formatCode="0.0">
                  <c:v>-2.680941104888916</c:v>
                </c:pt>
                <c:pt idx="26" formatCode="0.0">
                  <c:v>-2.3831727504730225</c:v>
                </c:pt>
                <c:pt idx="27" formatCode="0.0">
                  <c:v>-1.6227636337280273</c:v>
                </c:pt>
                <c:pt idx="28" formatCode="0.0">
                  <c:v>-1.7524434328079224</c:v>
                </c:pt>
                <c:pt idx="29" formatCode="0.0">
                  <c:v>-1.8163465261459351</c:v>
                </c:pt>
                <c:pt idx="30" formatCode="0.0">
                  <c:v>-1.5482618808746338</c:v>
                </c:pt>
                <c:pt idx="31" formatCode="0.0">
                  <c:v>-1.6501924991607666</c:v>
                </c:pt>
                <c:pt idx="32" formatCode="0.0">
                  <c:v>-2.4420225620269775</c:v>
                </c:pt>
                <c:pt idx="33" formatCode="0.0">
                  <c:v>-3.0785861015319824</c:v>
                </c:pt>
                <c:pt idx="34" formatCode="0.0">
                  <c:v>-3.12302565574646</c:v>
                </c:pt>
                <c:pt idx="35" formatCode="0.0">
                  <c:v>-3.3349404335021973</c:v>
                </c:pt>
                <c:pt idx="36" formatCode="0.0">
                  <c:v>-2.8460731506347656</c:v>
                </c:pt>
                <c:pt idx="37" formatCode="0.0">
                  <c:v>-2.50156569480896</c:v>
                </c:pt>
                <c:pt idx="38" formatCode="0.0">
                  <c:v>-3.4289288520812988</c:v>
                </c:pt>
                <c:pt idx="39" formatCode="0.0">
                  <c:v>-3.5821621417999268</c:v>
                </c:pt>
                <c:pt idx="40" formatCode="0.0">
                  <c:v>-3.1560204029083252</c:v>
                </c:pt>
                <c:pt idx="41" formatCode="0.0">
                  <c:v>-2.8112640380859375</c:v>
                </c:pt>
                <c:pt idx="42" formatCode="0.0">
                  <c:v>-3.1951084136962891</c:v>
                </c:pt>
                <c:pt idx="43" formatCode="0.0">
                  <c:v>-3.4217956066131592</c:v>
                </c:pt>
                <c:pt idx="44" formatCode="0.0">
                  <c:v>-2.1916038990020752</c:v>
                </c:pt>
                <c:pt idx="45" formatCode="0.0">
                  <c:v>-1.8301204442977905</c:v>
                </c:pt>
                <c:pt idx="46" formatCode="0.0">
                  <c:v>-1.6524417400360107</c:v>
                </c:pt>
                <c:pt idx="47" formatCode="0.0">
                  <c:v>-1.6839288473129272</c:v>
                </c:pt>
                <c:pt idx="48" formatCode="0.0">
                  <c:v>-1.3514491319656372</c:v>
                </c:pt>
                <c:pt idx="49" formatCode="0.0">
                  <c:v>-1.2708640098571777</c:v>
                </c:pt>
                <c:pt idx="50" formatCode="0.0">
                  <c:v>-0.62840759754180908</c:v>
                </c:pt>
                <c:pt idx="51" formatCode="0.0">
                  <c:v>-1.1284667253494263</c:v>
                </c:pt>
                <c:pt idx="52" formatCode="0.0">
                  <c:v>-0.47699183225631714</c:v>
                </c:pt>
                <c:pt idx="53" formatCode="0.0">
                  <c:v>-2.4295275211334229</c:v>
                </c:pt>
                <c:pt idx="54" formatCode="0.0">
                  <c:v>-2.6730155944824219</c:v>
                </c:pt>
                <c:pt idx="55" formatCode="0.0">
                  <c:v>-1.5226774215698242</c:v>
                </c:pt>
                <c:pt idx="56" formatCode="0.0">
                  <c:v>-1.7132452726364136</c:v>
                </c:pt>
                <c:pt idx="57" formatCode="0.0">
                  <c:v>-1.4655245542526245</c:v>
                </c:pt>
                <c:pt idx="58" formatCode="0.0">
                  <c:v>-1.3448858261108398</c:v>
                </c:pt>
                <c:pt idx="59" formatCode="0.0">
                  <c:v>-1.0915175676345825</c:v>
                </c:pt>
                <c:pt idx="60" formatCode="0.0">
                  <c:v>-1.0652251243591309</c:v>
                </c:pt>
                <c:pt idx="61" formatCode="0.0">
                  <c:v>-0.48429292440414429</c:v>
                </c:pt>
                <c:pt idx="62" formatCode="0.0">
                  <c:v>-0.30375683307647705</c:v>
                </c:pt>
                <c:pt idx="63" formatCode="0.0">
                  <c:v>-7.0624507963657379E-2</c:v>
                </c:pt>
                <c:pt idx="64" formatCode="0.0">
                  <c:v>-0.4156111478805542</c:v>
                </c:pt>
                <c:pt idx="65" formatCode="0.0">
                  <c:v>0.19221395254135132</c:v>
                </c:pt>
                <c:pt idx="66" formatCode="0.0">
                  <c:v>1.0314809083938599</c:v>
                </c:pt>
                <c:pt idx="67" formatCode="0.0">
                  <c:v>0.78794193267822266</c:v>
                </c:pt>
                <c:pt idx="68" formatCode="0.0">
                  <c:v>0.70718687772750854</c:v>
                </c:pt>
                <c:pt idx="69" formatCode="0.0">
                  <c:v>0.54246407747268677</c:v>
                </c:pt>
                <c:pt idx="70" formatCode="0.0">
                  <c:v>0.26084718108177185</c:v>
                </c:pt>
                <c:pt idx="71" formatCode="0.0">
                  <c:v>-0.53814065456390381</c:v>
                </c:pt>
                <c:pt idx="72">
                  <c:v>-0.40266334199999998</c:v>
                </c:pt>
                <c:pt idx="73">
                  <c:v>-0.68913983199999995</c:v>
                </c:pt>
                <c:pt idx="74">
                  <c:v>-0.24810622500000001</c:v>
                </c:pt>
                <c:pt idx="75">
                  <c:v>-3.5578674999999997E-2</c:v>
                </c:pt>
                <c:pt idx="76">
                  <c:v>0.40727340039999999</c:v>
                </c:pt>
                <c:pt idx="77">
                  <c:v>2.09984751E-2</c:v>
                </c:pt>
                <c:pt idx="78">
                  <c:v>-0.734205369</c:v>
                </c:pt>
                <c:pt idx="79">
                  <c:v>-0.88241671600000005</c:v>
                </c:pt>
                <c:pt idx="80">
                  <c:v>-1.2144755759999999</c:v>
                </c:pt>
                <c:pt idx="81">
                  <c:v>-0.80451187000000002</c:v>
                </c:pt>
                <c:pt idx="82">
                  <c:v>-1.086498403</c:v>
                </c:pt>
                <c:pt idx="83">
                  <c:v>-0.75968730500000003</c:v>
                </c:pt>
                <c:pt idx="84">
                  <c:v>-0.99006819899999998</c:v>
                </c:pt>
                <c:pt idx="85">
                  <c:v>-1.2310503239999999</c:v>
                </c:pt>
                <c:pt idx="86">
                  <c:v>-1.405725406</c:v>
                </c:pt>
                <c:pt idx="87">
                  <c:v>-3.1796132749999999</c:v>
                </c:pt>
                <c:pt idx="88">
                  <c:v>-4.7393329169999996</c:v>
                </c:pt>
                <c:pt idx="89">
                  <c:v>-3.6289366279999999</c:v>
                </c:pt>
                <c:pt idx="90">
                  <c:v>-2.7947611210000001</c:v>
                </c:pt>
                <c:pt idx="91">
                  <c:v>-2.6201438559999999</c:v>
                </c:pt>
                <c:pt idx="92">
                  <c:v>-2.184025423</c:v>
                </c:pt>
                <c:pt idx="93">
                  <c:v>-2.6910498889999999</c:v>
                </c:pt>
                <c:pt idx="94">
                  <c:v>-1.81862279</c:v>
                </c:pt>
                <c:pt idx="95">
                  <c:v>-1.78520938</c:v>
                </c:pt>
                <c:pt idx="96">
                  <c:v>-1.3914637919999999</c:v>
                </c:pt>
                <c:pt idx="97">
                  <c:v>-0.47959522500000001</c:v>
                </c:pt>
                <c:pt idx="98">
                  <c:v>-0.155689099</c:v>
                </c:pt>
                <c:pt idx="99">
                  <c:v>1.5039046389999999</c:v>
                </c:pt>
                <c:pt idx="100">
                  <c:v>2.35987071</c:v>
                </c:pt>
                <c:pt idx="101">
                  <c:v>1.9762596707</c:v>
                </c:pt>
                <c:pt idx="102">
                  <c:v>2.3073580373000002</c:v>
                </c:pt>
                <c:pt idx="103">
                  <c:v>2.3903731134999999</c:v>
                </c:pt>
                <c:pt idx="104">
                  <c:v>2.7935413623000001</c:v>
                </c:pt>
                <c:pt idx="105">
                  <c:v>2.4422767509000001</c:v>
                </c:pt>
                <c:pt idx="106">
                  <c:v>2.4842114146999998</c:v>
                </c:pt>
                <c:pt idx="107">
                  <c:v>2.7498075331999998</c:v>
                </c:pt>
                <c:pt idx="108">
                  <c:v>3.3827547597000001</c:v>
                </c:pt>
                <c:pt idx="109">
                  <c:v>3.6625095157000001</c:v>
                </c:pt>
                <c:pt idx="110">
                  <c:v>3.8579090025</c:v>
                </c:pt>
                <c:pt idx="111">
                  <c:v>4.5782760335999999</c:v>
                </c:pt>
                <c:pt idx="112">
                  <c:v>4.9503887838000002</c:v>
                </c:pt>
                <c:pt idx="113">
                  <c:v>5.8901364513000001</c:v>
                </c:pt>
                <c:pt idx="114">
                  <c:v>7.0479127539000004</c:v>
                </c:pt>
                <c:pt idx="115">
                  <c:v>5.1160035603000003</c:v>
                </c:pt>
                <c:pt idx="116">
                  <c:v>4.6093117194</c:v>
                </c:pt>
                <c:pt idx="117">
                  <c:v>5.3915390658</c:v>
                </c:pt>
                <c:pt idx="118">
                  <c:v>5.2611143949999999</c:v>
                </c:pt>
                <c:pt idx="119">
                  <c:v>5.4313004375</c:v>
                </c:pt>
                <c:pt idx="120">
                  <c:v>5.3913515915000003</c:v>
                </c:pt>
                <c:pt idx="121">
                  <c:v>4.7629079955</c:v>
                </c:pt>
                <c:pt idx="122">
                  <c:v>4.1591529689</c:v>
                </c:pt>
                <c:pt idx="123">
                  <c:v>4.1807700134000001</c:v>
                </c:pt>
                <c:pt idx="124">
                  <c:v>3.4140654356</c:v>
                </c:pt>
                <c:pt idx="125">
                  <c:v>2.2727452782999999</c:v>
                </c:pt>
                <c:pt idx="126">
                  <c:v>0.61455693749999996</c:v>
                </c:pt>
                <c:pt idx="127">
                  <c:v>3.1047421017999999</c:v>
                </c:pt>
                <c:pt idx="128">
                  <c:v>2.6084397624000002</c:v>
                </c:pt>
                <c:pt idx="129">
                  <c:v>2.9189733322000002</c:v>
                </c:pt>
                <c:pt idx="130">
                  <c:v>2.4047692723999998</c:v>
                </c:pt>
                <c:pt idx="131">
                  <c:v>1.7833612899</c:v>
                </c:pt>
                <c:pt idx="132">
                  <c:v>1.4635432566</c:v>
                </c:pt>
                <c:pt idx="133">
                  <c:v>1.8625594593000001</c:v>
                </c:pt>
                <c:pt idx="134">
                  <c:v>2.4245961695</c:v>
                </c:pt>
                <c:pt idx="135">
                  <c:v>2.8132159758999999</c:v>
                </c:pt>
                <c:pt idx="136">
                  <c:v>2.6280540502999998</c:v>
                </c:pt>
                <c:pt idx="137">
                  <c:v>2.5148632381999998</c:v>
                </c:pt>
                <c:pt idx="138">
                  <c:v>2.6134006808999999</c:v>
                </c:pt>
                <c:pt idx="139">
                  <c:v>3.3115760015000002</c:v>
                </c:pt>
                <c:pt idx="140">
                  <c:v>2.8826640043</c:v>
                </c:pt>
                <c:pt idx="141">
                  <c:v>3.0180292370999999</c:v>
                </c:pt>
                <c:pt idx="142">
                  <c:v>2.8793972741</c:v>
                </c:pt>
                <c:pt idx="143">
                  <c:v>2.8886795366000002</c:v>
                </c:pt>
                <c:pt idx="144">
                  <c:v>3.4199304324000002</c:v>
                </c:pt>
                <c:pt idx="145">
                  <c:v>2.7896345838999999</c:v>
                </c:pt>
                <c:pt idx="146">
                  <c:v>1.9120130938</c:v>
                </c:pt>
                <c:pt idx="147">
                  <c:v>2.5199279708</c:v>
                </c:pt>
                <c:pt idx="148">
                  <c:v>1.5036379343999999</c:v>
                </c:pt>
                <c:pt idx="149">
                  <c:v>1.8062384822999999</c:v>
                </c:pt>
                <c:pt idx="150">
                  <c:v>2.1596086075000001</c:v>
                </c:pt>
                <c:pt idx="151">
                  <c:v>1.6599839956</c:v>
                </c:pt>
                <c:pt idx="152">
                  <c:v>1.5324281013000001</c:v>
                </c:pt>
                <c:pt idx="153">
                  <c:v>1.4602044494999999</c:v>
                </c:pt>
                <c:pt idx="154">
                  <c:v>1.1888058969999999</c:v>
                </c:pt>
                <c:pt idx="155">
                  <c:v>1.3774698666</c:v>
                </c:pt>
                <c:pt idx="156">
                  <c:v>-0.24233321399999999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CD-4AB0-8981-0C58A526F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6053"/>
          <c:min val="44592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78336"/>
        <c:crosses val="autoZero"/>
        <c:auto val="0"/>
        <c:lblOffset val="100"/>
        <c:baseTimeUnit val="months"/>
        <c:majorUnit val="4"/>
        <c:majorTimeUnit val="months"/>
      </c:dateAx>
      <c:valAx>
        <c:axId val="215278336"/>
        <c:scaling>
          <c:orientation val="minMax"/>
          <c:min val="-2"/>
        </c:scaling>
        <c:delete val="0"/>
        <c:axPos val="l"/>
        <c:majorGridlines>
          <c:spPr>
            <a:ln>
              <a:solidFill>
                <a:sysClr val="window" lastClr="FFFFFF">
                  <a:alpha val="70000"/>
                </a:sysClr>
              </a:solidFill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89109370544034061"/>
          <c:w val="1"/>
          <c:h val="0.10755796134590545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איור 30ב: פרמיית ה-</a:t>
            </a:r>
            <a:r>
              <a:rPr lang="en-US" sz="1100" b="1" i="0" baseline="0" dirty="0" smtClean="0">
                <a:solidFill>
                  <a:schemeClr val="tx1"/>
                </a:solidFill>
                <a:effectLst/>
              </a:rPr>
              <a:t>CDS</a:t>
            </a: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 ל-5 שנים</a:t>
            </a:r>
            <a:endParaRPr lang="he-IL" sz="11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נתונים יומיים, יולי 2023 עד פברואר 2026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96010471522726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8061447774784132E-2"/>
          <c:y val="0.12238362826355768"/>
          <c:w val="0.8755906910886968"/>
          <c:h val="0.68830083661263208"/>
        </c:manualLayout>
      </c:layout>
      <c:lineChart>
        <c:grouping val="standard"/>
        <c:varyColors val="0"/>
        <c:ser>
          <c:idx val="0"/>
          <c:order val="0"/>
          <c:tx>
            <c:strRef>
              <c:f>'מסכם+גרף'!$B$2</c:f>
              <c:strCache>
                <c:ptCount val="1"/>
                <c:pt idx="0">
                  <c:v>מקסיקו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'מסכם+גרף'!$B$3:$B$1591</c:f>
              <c:numCache>
                <c:formatCode>0.00</c:formatCode>
                <c:ptCount val="1589"/>
                <c:pt idx="0">
                  <c:v>79.845102499999996</c:v>
                </c:pt>
                <c:pt idx="1">
                  <c:v>80.52887552</c:v>
                </c:pt>
                <c:pt idx="2">
                  <c:v>81.998474139999999</c:v>
                </c:pt>
                <c:pt idx="3">
                  <c:v>84.742112090000006</c:v>
                </c:pt>
                <c:pt idx="4">
                  <c:v>88.969037599999993</c:v>
                </c:pt>
                <c:pt idx="5">
                  <c:v>81.296942619999996</c:v>
                </c:pt>
                <c:pt idx="6">
                  <c:v>78.187912870000005</c:v>
                </c:pt>
                <c:pt idx="7">
                  <c:v>80.984980269999994</c:v>
                </c:pt>
                <c:pt idx="8">
                  <c:v>83.867975709999996</c:v>
                </c:pt>
                <c:pt idx="9">
                  <c:v>82.336515520000006</c:v>
                </c:pt>
                <c:pt idx="10">
                  <c:v>79.39212689</c:v>
                </c:pt>
                <c:pt idx="11">
                  <c:v>77.579633459999997</c:v>
                </c:pt>
                <c:pt idx="12">
                  <c:v>77.368373599999998</c:v>
                </c:pt>
                <c:pt idx="13">
                  <c:v>79.012511829999994</c:v>
                </c:pt>
                <c:pt idx="14">
                  <c:v>78.705685939999995</c:v>
                </c:pt>
                <c:pt idx="15">
                  <c:v>77.236837609999995</c:v>
                </c:pt>
                <c:pt idx="16">
                  <c:v>76.258674760000005</c:v>
                </c:pt>
                <c:pt idx="17">
                  <c:v>76.208973959999994</c:v>
                </c:pt>
                <c:pt idx="18">
                  <c:v>74.287949269999999</c:v>
                </c:pt>
                <c:pt idx="19">
                  <c:v>74.545843980000001</c:v>
                </c:pt>
                <c:pt idx="20">
                  <c:v>73.672915759999995</c:v>
                </c:pt>
                <c:pt idx="21">
                  <c:v>71.545685309999996</c:v>
                </c:pt>
                <c:pt idx="22">
                  <c:v>71.968260939999993</c:v>
                </c:pt>
                <c:pt idx="23">
                  <c:v>70.470374030000002</c:v>
                </c:pt>
                <c:pt idx="24">
                  <c:v>76.162131250000002</c:v>
                </c:pt>
                <c:pt idx="25">
                  <c:v>82.235329829999998</c:v>
                </c:pt>
                <c:pt idx="26">
                  <c:v>84.719138099999995</c:v>
                </c:pt>
                <c:pt idx="27">
                  <c:v>99.154069849999999</c:v>
                </c:pt>
                <c:pt idx="28">
                  <c:v>106.24171010000001</c:v>
                </c:pt>
                <c:pt idx="29">
                  <c:v>101.9280559</c:v>
                </c:pt>
                <c:pt idx="30">
                  <c:v>97.370547060000007</c:v>
                </c:pt>
                <c:pt idx="31">
                  <c:v>88.526448380000005</c:v>
                </c:pt>
                <c:pt idx="32">
                  <c:v>104.9548346</c:v>
                </c:pt>
                <c:pt idx="33">
                  <c:v>116.0398917</c:v>
                </c:pt>
                <c:pt idx="34">
                  <c:v>183.53871530000001</c:v>
                </c:pt>
                <c:pt idx="35">
                  <c:v>176.00535769999999</c:v>
                </c:pt>
                <c:pt idx="36">
                  <c:v>195.054339</c:v>
                </c:pt>
                <c:pt idx="37">
                  <c:v>248.32180890000001</c:v>
                </c:pt>
                <c:pt idx="38">
                  <c:v>212.06606859999999</c:v>
                </c:pt>
                <c:pt idx="39">
                  <c:v>254.7549406</c:v>
                </c:pt>
                <c:pt idx="40">
                  <c:v>228.80795610000001</c:v>
                </c:pt>
                <c:pt idx="41">
                  <c:v>287.2351769</c:v>
                </c:pt>
                <c:pt idx="42">
                  <c:v>264.45470929999999</c:v>
                </c:pt>
                <c:pt idx="43">
                  <c:v>273.89106779999997</c:v>
                </c:pt>
                <c:pt idx="44">
                  <c:v>295.95690980000001</c:v>
                </c:pt>
                <c:pt idx="45">
                  <c:v>252.0502037</c:v>
                </c:pt>
                <c:pt idx="46">
                  <c:v>196.4457477</c:v>
                </c:pt>
                <c:pt idx="47">
                  <c:v>181.76575360000001</c:v>
                </c:pt>
                <c:pt idx="48">
                  <c:v>231.06407859999999</c:v>
                </c:pt>
                <c:pt idx="49">
                  <c:v>243.5327049</c:v>
                </c:pt>
                <c:pt idx="50">
                  <c:v>235.7972067</c:v>
                </c:pt>
                <c:pt idx="51">
                  <c:v>274.57655110000002</c:v>
                </c:pt>
                <c:pt idx="52">
                  <c:v>269.79356669999999</c:v>
                </c:pt>
                <c:pt idx="53">
                  <c:v>278.85863879999999</c:v>
                </c:pt>
                <c:pt idx="54">
                  <c:v>263.377589</c:v>
                </c:pt>
                <c:pt idx="55">
                  <c:v>261.79897039999997</c:v>
                </c:pt>
                <c:pt idx="56">
                  <c:v>260.85876459999997</c:v>
                </c:pt>
                <c:pt idx="57">
                  <c:v>232.04358909999999</c:v>
                </c:pt>
                <c:pt idx="58">
                  <c:v>229.78001159999999</c:v>
                </c:pt>
                <c:pt idx="59">
                  <c:v>224.5312121</c:v>
                </c:pt>
                <c:pt idx="60">
                  <c:v>223.0190996</c:v>
                </c:pt>
                <c:pt idx="61">
                  <c:v>260.28277539999999</c:v>
                </c:pt>
                <c:pt idx="62">
                  <c:v>268.43841689999999</c:v>
                </c:pt>
                <c:pt idx="63">
                  <c:v>264.3449243</c:v>
                </c:pt>
                <c:pt idx="64">
                  <c:v>274.98736029999998</c:v>
                </c:pt>
                <c:pt idx="65">
                  <c:v>290.09009470000001</c:v>
                </c:pt>
                <c:pt idx="66">
                  <c:v>285.1900334</c:v>
                </c:pt>
                <c:pt idx="67">
                  <c:v>287.45905069999998</c:v>
                </c:pt>
                <c:pt idx="68">
                  <c:v>300.51801790000002</c:v>
                </c:pt>
                <c:pt idx="69">
                  <c:v>307.45789239999999</c:v>
                </c:pt>
                <c:pt idx="70">
                  <c:v>301.75962959999998</c:v>
                </c:pt>
                <c:pt idx="71">
                  <c:v>270.40408780000001</c:v>
                </c:pt>
                <c:pt idx="72">
                  <c:v>251.33482219999999</c:v>
                </c:pt>
                <c:pt idx="73">
                  <c:v>257.12177860000003</c:v>
                </c:pt>
                <c:pt idx="74">
                  <c:v>257.97755569999998</c:v>
                </c:pt>
                <c:pt idx="75">
                  <c:v>242.68093709999999</c:v>
                </c:pt>
                <c:pt idx="76">
                  <c:v>244.8770681</c:v>
                </c:pt>
                <c:pt idx="77">
                  <c:v>236.3153647</c:v>
                </c:pt>
                <c:pt idx="78">
                  <c:v>227.56439330000001</c:v>
                </c:pt>
                <c:pt idx="79">
                  <c:v>224.41076219999999</c:v>
                </c:pt>
                <c:pt idx="80">
                  <c:v>221.32826230000001</c:v>
                </c:pt>
                <c:pt idx="81">
                  <c:v>240.48212100000001</c:v>
                </c:pt>
                <c:pt idx="82">
                  <c:v>242.00249210000001</c:v>
                </c:pt>
                <c:pt idx="83">
                  <c:v>245.84380340000001</c:v>
                </c:pt>
                <c:pt idx="84">
                  <c:v>225.24474269999999</c:v>
                </c:pt>
                <c:pt idx="85">
                  <c:v>225.76379030000001</c:v>
                </c:pt>
                <c:pt idx="86">
                  <c:v>208.8372402</c:v>
                </c:pt>
                <c:pt idx="87">
                  <c:v>196.10755660000001</c:v>
                </c:pt>
                <c:pt idx="88">
                  <c:v>198.81428099999999</c:v>
                </c:pt>
                <c:pt idx="89">
                  <c:v>198.95847090000001</c:v>
                </c:pt>
                <c:pt idx="90">
                  <c:v>173.3641519</c:v>
                </c:pt>
                <c:pt idx="91">
                  <c:v>168.81009130000001</c:v>
                </c:pt>
                <c:pt idx="92">
                  <c:v>174.5743851</c:v>
                </c:pt>
                <c:pt idx="93">
                  <c:v>177.44349690000001</c:v>
                </c:pt>
                <c:pt idx="94">
                  <c:v>169.0109746</c:v>
                </c:pt>
                <c:pt idx="95">
                  <c:v>148.15230650000001</c:v>
                </c:pt>
                <c:pt idx="96">
                  <c:v>134.3555326</c:v>
                </c:pt>
                <c:pt idx="97">
                  <c:v>136.88502339999999</c:v>
                </c:pt>
                <c:pt idx="98">
                  <c:v>122.73839510000001</c:v>
                </c:pt>
                <c:pt idx="99">
                  <c:v>127.52673559999999</c:v>
                </c:pt>
                <c:pt idx="100">
                  <c:v>139.4419991</c:v>
                </c:pt>
                <c:pt idx="101">
                  <c:v>141.91130050000001</c:v>
                </c:pt>
                <c:pt idx="102">
                  <c:v>174.46606389999999</c:v>
                </c:pt>
                <c:pt idx="103">
                  <c:v>165.92584880000001</c:v>
                </c:pt>
                <c:pt idx="104">
                  <c:v>160.76301380000001</c:v>
                </c:pt>
                <c:pt idx="105">
                  <c:v>147.08906590000001</c:v>
                </c:pt>
                <c:pt idx="106">
                  <c:v>152.31090399999999</c:v>
                </c:pt>
                <c:pt idx="107">
                  <c:v>154.37756450000001</c:v>
                </c:pt>
                <c:pt idx="108">
                  <c:v>151.06809999999999</c:v>
                </c:pt>
                <c:pt idx="109">
                  <c:v>154.0196669</c:v>
                </c:pt>
                <c:pt idx="110">
                  <c:v>147.6493006</c:v>
                </c:pt>
                <c:pt idx="111">
                  <c:v>159.1760458</c:v>
                </c:pt>
                <c:pt idx="112">
                  <c:v>158.42552119999999</c:v>
                </c:pt>
                <c:pt idx="113">
                  <c:v>164.76170440000001</c:v>
                </c:pt>
                <c:pt idx="114">
                  <c:v>161.01850210000001</c:v>
                </c:pt>
                <c:pt idx="115">
                  <c:v>154.72894600000001</c:v>
                </c:pt>
                <c:pt idx="116">
                  <c:v>144.1470726</c:v>
                </c:pt>
                <c:pt idx="117">
                  <c:v>137.31314710000001</c:v>
                </c:pt>
                <c:pt idx="118">
                  <c:v>135.8096644</c:v>
                </c:pt>
                <c:pt idx="119">
                  <c:v>133.62763279999999</c:v>
                </c:pt>
                <c:pt idx="120">
                  <c:v>140.74378089999999</c:v>
                </c:pt>
                <c:pt idx="121">
                  <c:v>144.06661099999999</c:v>
                </c:pt>
                <c:pt idx="122">
                  <c:v>150.51491619999999</c:v>
                </c:pt>
                <c:pt idx="123">
                  <c:v>152.98453929999999</c:v>
                </c:pt>
                <c:pt idx="124">
                  <c:v>151.2289658</c:v>
                </c:pt>
                <c:pt idx="125">
                  <c:v>154.228115</c:v>
                </c:pt>
                <c:pt idx="126">
                  <c:v>152.2571782</c:v>
                </c:pt>
                <c:pt idx="127">
                  <c:v>155.9847469</c:v>
                </c:pt>
                <c:pt idx="128">
                  <c:v>150.50901279999999</c:v>
                </c:pt>
                <c:pt idx="129">
                  <c:v>141.63911200000001</c:v>
                </c:pt>
                <c:pt idx="130">
                  <c:v>131.41549000000001</c:v>
                </c:pt>
                <c:pt idx="131">
                  <c:v>127.53637929999999</c:v>
                </c:pt>
                <c:pt idx="132">
                  <c:v>137.32513119999999</c:v>
                </c:pt>
                <c:pt idx="133">
                  <c:v>141.60090070000001</c:v>
                </c:pt>
                <c:pt idx="134">
                  <c:v>140.8146673</c:v>
                </c:pt>
                <c:pt idx="135">
                  <c:v>143.53654599999999</c:v>
                </c:pt>
                <c:pt idx="136">
                  <c:v>138.74204889999999</c:v>
                </c:pt>
                <c:pt idx="137">
                  <c:v>142.94949500000001</c:v>
                </c:pt>
                <c:pt idx="138">
                  <c:v>142.50392049999999</c:v>
                </c:pt>
                <c:pt idx="139">
                  <c:v>142.53225810000001</c:v>
                </c:pt>
                <c:pt idx="140">
                  <c:v>143.580128</c:v>
                </c:pt>
                <c:pt idx="141">
                  <c:v>136.29697189999999</c:v>
                </c:pt>
                <c:pt idx="142">
                  <c:v>132.23435330000001</c:v>
                </c:pt>
                <c:pt idx="143">
                  <c:v>133.37070220000001</c:v>
                </c:pt>
                <c:pt idx="144">
                  <c:v>131.1917182</c:v>
                </c:pt>
                <c:pt idx="145">
                  <c:v>129.90167210000001</c:v>
                </c:pt>
                <c:pt idx="146">
                  <c:v>132.8031671</c:v>
                </c:pt>
                <c:pt idx="147">
                  <c:v>136.9696319</c:v>
                </c:pt>
                <c:pt idx="148">
                  <c:v>135.97722519999999</c:v>
                </c:pt>
                <c:pt idx="149">
                  <c:v>133.64136679999999</c:v>
                </c:pt>
                <c:pt idx="150">
                  <c:v>129.03682069999999</c:v>
                </c:pt>
                <c:pt idx="151">
                  <c:v>129.01920010000001</c:v>
                </c:pt>
                <c:pt idx="152">
                  <c:v>129.49935199999999</c:v>
                </c:pt>
                <c:pt idx="153">
                  <c:v>126.4933619</c:v>
                </c:pt>
                <c:pt idx="154">
                  <c:v>122.5043175</c:v>
                </c:pt>
                <c:pt idx="155">
                  <c:v>120.67771879999999</c:v>
                </c:pt>
                <c:pt idx="156">
                  <c:v>122.0370224</c:v>
                </c:pt>
                <c:pt idx="157">
                  <c:v>124.35574339999999</c:v>
                </c:pt>
                <c:pt idx="158">
                  <c:v>118.7971792</c:v>
                </c:pt>
                <c:pt idx="159">
                  <c:v>116.9238951</c:v>
                </c:pt>
                <c:pt idx="160">
                  <c:v>108.32383230000001</c:v>
                </c:pt>
                <c:pt idx="161">
                  <c:v>103.9964456</c:v>
                </c:pt>
                <c:pt idx="162">
                  <c:v>112.40955510000001</c:v>
                </c:pt>
                <c:pt idx="163">
                  <c:v>115.8808592</c:v>
                </c:pt>
                <c:pt idx="164">
                  <c:v>115.94912119999999</c:v>
                </c:pt>
                <c:pt idx="165">
                  <c:v>122.7704559</c:v>
                </c:pt>
                <c:pt idx="166">
                  <c:v>118.00318470000001</c:v>
                </c:pt>
                <c:pt idx="167">
                  <c:v>119.29945410000001</c:v>
                </c:pt>
                <c:pt idx="168">
                  <c:v>120.45755990000001</c:v>
                </c:pt>
                <c:pt idx="169">
                  <c:v>119.41671100000001</c:v>
                </c:pt>
                <c:pt idx="170">
                  <c:v>116.3938282</c:v>
                </c:pt>
                <c:pt idx="171">
                  <c:v>115.3085856</c:v>
                </c:pt>
                <c:pt idx="172">
                  <c:v>117.8914656</c:v>
                </c:pt>
                <c:pt idx="173">
                  <c:v>121.7146425</c:v>
                </c:pt>
                <c:pt idx="174">
                  <c:v>145.1720292</c:v>
                </c:pt>
                <c:pt idx="175">
                  <c:v>150.61742050000001</c:v>
                </c:pt>
                <c:pt idx="176">
                  <c:v>160.9416473</c:v>
                </c:pt>
                <c:pt idx="177">
                  <c:v>162.509244</c:v>
                </c:pt>
                <c:pt idx="178">
                  <c:v>159.03694479999999</c:v>
                </c:pt>
                <c:pt idx="179">
                  <c:v>154.7448531</c:v>
                </c:pt>
                <c:pt idx="180">
                  <c:v>155.27709139999999</c:v>
                </c:pt>
                <c:pt idx="181">
                  <c:v>149.5044418</c:v>
                </c:pt>
                <c:pt idx="182">
                  <c:v>143.37869330000001</c:v>
                </c:pt>
                <c:pt idx="183">
                  <c:v>146.0593217</c:v>
                </c:pt>
                <c:pt idx="184">
                  <c:v>136.0393493</c:v>
                </c:pt>
                <c:pt idx="185">
                  <c:v>134.0150462</c:v>
                </c:pt>
                <c:pt idx="186">
                  <c:v>127.2051427</c:v>
                </c:pt>
                <c:pt idx="187">
                  <c:v>123.9381173</c:v>
                </c:pt>
                <c:pt idx="188">
                  <c:v>117.8060181</c:v>
                </c:pt>
                <c:pt idx="189">
                  <c:v>117.6</c:v>
                </c:pt>
                <c:pt idx="190">
                  <c:v>119.6304471</c:v>
                </c:pt>
                <c:pt idx="191">
                  <c:v>122.5699858</c:v>
                </c:pt>
                <c:pt idx="192">
                  <c:v>123.0882862</c:v>
                </c:pt>
                <c:pt idx="193">
                  <c:v>119.3782059</c:v>
                </c:pt>
                <c:pt idx="194">
                  <c:v>120.42009609999999</c:v>
                </c:pt>
                <c:pt idx="195">
                  <c:v>120.2727407</c:v>
                </c:pt>
                <c:pt idx="196">
                  <c:v>119.4146437</c:v>
                </c:pt>
                <c:pt idx="197">
                  <c:v>120.9597083</c:v>
                </c:pt>
                <c:pt idx="198">
                  <c:v>121.4548518</c:v>
                </c:pt>
                <c:pt idx="199">
                  <c:v>123.5746401</c:v>
                </c:pt>
                <c:pt idx="200">
                  <c:v>120.53884840000001</c:v>
                </c:pt>
                <c:pt idx="201">
                  <c:v>126.93098740000001</c:v>
                </c:pt>
                <c:pt idx="202">
                  <c:v>126.70526340000001</c:v>
                </c:pt>
                <c:pt idx="203">
                  <c:v>127.80908549999999</c:v>
                </c:pt>
                <c:pt idx="204">
                  <c:v>128.8443326</c:v>
                </c:pt>
                <c:pt idx="205">
                  <c:v>123.3045922</c:v>
                </c:pt>
                <c:pt idx="206">
                  <c:v>116.2047065</c:v>
                </c:pt>
                <c:pt idx="207">
                  <c:v>106.7099769</c:v>
                </c:pt>
                <c:pt idx="208">
                  <c:v>103.8654556</c:v>
                </c:pt>
                <c:pt idx="209">
                  <c:v>88.686917269999995</c:v>
                </c:pt>
                <c:pt idx="210">
                  <c:v>88.901428730000006</c:v>
                </c:pt>
                <c:pt idx="211">
                  <c:v>86.359924840000005</c:v>
                </c:pt>
                <c:pt idx="212">
                  <c:v>96.760682939999995</c:v>
                </c:pt>
                <c:pt idx="213">
                  <c:v>98.386055049999996</c:v>
                </c:pt>
                <c:pt idx="214">
                  <c:v>94.754430369999994</c:v>
                </c:pt>
                <c:pt idx="215">
                  <c:v>95.04225667</c:v>
                </c:pt>
                <c:pt idx="216">
                  <c:v>93.327609379999998</c:v>
                </c:pt>
                <c:pt idx="217">
                  <c:v>94.377041210000002</c:v>
                </c:pt>
                <c:pt idx="218">
                  <c:v>95.092280119999998</c:v>
                </c:pt>
                <c:pt idx="219">
                  <c:v>93.692805559999996</c:v>
                </c:pt>
                <c:pt idx="220">
                  <c:v>88.281833410000004</c:v>
                </c:pt>
                <c:pt idx="221">
                  <c:v>89.023565840000003</c:v>
                </c:pt>
                <c:pt idx="222">
                  <c:v>91.016180919999996</c:v>
                </c:pt>
                <c:pt idx="223">
                  <c:v>86.290465949999998</c:v>
                </c:pt>
                <c:pt idx="224">
                  <c:v>87.616462060000003</c:v>
                </c:pt>
                <c:pt idx="225">
                  <c:v>84.504029709999998</c:v>
                </c:pt>
                <c:pt idx="226">
                  <c:v>85.379877530000002</c:v>
                </c:pt>
                <c:pt idx="227">
                  <c:v>83.951550850000004</c:v>
                </c:pt>
                <c:pt idx="228">
                  <c:v>84.100527970000002</c:v>
                </c:pt>
                <c:pt idx="229">
                  <c:v>87.595382720000003</c:v>
                </c:pt>
                <c:pt idx="230">
                  <c:v>87.817423820000002</c:v>
                </c:pt>
                <c:pt idx="231">
                  <c:v>88.949438499999999</c:v>
                </c:pt>
                <c:pt idx="232">
                  <c:v>90.619572719999994</c:v>
                </c:pt>
                <c:pt idx="233">
                  <c:v>93.531478550000003</c:v>
                </c:pt>
                <c:pt idx="234">
                  <c:v>91.751758769999995</c:v>
                </c:pt>
                <c:pt idx="235">
                  <c:v>90.282011920000002</c:v>
                </c:pt>
                <c:pt idx="236">
                  <c:v>86.622897829999999</c:v>
                </c:pt>
                <c:pt idx="237">
                  <c:v>84.369961570000001</c:v>
                </c:pt>
                <c:pt idx="238">
                  <c:v>85.269670390000002</c:v>
                </c:pt>
                <c:pt idx="239">
                  <c:v>87.379769010000004</c:v>
                </c:pt>
                <c:pt idx="240">
                  <c:v>86.069469859999998</c:v>
                </c:pt>
                <c:pt idx="241">
                  <c:v>83.208807800000002</c:v>
                </c:pt>
                <c:pt idx="242">
                  <c:v>82.893168829999993</c:v>
                </c:pt>
                <c:pt idx="243">
                  <c:v>82.7</c:v>
                </c:pt>
                <c:pt idx="244">
                  <c:v>82.537398899999999</c:v>
                </c:pt>
                <c:pt idx="245">
                  <c:v>82.709745350000006</c:v>
                </c:pt>
                <c:pt idx="246">
                  <c:v>82.197659720000004</c:v>
                </c:pt>
                <c:pt idx="247">
                  <c:v>81.759461380000005</c:v>
                </c:pt>
                <c:pt idx="248">
                  <c:v>81.951620570000003</c:v>
                </c:pt>
                <c:pt idx="249">
                  <c:v>83.676493579999999</c:v>
                </c:pt>
                <c:pt idx="250">
                  <c:v>83.520726150000002</c:v>
                </c:pt>
                <c:pt idx="251">
                  <c:v>81.403793890000003</c:v>
                </c:pt>
                <c:pt idx="252">
                  <c:v>81.272821640000004</c:v>
                </c:pt>
                <c:pt idx="253">
                  <c:v>82.550963820000007</c:v>
                </c:pt>
                <c:pt idx="254">
                  <c:v>85.483805970000006</c:v>
                </c:pt>
                <c:pt idx="255">
                  <c:v>87.615274249999999</c:v>
                </c:pt>
                <c:pt idx="256">
                  <c:v>86.961864629999994</c:v>
                </c:pt>
                <c:pt idx="257">
                  <c:v>88.128897199999997</c:v>
                </c:pt>
                <c:pt idx="258">
                  <c:v>93.497623829999995</c:v>
                </c:pt>
                <c:pt idx="259">
                  <c:v>93.81120731</c:v>
                </c:pt>
                <c:pt idx="260">
                  <c:v>91.750075339999995</c:v>
                </c:pt>
                <c:pt idx="261">
                  <c:v>90.56053704</c:v>
                </c:pt>
                <c:pt idx="262">
                  <c:v>91.443639009999998</c:v>
                </c:pt>
                <c:pt idx="263">
                  <c:v>94.012777850000006</c:v>
                </c:pt>
                <c:pt idx="264">
                  <c:v>96.451520040000005</c:v>
                </c:pt>
                <c:pt idx="265">
                  <c:v>93.888541750000002</c:v>
                </c:pt>
                <c:pt idx="266">
                  <c:v>95.846124450000005</c:v>
                </c:pt>
                <c:pt idx="267">
                  <c:v>93.393003300000004</c:v>
                </c:pt>
                <c:pt idx="268">
                  <c:v>95.853455769999997</c:v>
                </c:pt>
                <c:pt idx="269">
                  <c:v>93.908962299999999</c:v>
                </c:pt>
                <c:pt idx="270">
                  <c:v>90.468102079999994</c:v>
                </c:pt>
                <c:pt idx="271">
                  <c:v>87.397502549999999</c:v>
                </c:pt>
                <c:pt idx="272">
                  <c:v>84.487637789999994</c:v>
                </c:pt>
                <c:pt idx="273">
                  <c:v>81.555735740000003</c:v>
                </c:pt>
                <c:pt idx="274">
                  <c:v>81.314901860000006</c:v>
                </c:pt>
                <c:pt idx="275">
                  <c:v>84.859779889999999</c:v>
                </c:pt>
                <c:pt idx="276">
                  <c:v>83.63440061</c:v>
                </c:pt>
                <c:pt idx="277">
                  <c:v>81.291483260000007</c:v>
                </c:pt>
                <c:pt idx="278">
                  <c:v>80.909233639999997</c:v>
                </c:pt>
                <c:pt idx="279">
                  <c:v>81.500511259999996</c:v>
                </c:pt>
                <c:pt idx="280">
                  <c:v>82.622052870000005</c:v>
                </c:pt>
                <c:pt idx="281">
                  <c:v>84.007570319999999</c:v>
                </c:pt>
                <c:pt idx="282">
                  <c:v>84.314626750000002</c:v>
                </c:pt>
                <c:pt idx="283">
                  <c:v>85.351571199999995</c:v>
                </c:pt>
                <c:pt idx="284">
                  <c:v>90.638367000000002</c:v>
                </c:pt>
                <c:pt idx="285">
                  <c:v>87.166507289999998</c:v>
                </c:pt>
                <c:pt idx="286">
                  <c:v>83.73992097</c:v>
                </c:pt>
                <c:pt idx="287">
                  <c:v>97.753956189999997</c:v>
                </c:pt>
                <c:pt idx="288">
                  <c:v>107.04134790000001</c:v>
                </c:pt>
                <c:pt idx="289">
                  <c:v>99.657258619999993</c:v>
                </c:pt>
                <c:pt idx="290">
                  <c:v>102.3814821</c:v>
                </c:pt>
                <c:pt idx="291">
                  <c:v>106.8520049</c:v>
                </c:pt>
                <c:pt idx="292">
                  <c:v>110.0383173</c:v>
                </c:pt>
                <c:pt idx="293">
                  <c:v>111.4644401</c:v>
                </c:pt>
                <c:pt idx="294">
                  <c:v>121.52159519999999</c:v>
                </c:pt>
                <c:pt idx="295">
                  <c:v>113.75863219999999</c:v>
                </c:pt>
                <c:pt idx="296">
                  <c:v>106.8174302</c:v>
                </c:pt>
                <c:pt idx="297">
                  <c:v>99.105779200000001</c:v>
                </c:pt>
                <c:pt idx="298">
                  <c:v>101.8813122</c:v>
                </c:pt>
                <c:pt idx="299">
                  <c:v>104.3118693</c:v>
                </c:pt>
                <c:pt idx="300">
                  <c:v>103.3442537</c:v>
                </c:pt>
                <c:pt idx="301">
                  <c:v>98.85725678</c:v>
                </c:pt>
                <c:pt idx="302">
                  <c:v>99.970517090000001</c:v>
                </c:pt>
                <c:pt idx="303">
                  <c:v>95.208777589999997</c:v>
                </c:pt>
                <c:pt idx="304">
                  <c:v>102.6524383</c:v>
                </c:pt>
                <c:pt idx="305">
                  <c:v>106.18454699999999</c:v>
                </c:pt>
                <c:pt idx="306">
                  <c:v>107.0012194</c:v>
                </c:pt>
                <c:pt idx="307">
                  <c:v>111.95118410000001</c:v>
                </c:pt>
                <c:pt idx="308">
                  <c:v>111.7578455</c:v>
                </c:pt>
                <c:pt idx="309">
                  <c:v>115.3397403</c:v>
                </c:pt>
                <c:pt idx="310">
                  <c:v>116.9297701</c:v>
                </c:pt>
                <c:pt idx="311">
                  <c:v>112.984053</c:v>
                </c:pt>
                <c:pt idx="312">
                  <c:v>108.864571</c:v>
                </c:pt>
                <c:pt idx="313">
                  <c:v>107.75289429999999</c:v>
                </c:pt>
                <c:pt idx="314">
                  <c:v>106.2989875</c:v>
                </c:pt>
                <c:pt idx="315">
                  <c:v>104.2736184</c:v>
                </c:pt>
                <c:pt idx="316">
                  <c:v>106.2190008</c:v>
                </c:pt>
                <c:pt idx="317">
                  <c:v>105.1540961</c:v>
                </c:pt>
                <c:pt idx="318">
                  <c:v>105.6377248</c:v>
                </c:pt>
                <c:pt idx="319">
                  <c:v>104.70600779999999</c:v>
                </c:pt>
                <c:pt idx="320">
                  <c:v>102.4492223</c:v>
                </c:pt>
                <c:pt idx="321">
                  <c:v>99.28474276</c:v>
                </c:pt>
                <c:pt idx="322">
                  <c:v>93.50320859</c:v>
                </c:pt>
                <c:pt idx="323">
                  <c:v>89.579508959999998</c:v>
                </c:pt>
                <c:pt idx="324">
                  <c:v>91.059509219999995</c:v>
                </c:pt>
                <c:pt idx="325">
                  <c:v>96.278391929999998</c:v>
                </c:pt>
                <c:pt idx="326">
                  <c:v>94.147467250000005</c:v>
                </c:pt>
                <c:pt idx="327">
                  <c:v>95.055248879999994</c:v>
                </c:pt>
                <c:pt idx="328">
                  <c:v>91.871769240000006</c:v>
                </c:pt>
                <c:pt idx="329">
                  <c:v>94.294137340000006</c:v>
                </c:pt>
                <c:pt idx="330">
                  <c:v>96.384233120000005</c:v>
                </c:pt>
                <c:pt idx="331">
                  <c:v>94.45604951</c:v>
                </c:pt>
                <c:pt idx="332">
                  <c:v>94.169134220000004</c:v>
                </c:pt>
                <c:pt idx="333">
                  <c:v>94.03206471</c:v>
                </c:pt>
                <c:pt idx="334">
                  <c:v>98.042122570000004</c:v>
                </c:pt>
                <c:pt idx="335">
                  <c:v>99.973055880000004</c:v>
                </c:pt>
                <c:pt idx="336">
                  <c:v>97.525016870000002</c:v>
                </c:pt>
                <c:pt idx="337">
                  <c:v>97.734868689999999</c:v>
                </c:pt>
                <c:pt idx="338">
                  <c:v>92.34676657</c:v>
                </c:pt>
                <c:pt idx="339">
                  <c:v>91.312986940000002</c:v>
                </c:pt>
                <c:pt idx="340">
                  <c:v>93.4716296</c:v>
                </c:pt>
                <c:pt idx="341">
                  <c:v>97.33085165</c:v>
                </c:pt>
                <c:pt idx="342">
                  <c:v>95.171028519999993</c:v>
                </c:pt>
                <c:pt idx="343">
                  <c:v>92.388065249999997</c:v>
                </c:pt>
                <c:pt idx="344">
                  <c:v>93.969994619999994</c:v>
                </c:pt>
                <c:pt idx="345">
                  <c:v>95.431583579999995</c:v>
                </c:pt>
                <c:pt idx="346">
                  <c:v>96.858318240000003</c:v>
                </c:pt>
                <c:pt idx="347">
                  <c:v>94.332481419999993</c:v>
                </c:pt>
                <c:pt idx="348">
                  <c:v>95.644764449999997</c:v>
                </c:pt>
                <c:pt idx="349">
                  <c:v>94.962939480000003</c:v>
                </c:pt>
                <c:pt idx="350">
                  <c:v>96.075765570000002</c:v>
                </c:pt>
                <c:pt idx="351">
                  <c:v>95.184025660000003</c:v>
                </c:pt>
                <c:pt idx="352">
                  <c:v>94.488258060000007</c:v>
                </c:pt>
                <c:pt idx="353">
                  <c:v>94.023630539999999</c:v>
                </c:pt>
                <c:pt idx="354">
                  <c:v>93.997737700000002</c:v>
                </c:pt>
                <c:pt idx="355">
                  <c:v>92.071393020000002</c:v>
                </c:pt>
                <c:pt idx="356">
                  <c:v>91.926450209999999</c:v>
                </c:pt>
                <c:pt idx="357">
                  <c:v>94.035295079999997</c:v>
                </c:pt>
                <c:pt idx="358">
                  <c:v>94.617849329999999</c:v>
                </c:pt>
                <c:pt idx="359">
                  <c:v>93.842765200000002</c:v>
                </c:pt>
                <c:pt idx="360">
                  <c:v>92.886488159999999</c:v>
                </c:pt>
                <c:pt idx="361">
                  <c:v>91.149191299999998</c:v>
                </c:pt>
                <c:pt idx="362">
                  <c:v>91.667477860000005</c:v>
                </c:pt>
                <c:pt idx="363">
                  <c:v>91.897439360000007</c:v>
                </c:pt>
                <c:pt idx="364">
                  <c:v>93.833088369999999</c:v>
                </c:pt>
                <c:pt idx="365">
                  <c:v>93.779855780000005</c:v>
                </c:pt>
                <c:pt idx="366">
                  <c:v>94.378371169999994</c:v>
                </c:pt>
                <c:pt idx="367">
                  <c:v>95.138920810000002</c:v>
                </c:pt>
                <c:pt idx="368">
                  <c:v>97.137905840000002</c:v>
                </c:pt>
                <c:pt idx="369">
                  <c:v>98.851666179999995</c:v>
                </c:pt>
                <c:pt idx="370">
                  <c:v>99.511787139999996</c:v>
                </c:pt>
                <c:pt idx="371">
                  <c:v>96.933646390000007</c:v>
                </c:pt>
                <c:pt idx="372">
                  <c:v>94.522594510000005</c:v>
                </c:pt>
                <c:pt idx="373">
                  <c:v>92.255012530000002</c:v>
                </c:pt>
                <c:pt idx="374">
                  <c:v>92.241985529999994</c:v>
                </c:pt>
                <c:pt idx="375">
                  <c:v>92.420231740000006</c:v>
                </c:pt>
                <c:pt idx="376">
                  <c:v>93.71092505</c:v>
                </c:pt>
                <c:pt idx="377">
                  <c:v>93.528971819999995</c:v>
                </c:pt>
                <c:pt idx="378">
                  <c:v>91.955490209999994</c:v>
                </c:pt>
                <c:pt idx="379">
                  <c:v>92.05858576</c:v>
                </c:pt>
                <c:pt idx="380">
                  <c:v>93.640606149999996</c:v>
                </c:pt>
                <c:pt idx="381">
                  <c:v>93.523293199999998</c:v>
                </c:pt>
                <c:pt idx="382">
                  <c:v>94.436336670000003</c:v>
                </c:pt>
                <c:pt idx="383">
                  <c:v>92.206120200000001</c:v>
                </c:pt>
                <c:pt idx="384">
                  <c:v>92.960585769999994</c:v>
                </c:pt>
                <c:pt idx="385">
                  <c:v>95.422327839999994</c:v>
                </c:pt>
                <c:pt idx="386">
                  <c:v>93.560307339999994</c:v>
                </c:pt>
                <c:pt idx="387">
                  <c:v>94.215739869999993</c:v>
                </c:pt>
                <c:pt idx="388">
                  <c:v>94.23884151</c:v>
                </c:pt>
                <c:pt idx="389">
                  <c:v>99.279069079999999</c:v>
                </c:pt>
                <c:pt idx="390">
                  <c:v>97.64752944</c:v>
                </c:pt>
                <c:pt idx="391">
                  <c:v>95.25352513</c:v>
                </c:pt>
                <c:pt idx="392">
                  <c:v>95.295276130000005</c:v>
                </c:pt>
                <c:pt idx="393">
                  <c:v>94.573023610000007</c:v>
                </c:pt>
                <c:pt idx="394">
                  <c:v>94.949388339999999</c:v>
                </c:pt>
                <c:pt idx="395">
                  <c:v>98.632736969999996</c:v>
                </c:pt>
                <c:pt idx="396">
                  <c:v>98.019383469999994</c:v>
                </c:pt>
                <c:pt idx="397">
                  <c:v>94.034499769999996</c:v>
                </c:pt>
                <c:pt idx="398">
                  <c:v>95.591804170000003</c:v>
                </c:pt>
                <c:pt idx="399">
                  <c:v>95.246771980000005</c:v>
                </c:pt>
                <c:pt idx="400">
                  <c:v>95.024612649999995</c:v>
                </c:pt>
                <c:pt idx="401">
                  <c:v>96.643822810000003</c:v>
                </c:pt>
                <c:pt idx="402">
                  <c:v>95.089374199999995</c:v>
                </c:pt>
                <c:pt idx="403">
                  <c:v>95.123710840000001</c:v>
                </c:pt>
                <c:pt idx="404">
                  <c:v>96.030775090000006</c:v>
                </c:pt>
                <c:pt idx="405">
                  <c:v>95.663798400000005</c:v>
                </c:pt>
                <c:pt idx="406">
                  <c:v>94.929643810000002</c:v>
                </c:pt>
                <c:pt idx="407">
                  <c:v>91.960193450000006</c:v>
                </c:pt>
                <c:pt idx="408">
                  <c:v>90.699887950000004</c:v>
                </c:pt>
                <c:pt idx="409">
                  <c:v>90.098869160000007</c:v>
                </c:pt>
                <c:pt idx="410">
                  <c:v>91.770487369999998</c:v>
                </c:pt>
                <c:pt idx="411">
                  <c:v>92.249287649999999</c:v>
                </c:pt>
                <c:pt idx="412">
                  <c:v>94.919267439999999</c:v>
                </c:pt>
                <c:pt idx="413">
                  <c:v>94.678497949999993</c:v>
                </c:pt>
                <c:pt idx="414">
                  <c:v>94.077353560000006</c:v>
                </c:pt>
                <c:pt idx="415">
                  <c:v>91.920133390000004</c:v>
                </c:pt>
                <c:pt idx="416">
                  <c:v>90.521303419999995</c:v>
                </c:pt>
                <c:pt idx="417">
                  <c:v>90.209993229999995</c:v>
                </c:pt>
                <c:pt idx="418">
                  <c:v>86.924785749999998</c:v>
                </c:pt>
                <c:pt idx="419">
                  <c:v>85.439792519999997</c:v>
                </c:pt>
                <c:pt idx="420">
                  <c:v>85.825573140000003</c:v>
                </c:pt>
                <c:pt idx="421">
                  <c:v>85.145331299999995</c:v>
                </c:pt>
                <c:pt idx="422">
                  <c:v>83.927266759999995</c:v>
                </c:pt>
                <c:pt idx="423">
                  <c:v>84.048231529999995</c:v>
                </c:pt>
                <c:pt idx="424">
                  <c:v>84.307850520000002</c:v>
                </c:pt>
                <c:pt idx="425">
                  <c:v>84.973650960000001</c:v>
                </c:pt>
                <c:pt idx="426">
                  <c:v>85.627400739999999</c:v>
                </c:pt>
                <c:pt idx="427">
                  <c:v>84.952855569999997</c:v>
                </c:pt>
                <c:pt idx="428">
                  <c:v>83.900458779999994</c:v>
                </c:pt>
                <c:pt idx="429">
                  <c:v>83.646090099999995</c:v>
                </c:pt>
                <c:pt idx="430">
                  <c:v>83.996037799999996</c:v>
                </c:pt>
                <c:pt idx="431">
                  <c:v>82.840157450000007</c:v>
                </c:pt>
                <c:pt idx="432">
                  <c:v>82.556387790000002</c:v>
                </c:pt>
                <c:pt idx="433">
                  <c:v>81.437305190000004</c:v>
                </c:pt>
                <c:pt idx="434">
                  <c:v>97.448085620000001</c:v>
                </c:pt>
                <c:pt idx="435">
                  <c:v>94.178853079999996</c:v>
                </c:pt>
                <c:pt idx="436">
                  <c:v>93.396365770000003</c:v>
                </c:pt>
                <c:pt idx="437">
                  <c:v>92.529428260000003</c:v>
                </c:pt>
                <c:pt idx="438">
                  <c:v>95.972213769999996</c:v>
                </c:pt>
                <c:pt idx="439">
                  <c:v>97.765446670000003</c:v>
                </c:pt>
                <c:pt idx="440">
                  <c:v>102.4631461</c:v>
                </c:pt>
                <c:pt idx="441">
                  <c:v>101.29650359999999</c:v>
                </c:pt>
                <c:pt idx="442">
                  <c:v>101.57604190000001</c:v>
                </c:pt>
                <c:pt idx="443">
                  <c:v>100.020399</c:v>
                </c:pt>
                <c:pt idx="444">
                  <c:v>102.3585302</c:v>
                </c:pt>
                <c:pt idx="445">
                  <c:v>100.18341030000001</c:v>
                </c:pt>
                <c:pt idx="446">
                  <c:v>101.6107099</c:v>
                </c:pt>
                <c:pt idx="447">
                  <c:v>97.791192600000002</c:v>
                </c:pt>
                <c:pt idx="448">
                  <c:v>98.62482473</c:v>
                </c:pt>
                <c:pt idx="449">
                  <c:v>98.515646919999995</c:v>
                </c:pt>
                <c:pt idx="450">
                  <c:v>103.2357782</c:v>
                </c:pt>
                <c:pt idx="451">
                  <c:v>103.51906169999999</c:v>
                </c:pt>
                <c:pt idx="452">
                  <c:v>97.389864619999997</c:v>
                </c:pt>
                <c:pt idx="453">
                  <c:v>96.996820020000001</c:v>
                </c:pt>
                <c:pt idx="454">
                  <c:v>98.889987039999994</c:v>
                </c:pt>
                <c:pt idx="455">
                  <c:v>96.117935000000003</c:v>
                </c:pt>
                <c:pt idx="456">
                  <c:v>95.681067799999994</c:v>
                </c:pt>
                <c:pt idx="457">
                  <c:v>97.715453960000005</c:v>
                </c:pt>
                <c:pt idx="458">
                  <c:v>99.476707340000004</c:v>
                </c:pt>
                <c:pt idx="459">
                  <c:v>97.15446652</c:v>
                </c:pt>
                <c:pt idx="460">
                  <c:v>95.143121609999994</c:v>
                </c:pt>
                <c:pt idx="461">
                  <c:v>96.658951729999998</c:v>
                </c:pt>
                <c:pt idx="462">
                  <c:v>99.993473890000004</c:v>
                </c:pt>
                <c:pt idx="463">
                  <c:v>103.48336500000001</c:v>
                </c:pt>
                <c:pt idx="464">
                  <c:v>105.65244060000001</c:v>
                </c:pt>
                <c:pt idx="465">
                  <c:v>104.92902119999999</c:v>
                </c:pt>
                <c:pt idx="466">
                  <c:v>104.97261760000001</c:v>
                </c:pt>
                <c:pt idx="467">
                  <c:v>102.0062444</c:v>
                </c:pt>
                <c:pt idx="468">
                  <c:v>98.790303969999997</c:v>
                </c:pt>
                <c:pt idx="469">
                  <c:v>97.945770890000006</c:v>
                </c:pt>
                <c:pt idx="470">
                  <c:v>97.042013780000005</c:v>
                </c:pt>
                <c:pt idx="471">
                  <c:v>99.522011669999998</c:v>
                </c:pt>
                <c:pt idx="472">
                  <c:v>99.703424729999995</c:v>
                </c:pt>
                <c:pt idx="473">
                  <c:v>97.126402089999999</c:v>
                </c:pt>
                <c:pt idx="474">
                  <c:v>96.662529649999996</c:v>
                </c:pt>
                <c:pt idx="475">
                  <c:v>96.795775039999995</c:v>
                </c:pt>
                <c:pt idx="476">
                  <c:v>97.390028720000004</c:v>
                </c:pt>
                <c:pt idx="477">
                  <c:v>96.848802910000003</c:v>
                </c:pt>
                <c:pt idx="478">
                  <c:v>97.319634320000006</c:v>
                </c:pt>
                <c:pt idx="479">
                  <c:v>99.144139899999999</c:v>
                </c:pt>
                <c:pt idx="480">
                  <c:v>104.2941125</c:v>
                </c:pt>
                <c:pt idx="481">
                  <c:v>110.80598860000001</c:v>
                </c:pt>
                <c:pt idx="482">
                  <c:v>108.72815749999999</c:v>
                </c:pt>
                <c:pt idx="483">
                  <c:v>125.411677</c:v>
                </c:pt>
                <c:pt idx="484">
                  <c:v>116.143721</c:v>
                </c:pt>
                <c:pt idx="485">
                  <c:v>118.95417809999999</c:v>
                </c:pt>
                <c:pt idx="486">
                  <c:v>115.6612157</c:v>
                </c:pt>
                <c:pt idx="487">
                  <c:v>113.105986</c:v>
                </c:pt>
                <c:pt idx="488">
                  <c:v>114.77254069999999</c:v>
                </c:pt>
                <c:pt idx="489">
                  <c:v>112.86483130000001</c:v>
                </c:pt>
                <c:pt idx="490">
                  <c:v>105.9862306</c:v>
                </c:pt>
                <c:pt idx="491">
                  <c:v>100.9715554</c:v>
                </c:pt>
                <c:pt idx="492">
                  <c:v>102.1130789</c:v>
                </c:pt>
                <c:pt idx="493">
                  <c:v>100.70229430000001</c:v>
                </c:pt>
                <c:pt idx="494">
                  <c:v>100.5395803</c:v>
                </c:pt>
                <c:pt idx="495">
                  <c:v>101.27854189999999</c:v>
                </c:pt>
                <c:pt idx="496">
                  <c:v>101.08600629999999</c:v>
                </c:pt>
                <c:pt idx="497">
                  <c:v>99.993075880000006</c:v>
                </c:pt>
                <c:pt idx="498">
                  <c:v>101.7538369</c:v>
                </c:pt>
                <c:pt idx="499">
                  <c:v>103.56733060000001</c:v>
                </c:pt>
                <c:pt idx="500">
                  <c:v>100.81160060000001</c:v>
                </c:pt>
                <c:pt idx="501">
                  <c:v>97.579914349999996</c:v>
                </c:pt>
                <c:pt idx="502">
                  <c:v>94.896621229999994</c:v>
                </c:pt>
                <c:pt idx="503">
                  <c:v>94.283809469999994</c:v>
                </c:pt>
                <c:pt idx="504">
                  <c:v>93.158779809999999</c:v>
                </c:pt>
                <c:pt idx="505">
                  <c:v>92.279329020000006</c:v>
                </c:pt>
                <c:pt idx="506">
                  <c:v>92.03840237</c:v>
                </c:pt>
                <c:pt idx="507">
                  <c:v>90.360573439999996</c:v>
                </c:pt>
                <c:pt idx="508">
                  <c:v>90.152565480000007</c:v>
                </c:pt>
                <c:pt idx="509">
                  <c:v>88.543210329999994</c:v>
                </c:pt>
                <c:pt idx="510">
                  <c:v>91.482210940000002</c:v>
                </c:pt>
                <c:pt idx="511">
                  <c:v>96.997865869999998</c:v>
                </c:pt>
                <c:pt idx="512">
                  <c:v>97.456249769999999</c:v>
                </c:pt>
                <c:pt idx="513">
                  <c:v>95.608753949999993</c:v>
                </c:pt>
                <c:pt idx="514">
                  <c:v>95.847868559999995</c:v>
                </c:pt>
                <c:pt idx="515">
                  <c:v>94.265086350000004</c:v>
                </c:pt>
                <c:pt idx="516">
                  <c:v>94.101919379999998</c:v>
                </c:pt>
                <c:pt idx="517">
                  <c:v>97.788798380000003</c:v>
                </c:pt>
                <c:pt idx="518">
                  <c:v>100.28056429999999</c:v>
                </c:pt>
                <c:pt idx="519">
                  <c:v>102.21470239999999</c:v>
                </c:pt>
                <c:pt idx="520">
                  <c:v>101.47094319999999</c:v>
                </c:pt>
                <c:pt idx="521">
                  <c:v>98.096205130000001</c:v>
                </c:pt>
                <c:pt idx="522">
                  <c:v>96.027135689999994</c:v>
                </c:pt>
                <c:pt idx="523">
                  <c:v>99.30916268</c:v>
                </c:pt>
                <c:pt idx="524">
                  <c:v>103.1887612</c:v>
                </c:pt>
                <c:pt idx="525">
                  <c:v>102.3061814</c:v>
                </c:pt>
                <c:pt idx="526">
                  <c:v>101.1733764</c:v>
                </c:pt>
                <c:pt idx="527">
                  <c:v>103.96185060000001</c:v>
                </c:pt>
                <c:pt idx="528">
                  <c:v>106.39235619999999</c:v>
                </c:pt>
                <c:pt idx="529">
                  <c:v>104.46706519999999</c:v>
                </c:pt>
                <c:pt idx="530">
                  <c:v>101.9889335</c:v>
                </c:pt>
                <c:pt idx="531">
                  <c:v>99.391785619999993</c:v>
                </c:pt>
                <c:pt idx="532">
                  <c:v>102.5738898</c:v>
                </c:pt>
                <c:pt idx="533">
                  <c:v>105.9882016</c:v>
                </c:pt>
                <c:pt idx="534">
                  <c:v>107.36716180000001</c:v>
                </c:pt>
                <c:pt idx="535">
                  <c:v>107.80981869999999</c:v>
                </c:pt>
                <c:pt idx="536">
                  <c:v>104.879402</c:v>
                </c:pt>
                <c:pt idx="537">
                  <c:v>110.3780093</c:v>
                </c:pt>
                <c:pt idx="538">
                  <c:v>116.1806491</c:v>
                </c:pt>
                <c:pt idx="539">
                  <c:v>115.49439820000001</c:v>
                </c:pt>
                <c:pt idx="540">
                  <c:v>111.66016759999999</c:v>
                </c:pt>
                <c:pt idx="541">
                  <c:v>109.51324870000001</c:v>
                </c:pt>
                <c:pt idx="542">
                  <c:v>111.6385928</c:v>
                </c:pt>
                <c:pt idx="543">
                  <c:v>112.8958461</c:v>
                </c:pt>
                <c:pt idx="544">
                  <c:v>113.41637160000001</c:v>
                </c:pt>
                <c:pt idx="545">
                  <c:v>114.4603997</c:v>
                </c:pt>
                <c:pt idx="546">
                  <c:v>119.30167609999999</c:v>
                </c:pt>
                <c:pt idx="547">
                  <c:v>118.445137</c:v>
                </c:pt>
                <c:pt idx="548">
                  <c:v>111.026117</c:v>
                </c:pt>
                <c:pt idx="549">
                  <c:v>114.5194231</c:v>
                </c:pt>
                <c:pt idx="550">
                  <c:v>115.4411145</c:v>
                </c:pt>
                <c:pt idx="551">
                  <c:v>111.0251471</c:v>
                </c:pt>
                <c:pt idx="552">
                  <c:v>107.9999996</c:v>
                </c:pt>
                <c:pt idx="553">
                  <c:v>114.3124164</c:v>
                </c:pt>
                <c:pt idx="554">
                  <c:v>121.0012195</c:v>
                </c:pt>
                <c:pt idx="555">
                  <c:v>117.66670019999999</c:v>
                </c:pt>
                <c:pt idx="556">
                  <c:v>107.7608673</c:v>
                </c:pt>
                <c:pt idx="557">
                  <c:v>108.5267918</c:v>
                </c:pt>
                <c:pt idx="558">
                  <c:v>111.31657420000001</c:v>
                </c:pt>
                <c:pt idx="559">
                  <c:v>108.9303427</c:v>
                </c:pt>
                <c:pt idx="560">
                  <c:v>106.15369800000001</c:v>
                </c:pt>
                <c:pt idx="561">
                  <c:v>100.6830605</c:v>
                </c:pt>
                <c:pt idx="562">
                  <c:v>97.045196840000003</c:v>
                </c:pt>
                <c:pt idx="563">
                  <c:v>97.527871700000006</c:v>
                </c:pt>
                <c:pt idx="564">
                  <c:v>112.2542878</c:v>
                </c:pt>
                <c:pt idx="565">
                  <c:v>109.514825</c:v>
                </c:pt>
                <c:pt idx="566">
                  <c:v>111.69516489999999</c:v>
                </c:pt>
                <c:pt idx="567">
                  <c:v>107.23893510000001</c:v>
                </c:pt>
                <c:pt idx="568">
                  <c:v>104.2885594</c:v>
                </c:pt>
                <c:pt idx="569">
                  <c:v>100.3729336</c:v>
                </c:pt>
                <c:pt idx="570">
                  <c:v>94.53329961</c:v>
                </c:pt>
                <c:pt idx="571">
                  <c:v>96.141732829999995</c:v>
                </c:pt>
                <c:pt idx="572">
                  <c:v>100.2513548</c:v>
                </c:pt>
                <c:pt idx="573">
                  <c:v>99.78130917</c:v>
                </c:pt>
                <c:pt idx="574">
                  <c:v>96.37354259</c:v>
                </c:pt>
                <c:pt idx="575">
                  <c:v>99.969121419999993</c:v>
                </c:pt>
                <c:pt idx="576">
                  <c:v>104.1164503</c:v>
                </c:pt>
                <c:pt idx="577">
                  <c:v>109.53821259999999</c:v>
                </c:pt>
                <c:pt idx="578">
                  <c:v>113.0305474</c:v>
                </c:pt>
                <c:pt idx="579">
                  <c:v>116.1950203</c:v>
                </c:pt>
                <c:pt idx="580">
                  <c:v>115.7314423</c:v>
                </c:pt>
                <c:pt idx="581">
                  <c:v>117.4300727</c:v>
                </c:pt>
                <c:pt idx="582">
                  <c:v>123.0099776</c:v>
                </c:pt>
                <c:pt idx="583">
                  <c:v>123.8004358</c:v>
                </c:pt>
                <c:pt idx="584">
                  <c:v>125.4479956</c:v>
                </c:pt>
                <c:pt idx="585">
                  <c:v>126.7862899</c:v>
                </c:pt>
                <c:pt idx="586">
                  <c:v>126.2589632</c:v>
                </c:pt>
                <c:pt idx="587">
                  <c:v>130.58391370000001</c:v>
                </c:pt>
                <c:pt idx="588">
                  <c:v>137.9606507</c:v>
                </c:pt>
                <c:pt idx="589">
                  <c:v>137.9681013</c:v>
                </c:pt>
                <c:pt idx="590">
                  <c:v>138.4429379</c:v>
                </c:pt>
                <c:pt idx="591">
                  <c:v>135.9700929</c:v>
                </c:pt>
                <c:pt idx="592">
                  <c:v>132.80475060000001</c:v>
                </c:pt>
                <c:pt idx="593">
                  <c:v>138.94489630000001</c:v>
                </c:pt>
                <c:pt idx="594">
                  <c:v>145.33566099999999</c:v>
                </c:pt>
                <c:pt idx="595">
                  <c:v>140.1237136</c:v>
                </c:pt>
                <c:pt idx="596">
                  <c:v>136.54527329999999</c:v>
                </c:pt>
                <c:pt idx="597">
                  <c:v>138.06052360000001</c:v>
                </c:pt>
                <c:pt idx="598">
                  <c:v>143.86797519999999</c:v>
                </c:pt>
                <c:pt idx="599">
                  <c:v>154.05117329999999</c:v>
                </c:pt>
                <c:pt idx="600">
                  <c:v>151.5905248</c:v>
                </c:pt>
                <c:pt idx="601">
                  <c:v>151.01318889999999</c:v>
                </c:pt>
                <c:pt idx="602">
                  <c:v>153.4500989</c:v>
                </c:pt>
                <c:pt idx="603">
                  <c:v>149.27371650000001</c:v>
                </c:pt>
                <c:pt idx="604">
                  <c:v>150.62571410000001</c:v>
                </c:pt>
                <c:pt idx="605">
                  <c:v>146.94722730000001</c:v>
                </c:pt>
                <c:pt idx="606">
                  <c:v>153.9640694</c:v>
                </c:pt>
                <c:pt idx="607">
                  <c:v>154.97450430000001</c:v>
                </c:pt>
                <c:pt idx="608">
                  <c:v>154.22700750000001</c:v>
                </c:pt>
                <c:pt idx="609">
                  <c:v>147.6669042</c:v>
                </c:pt>
                <c:pt idx="610">
                  <c:v>146.51085800000001</c:v>
                </c:pt>
                <c:pt idx="611">
                  <c:v>134.5457782</c:v>
                </c:pt>
                <c:pt idx="612">
                  <c:v>126.5408181</c:v>
                </c:pt>
                <c:pt idx="613">
                  <c:v>124.5308148</c:v>
                </c:pt>
                <c:pt idx="614">
                  <c:v>124.4</c:v>
                </c:pt>
                <c:pt idx="615">
                  <c:v>125.3823027</c:v>
                </c:pt>
                <c:pt idx="616">
                  <c:v>125.8305134</c:v>
                </c:pt>
                <c:pt idx="617">
                  <c:v>124.9319575</c:v>
                </c:pt>
                <c:pt idx="618">
                  <c:v>127.4757101</c:v>
                </c:pt>
                <c:pt idx="619">
                  <c:v>130.0012566</c:v>
                </c:pt>
                <c:pt idx="620">
                  <c:v>135.1689398</c:v>
                </c:pt>
                <c:pt idx="621">
                  <c:v>138.36194610000001</c:v>
                </c:pt>
                <c:pt idx="622">
                  <c:v>143.77172640000001</c:v>
                </c:pt>
                <c:pt idx="623">
                  <c:v>150.32886300000001</c:v>
                </c:pt>
                <c:pt idx="624">
                  <c:v>163.33719830000001</c:v>
                </c:pt>
                <c:pt idx="625">
                  <c:v>166.44429880000001</c:v>
                </c:pt>
                <c:pt idx="626">
                  <c:v>158.02772419999999</c:v>
                </c:pt>
                <c:pt idx="627">
                  <c:v>169.33161920000001</c:v>
                </c:pt>
                <c:pt idx="628">
                  <c:v>166.56472930000001</c:v>
                </c:pt>
                <c:pt idx="629">
                  <c:v>166.53805199999999</c:v>
                </c:pt>
                <c:pt idx="630">
                  <c:v>158.62196040000001</c:v>
                </c:pt>
                <c:pt idx="631">
                  <c:v>162.50541269999999</c:v>
                </c:pt>
                <c:pt idx="632">
                  <c:v>169.56312980000001</c:v>
                </c:pt>
                <c:pt idx="633">
                  <c:v>164.9209802</c:v>
                </c:pt>
                <c:pt idx="634">
                  <c:v>168.42138650000001</c:v>
                </c:pt>
                <c:pt idx="635">
                  <c:v>177.93502659999999</c:v>
                </c:pt>
                <c:pt idx="636">
                  <c:v>175.53906259999999</c:v>
                </c:pt>
                <c:pt idx="637">
                  <c:v>174.06298169999999</c:v>
                </c:pt>
                <c:pt idx="638">
                  <c:v>174.42565070000001</c:v>
                </c:pt>
                <c:pt idx="639">
                  <c:v>175.45338949999999</c:v>
                </c:pt>
                <c:pt idx="640">
                  <c:v>180.55190200000001</c:v>
                </c:pt>
                <c:pt idx="641">
                  <c:v>182.08047189999999</c:v>
                </c:pt>
                <c:pt idx="642">
                  <c:v>175.5842006</c:v>
                </c:pt>
                <c:pt idx="643">
                  <c:v>173.95225189999999</c:v>
                </c:pt>
                <c:pt idx="644">
                  <c:v>180.91149530000001</c:v>
                </c:pt>
                <c:pt idx="645">
                  <c:v>189.0476352</c:v>
                </c:pt>
                <c:pt idx="646">
                  <c:v>195.2484934</c:v>
                </c:pt>
                <c:pt idx="647">
                  <c:v>199.74018129999999</c:v>
                </c:pt>
                <c:pt idx="648">
                  <c:v>190.01189260000001</c:v>
                </c:pt>
                <c:pt idx="649">
                  <c:v>184.13863749999999</c:v>
                </c:pt>
                <c:pt idx="650">
                  <c:v>172.60795680000001</c:v>
                </c:pt>
                <c:pt idx="651">
                  <c:v>163.69097970000001</c:v>
                </c:pt>
                <c:pt idx="652">
                  <c:v>164.4307455</c:v>
                </c:pt>
                <c:pt idx="653">
                  <c:v>166.6984478</c:v>
                </c:pt>
                <c:pt idx="654">
                  <c:v>167.16018990000001</c:v>
                </c:pt>
                <c:pt idx="655">
                  <c:v>175.6298611</c:v>
                </c:pt>
                <c:pt idx="656">
                  <c:v>169.34720179999999</c:v>
                </c:pt>
                <c:pt idx="657">
                  <c:v>161.19542060000001</c:v>
                </c:pt>
                <c:pt idx="658">
                  <c:v>156.07381419999999</c:v>
                </c:pt>
                <c:pt idx="659">
                  <c:v>158.354049</c:v>
                </c:pt>
                <c:pt idx="660">
                  <c:v>163.14053369999999</c:v>
                </c:pt>
                <c:pt idx="661">
                  <c:v>160.33425940000001</c:v>
                </c:pt>
                <c:pt idx="662">
                  <c:v>155.8548997</c:v>
                </c:pt>
                <c:pt idx="663">
                  <c:v>157.25186450000001</c:v>
                </c:pt>
                <c:pt idx="664">
                  <c:v>150.4193373</c:v>
                </c:pt>
                <c:pt idx="665">
                  <c:v>156.26058689999999</c:v>
                </c:pt>
                <c:pt idx="666">
                  <c:v>139.41947440000001</c:v>
                </c:pt>
                <c:pt idx="667">
                  <c:v>139.81065659999999</c:v>
                </c:pt>
                <c:pt idx="668">
                  <c:v>135.37216649999999</c:v>
                </c:pt>
                <c:pt idx="669">
                  <c:v>136.95600959999999</c:v>
                </c:pt>
                <c:pt idx="670">
                  <c:v>139.67642559999999</c:v>
                </c:pt>
                <c:pt idx="671">
                  <c:v>144.70782209999999</c:v>
                </c:pt>
                <c:pt idx="672">
                  <c:v>144.32849239999999</c:v>
                </c:pt>
                <c:pt idx="673">
                  <c:v>153.8253862</c:v>
                </c:pt>
                <c:pt idx="674">
                  <c:v>158.40680649999999</c:v>
                </c:pt>
                <c:pt idx="675">
                  <c:v>149.27251079999999</c:v>
                </c:pt>
                <c:pt idx="676">
                  <c:v>146.008512</c:v>
                </c:pt>
                <c:pt idx="677">
                  <c:v>145.2958696</c:v>
                </c:pt>
                <c:pt idx="678">
                  <c:v>150.5141587</c:v>
                </c:pt>
                <c:pt idx="679">
                  <c:v>154.498614</c:v>
                </c:pt>
                <c:pt idx="680">
                  <c:v>160.02260989999999</c:v>
                </c:pt>
                <c:pt idx="681">
                  <c:v>162.30922029999999</c:v>
                </c:pt>
                <c:pt idx="682">
                  <c:v>161.5688935</c:v>
                </c:pt>
                <c:pt idx="683">
                  <c:v>159.25478269999999</c:v>
                </c:pt>
                <c:pt idx="684">
                  <c:v>157</c:v>
                </c:pt>
                <c:pt idx="685">
                  <c:v>155.88543290000001</c:v>
                </c:pt>
                <c:pt idx="686">
                  <c:v>147.13055510000001</c:v>
                </c:pt>
                <c:pt idx="687">
                  <c:v>142.95670730000001</c:v>
                </c:pt>
                <c:pt idx="688">
                  <c:v>137.796458</c:v>
                </c:pt>
                <c:pt idx="689">
                  <c:v>137.68234649999999</c:v>
                </c:pt>
                <c:pt idx="690">
                  <c:v>151.5534988</c:v>
                </c:pt>
                <c:pt idx="691">
                  <c:v>150.59823650000001</c:v>
                </c:pt>
                <c:pt idx="692">
                  <c:v>153.3400288</c:v>
                </c:pt>
                <c:pt idx="693">
                  <c:v>156.0225643</c:v>
                </c:pt>
                <c:pt idx="694">
                  <c:v>154.61989779999999</c:v>
                </c:pt>
                <c:pt idx="695">
                  <c:v>171.36872700000001</c:v>
                </c:pt>
                <c:pt idx="696">
                  <c:v>172.30635229999999</c:v>
                </c:pt>
                <c:pt idx="697">
                  <c:v>176.45150090000001</c:v>
                </c:pt>
                <c:pt idx="698">
                  <c:v>189.5140892</c:v>
                </c:pt>
                <c:pt idx="699">
                  <c:v>196.59680739999999</c:v>
                </c:pt>
                <c:pt idx="700">
                  <c:v>204.9935859</c:v>
                </c:pt>
                <c:pt idx="701">
                  <c:v>192.67905519999999</c:v>
                </c:pt>
                <c:pt idx="702">
                  <c:v>197.77882959999999</c:v>
                </c:pt>
                <c:pt idx="703">
                  <c:v>195.26470839999999</c:v>
                </c:pt>
                <c:pt idx="704">
                  <c:v>181.68980869999999</c:v>
                </c:pt>
                <c:pt idx="705">
                  <c:v>168.98361449999999</c:v>
                </c:pt>
                <c:pt idx="706">
                  <c:v>172.5954753</c:v>
                </c:pt>
                <c:pt idx="707">
                  <c:v>171.9475597</c:v>
                </c:pt>
                <c:pt idx="708">
                  <c:v>183.21487759999999</c:v>
                </c:pt>
                <c:pt idx="709">
                  <c:v>191.88236889999999</c:v>
                </c:pt>
                <c:pt idx="710">
                  <c:v>185.26397349999999</c:v>
                </c:pt>
                <c:pt idx="711">
                  <c:v>187.7148157</c:v>
                </c:pt>
                <c:pt idx="712">
                  <c:v>189.1599133</c:v>
                </c:pt>
                <c:pt idx="713">
                  <c:v>199.82213400000001</c:v>
                </c:pt>
                <c:pt idx="714">
                  <c:v>194.64801969999999</c:v>
                </c:pt>
                <c:pt idx="715">
                  <c:v>187.32737019999999</c:v>
                </c:pt>
                <c:pt idx="716">
                  <c:v>189.83115359999999</c:v>
                </c:pt>
                <c:pt idx="717">
                  <c:v>190.0413763</c:v>
                </c:pt>
                <c:pt idx="718">
                  <c:v>184.46909479999999</c:v>
                </c:pt>
                <c:pt idx="719">
                  <c:v>176.83397110000001</c:v>
                </c:pt>
                <c:pt idx="720">
                  <c:v>169.0968546</c:v>
                </c:pt>
                <c:pt idx="721">
                  <c:v>166.6825973</c:v>
                </c:pt>
                <c:pt idx="722">
                  <c:v>159.90037950000001</c:v>
                </c:pt>
                <c:pt idx="723">
                  <c:v>159.10679160000001</c:v>
                </c:pt>
                <c:pt idx="724">
                  <c:v>161.6497498</c:v>
                </c:pt>
                <c:pt idx="725">
                  <c:v>158.12389899999999</c:v>
                </c:pt>
                <c:pt idx="726">
                  <c:v>158.42025190000001</c:v>
                </c:pt>
                <c:pt idx="727">
                  <c:v>163.7253757</c:v>
                </c:pt>
                <c:pt idx="728">
                  <c:v>157.34035180000001</c:v>
                </c:pt>
                <c:pt idx="729">
                  <c:v>148.66484109999999</c:v>
                </c:pt>
                <c:pt idx="730">
                  <c:v>145.19370219999999</c:v>
                </c:pt>
                <c:pt idx="731">
                  <c:v>155.91620309999999</c:v>
                </c:pt>
                <c:pt idx="732">
                  <c:v>136.12608520000001</c:v>
                </c:pt>
                <c:pt idx="733">
                  <c:v>133.60848609999999</c:v>
                </c:pt>
                <c:pt idx="734">
                  <c:v>133.42460560000001</c:v>
                </c:pt>
                <c:pt idx="735">
                  <c:v>131.79109209999999</c:v>
                </c:pt>
                <c:pt idx="736">
                  <c:v>137.5880281</c:v>
                </c:pt>
                <c:pt idx="737">
                  <c:v>139.54632749999999</c:v>
                </c:pt>
                <c:pt idx="738">
                  <c:v>139.41230630000001</c:v>
                </c:pt>
                <c:pt idx="739">
                  <c:v>137.2384145</c:v>
                </c:pt>
                <c:pt idx="740">
                  <c:v>132.3055813</c:v>
                </c:pt>
                <c:pt idx="741">
                  <c:v>127.89603390000001</c:v>
                </c:pt>
                <c:pt idx="742">
                  <c:v>125.40224329999999</c:v>
                </c:pt>
                <c:pt idx="743">
                  <c:v>125.795896</c:v>
                </c:pt>
                <c:pt idx="744">
                  <c:v>130.96659260000001</c:v>
                </c:pt>
                <c:pt idx="745">
                  <c:v>130.42532829999999</c:v>
                </c:pt>
                <c:pt idx="746">
                  <c:v>126.5943908</c:v>
                </c:pt>
                <c:pt idx="747">
                  <c:v>124.6719039</c:v>
                </c:pt>
                <c:pt idx="748">
                  <c:v>122.9429013</c:v>
                </c:pt>
                <c:pt idx="749">
                  <c:v>134.58770820000001</c:v>
                </c:pt>
                <c:pt idx="750">
                  <c:v>138.7049557</c:v>
                </c:pt>
                <c:pt idx="751">
                  <c:v>135.80393699999999</c:v>
                </c:pt>
                <c:pt idx="752">
                  <c:v>130.4760723</c:v>
                </c:pt>
                <c:pt idx="753">
                  <c:v>129.4459933</c:v>
                </c:pt>
                <c:pt idx="754">
                  <c:v>128.94428880000001</c:v>
                </c:pt>
                <c:pt idx="755">
                  <c:v>121.6031089</c:v>
                </c:pt>
                <c:pt idx="756">
                  <c:v>122.0021977</c:v>
                </c:pt>
                <c:pt idx="757">
                  <c:v>126.5511601</c:v>
                </c:pt>
                <c:pt idx="758">
                  <c:v>132.85855699999999</c:v>
                </c:pt>
                <c:pt idx="759">
                  <c:v>134.58218170000001</c:v>
                </c:pt>
                <c:pt idx="760">
                  <c:v>135.45994060000001</c:v>
                </c:pt>
                <c:pt idx="761">
                  <c:v>130.53793339999999</c:v>
                </c:pt>
                <c:pt idx="762">
                  <c:v>131.58426299999999</c:v>
                </c:pt>
                <c:pt idx="763">
                  <c:v>130.99049439999999</c:v>
                </c:pt>
                <c:pt idx="764">
                  <c:v>128.3065666</c:v>
                </c:pt>
                <c:pt idx="765">
                  <c:v>130.6537572</c:v>
                </c:pt>
                <c:pt idx="766">
                  <c:v>130.4863312</c:v>
                </c:pt>
                <c:pt idx="767">
                  <c:v>128.79705269999999</c:v>
                </c:pt>
                <c:pt idx="768">
                  <c:v>129.53060049999999</c:v>
                </c:pt>
                <c:pt idx="769">
                  <c:v>128.8615183</c:v>
                </c:pt>
                <c:pt idx="770">
                  <c:v>133.56514440000001</c:v>
                </c:pt>
                <c:pt idx="771">
                  <c:v>135.27430699999999</c:v>
                </c:pt>
                <c:pt idx="772">
                  <c:v>137.29983100000001</c:v>
                </c:pt>
                <c:pt idx="773">
                  <c:v>132.3951466</c:v>
                </c:pt>
                <c:pt idx="774">
                  <c:v>128.77549490000001</c:v>
                </c:pt>
                <c:pt idx="775">
                  <c:v>131.40578120000001</c:v>
                </c:pt>
                <c:pt idx="776">
                  <c:v>128.578318</c:v>
                </c:pt>
                <c:pt idx="777">
                  <c:v>126.410082</c:v>
                </c:pt>
                <c:pt idx="778">
                  <c:v>125.13055989999999</c:v>
                </c:pt>
                <c:pt idx="779">
                  <c:v>124.11975889999999</c:v>
                </c:pt>
                <c:pt idx="780">
                  <c:v>125.431658</c:v>
                </c:pt>
                <c:pt idx="781">
                  <c:v>122.411986</c:v>
                </c:pt>
                <c:pt idx="782">
                  <c:v>124.14006689999999</c:v>
                </c:pt>
                <c:pt idx="783">
                  <c:v>123.25640079999999</c:v>
                </c:pt>
                <c:pt idx="784">
                  <c:v>121.1874443</c:v>
                </c:pt>
                <c:pt idx="785">
                  <c:v>121.2016955</c:v>
                </c:pt>
                <c:pt idx="786">
                  <c:v>121.98217510000001</c:v>
                </c:pt>
                <c:pt idx="787">
                  <c:v>119.43601</c:v>
                </c:pt>
                <c:pt idx="788">
                  <c:v>116.1224919</c:v>
                </c:pt>
                <c:pt idx="789">
                  <c:v>119.0467156</c:v>
                </c:pt>
                <c:pt idx="790">
                  <c:v>119.2611826</c:v>
                </c:pt>
                <c:pt idx="791">
                  <c:v>117.835683</c:v>
                </c:pt>
                <c:pt idx="792">
                  <c:v>106.76259949999999</c:v>
                </c:pt>
                <c:pt idx="793">
                  <c:v>109.4617822</c:v>
                </c:pt>
                <c:pt idx="794">
                  <c:v>113.26404100000001</c:v>
                </c:pt>
                <c:pt idx="795">
                  <c:v>111.0319891</c:v>
                </c:pt>
                <c:pt idx="796">
                  <c:v>116.0939644</c:v>
                </c:pt>
                <c:pt idx="797">
                  <c:v>118.6446165</c:v>
                </c:pt>
                <c:pt idx="798">
                  <c:v>120.3105643</c:v>
                </c:pt>
                <c:pt idx="799">
                  <c:v>118.3304892</c:v>
                </c:pt>
                <c:pt idx="800">
                  <c:v>115.6149322</c:v>
                </c:pt>
                <c:pt idx="801">
                  <c:v>113.3110659</c:v>
                </c:pt>
                <c:pt idx="802">
                  <c:v>113.8454855</c:v>
                </c:pt>
                <c:pt idx="803">
                  <c:v>118.1221415</c:v>
                </c:pt>
                <c:pt idx="804">
                  <c:v>114.4986828</c:v>
                </c:pt>
                <c:pt idx="805">
                  <c:v>123.0157033</c:v>
                </c:pt>
                <c:pt idx="806">
                  <c:v>118.5149499</c:v>
                </c:pt>
                <c:pt idx="807">
                  <c:v>114.6103085</c:v>
                </c:pt>
                <c:pt idx="808">
                  <c:v>118.05160360000001</c:v>
                </c:pt>
                <c:pt idx="809">
                  <c:v>115.80553810000001</c:v>
                </c:pt>
                <c:pt idx="810">
                  <c:v>115.8960038</c:v>
                </c:pt>
                <c:pt idx="811">
                  <c:v>113.9488185</c:v>
                </c:pt>
                <c:pt idx="812">
                  <c:v>113.78036280000001</c:v>
                </c:pt>
                <c:pt idx="813">
                  <c:v>106.5895581</c:v>
                </c:pt>
                <c:pt idx="814">
                  <c:v>104.0558535</c:v>
                </c:pt>
                <c:pt idx="815">
                  <c:v>109.4618002</c:v>
                </c:pt>
                <c:pt idx="816">
                  <c:v>110.5969096</c:v>
                </c:pt>
                <c:pt idx="817">
                  <c:v>112.28959620000001</c:v>
                </c:pt>
                <c:pt idx="818">
                  <c:v>116.7871391</c:v>
                </c:pt>
                <c:pt idx="819">
                  <c:v>128.06299569999999</c:v>
                </c:pt>
                <c:pt idx="820">
                  <c:v>125.5120222</c:v>
                </c:pt>
                <c:pt idx="821">
                  <c:v>138.75229049999999</c:v>
                </c:pt>
                <c:pt idx="822">
                  <c:v>132.0497828</c:v>
                </c:pt>
                <c:pt idx="823">
                  <c:v>138.09129659999999</c:v>
                </c:pt>
                <c:pt idx="824">
                  <c:v>146.22952029999999</c:v>
                </c:pt>
                <c:pt idx="825">
                  <c:v>138.62290100000001</c:v>
                </c:pt>
                <c:pt idx="826">
                  <c:v>136.30101669999999</c:v>
                </c:pt>
                <c:pt idx="827">
                  <c:v>139.59222159999999</c:v>
                </c:pt>
                <c:pt idx="828">
                  <c:v>139.02146089999999</c:v>
                </c:pt>
                <c:pt idx="829">
                  <c:v>131.97339260000001</c:v>
                </c:pt>
                <c:pt idx="830">
                  <c:v>130.9800468</c:v>
                </c:pt>
                <c:pt idx="831">
                  <c:v>125.99224479999999</c:v>
                </c:pt>
                <c:pt idx="832">
                  <c:v>123.45100979999999</c:v>
                </c:pt>
                <c:pt idx="833">
                  <c:v>117.6806842</c:v>
                </c:pt>
                <c:pt idx="834">
                  <c:v>117.4828531</c:v>
                </c:pt>
                <c:pt idx="835">
                  <c:v>119.6982311</c:v>
                </c:pt>
                <c:pt idx="836">
                  <c:v>123.5240412</c:v>
                </c:pt>
                <c:pt idx="837">
                  <c:v>124.5627128</c:v>
                </c:pt>
                <c:pt idx="838">
                  <c:v>124.97131280000001</c:v>
                </c:pt>
                <c:pt idx="839">
                  <c:v>123.8454792</c:v>
                </c:pt>
                <c:pt idx="840">
                  <c:v>119.6297357</c:v>
                </c:pt>
                <c:pt idx="841">
                  <c:v>115.66914939999999</c:v>
                </c:pt>
                <c:pt idx="842">
                  <c:v>112.9203703</c:v>
                </c:pt>
                <c:pt idx="843">
                  <c:v>114.6834279</c:v>
                </c:pt>
                <c:pt idx="844">
                  <c:v>115.7926349</c:v>
                </c:pt>
                <c:pt idx="845">
                  <c:v>116.7899752</c:v>
                </c:pt>
                <c:pt idx="846">
                  <c:v>116.7776179</c:v>
                </c:pt>
                <c:pt idx="847">
                  <c:v>119.0491887</c:v>
                </c:pt>
                <c:pt idx="848">
                  <c:v>118.81647510000001</c:v>
                </c:pt>
                <c:pt idx="849">
                  <c:v>118.6656035</c:v>
                </c:pt>
                <c:pt idx="850">
                  <c:v>120.16112099999999</c:v>
                </c:pt>
                <c:pt idx="851">
                  <c:v>120.3196276</c:v>
                </c:pt>
                <c:pt idx="852">
                  <c:v>116.13261679999999</c:v>
                </c:pt>
                <c:pt idx="853">
                  <c:v>112.70182490000001</c:v>
                </c:pt>
                <c:pt idx="854">
                  <c:v>110.6355186</c:v>
                </c:pt>
                <c:pt idx="855">
                  <c:v>116.2749098</c:v>
                </c:pt>
                <c:pt idx="856">
                  <c:v>118.14893170000001</c:v>
                </c:pt>
                <c:pt idx="857">
                  <c:v>123.8531861</c:v>
                </c:pt>
                <c:pt idx="858">
                  <c:v>119.3162449</c:v>
                </c:pt>
                <c:pt idx="859">
                  <c:v>120.7065644</c:v>
                </c:pt>
                <c:pt idx="860">
                  <c:v>122.96186710000001</c:v>
                </c:pt>
                <c:pt idx="861">
                  <c:v>120.4359771</c:v>
                </c:pt>
                <c:pt idx="862">
                  <c:v>120.4765458</c:v>
                </c:pt>
                <c:pt idx="863">
                  <c:v>121.9382343</c:v>
                </c:pt>
                <c:pt idx="864">
                  <c:v>122.11196390000001</c:v>
                </c:pt>
                <c:pt idx="865">
                  <c:v>124.0217765</c:v>
                </c:pt>
                <c:pt idx="866">
                  <c:v>120.0158684</c:v>
                </c:pt>
                <c:pt idx="867">
                  <c:v>117.1920911</c:v>
                </c:pt>
                <c:pt idx="868">
                  <c:v>119.276402</c:v>
                </c:pt>
                <c:pt idx="869">
                  <c:v>118.4099192</c:v>
                </c:pt>
                <c:pt idx="870">
                  <c:v>117.89455580000001</c:v>
                </c:pt>
                <c:pt idx="871">
                  <c:v>119.20705940000001</c:v>
                </c:pt>
                <c:pt idx="872">
                  <c:v>116.3314159</c:v>
                </c:pt>
                <c:pt idx="873">
                  <c:v>114.8009187</c:v>
                </c:pt>
                <c:pt idx="874">
                  <c:v>113.5677427</c:v>
                </c:pt>
                <c:pt idx="875">
                  <c:v>113.51042750000001</c:v>
                </c:pt>
                <c:pt idx="876">
                  <c:v>114.52039329999999</c:v>
                </c:pt>
                <c:pt idx="877">
                  <c:v>111.6178227</c:v>
                </c:pt>
                <c:pt idx="878">
                  <c:v>107.3000584</c:v>
                </c:pt>
                <c:pt idx="879">
                  <c:v>106.63267020000001</c:v>
                </c:pt>
                <c:pt idx="880">
                  <c:v>106.5116391</c:v>
                </c:pt>
                <c:pt idx="881">
                  <c:v>108.8467054</c:v>
                </c:pt>
                <c:pt idx="882">
                  <c:v>108.2439069</c:v>
                </c:pt>
                <c:pt idx="883">
                  <c:v>106.3161913</c:v>
                </c:pt>
                <c:pt idx="884">
                  <c:v>106.6324644</c:v>
                </c:pt>
                <c:pt idx="885">
                  <c:v>103.5772175</c:v>
                </c:pt>
                <c:pt idx="886">
                  <c:v>104.8370374</c:v>
                </c:pt>
                <c:pt idx="887">
                  <c:v>106.51117480000001</c:v>
                </c:pt>
                <c:pt idx="888">
                  <c:v>106.8607952</c:v>
                </c:pt>
                <c:pt idx="889">
                  <c:v>106.1459229</c:v>
                </c:pt>
                <c:pt idx="890">
                  <c:v>107.17540219999999</c:v>
                </c:pt>
                <c:pt idx="891">
                  <c:v>105.92643320000001</c:v>
                </c:pt>
                <c:pt idx="892">
                  <c:v>104.1646487</c:v>
                </c:pt>
                <c:pt idx="893">
                  <c:v>105.1614263</c:v>
                </c:pt>
                <c:pt idx="894">
                  <c:v>105.348277</c:v>
                </c:pt>
                <c:pt idx="895">
                  <c:v>103.5363117</c:v>
                </c:pt>
                <c:pt idx="896">
                  <c:v>103.75579399999999</c:v>
                </c:pt>
                <c:pt idx="897">
                  <c:v>103.99909409999999</c:v>
                </c:pt>
                <c:pt idx="898">
                  <c:v>101.66091160000001</c:v>
                </c:pt>
                <c:pt idx="899">
                  <c:v>100.9915429</c:v>
                </c:pt>
                <c:pt idx="900">
                  <c:v>99.736979289999994</c:v>
                </c:pt>
                <c:pt idx="901">
                  <c:v>102.3629919</c:v>
                </c:pt>
                <c:pt idx="902">
                  <c:v>106.0089208</c:v>
                </c:pt>
                <c:pt idx="903">
                  <c:v>106.48677549999999</c:v>
                </c:pt>
                <c:pt idx="904">
                  <c:v>106.8443505</c:v>
                </c:pt>
                <c:pt idx="905">
                  <c:v>105.7080345</c:v>
                </c:pt>
                <c:pt idx="906">
                  <c:v>101.1269199</c:v>
                </c:pt>
                <c:pt idx="907">
                  <c:v>97.933963419999998</c:v>
                </c:pt>
                <c:pt idx="908">
                  <c:v>98.835194479999998</c:v>
                </c:pt>
                <c:pt idx="909">
                  <c:v>99.715539109999995</c:v>
                </c:pt>
                <c:pt idx="910">
                  <c:v>99.1390715</c:v>
                </c:pt>
                <c:pt idx="911">
                  <c:v>102.1103485</c:v>
                </c:pt>
                <c:pt idx="912">
                  <c:v>104.1544849</c:v>
                </c:pt>
                <c:pt idx="913">
                  <c:v>100.8238916</c:v>
                </c:pt>
                <c:pt idx="914">
                  <c:v>99.707156330000004</c:v>
                </c:pt>
                <c:pt idx="915">
                  <c:v>103.67843670000001</c:v>
                </c:pt>
                <c:pt idx="916">
                  <c:v>102.4700879</c:v>
                </c:pt>
                <c:pt idx="917">
                  <c:v>103.3181702</c:v>
                </c:pt>
                <c:pt idx="918">
                  <c:v>99.368199020000006</c:v>
                </c:pt>
                <c:pt idx="919">
                  <c:v>100.34399790000001</c:v>
                </c:pt>
                <c:pt idx="920">
                  <c:v>103.3751666</c:v>
                </c:pt>
                <c:pt idx="921">
                  <c:v>107.8586387</c:v>
                </c:pt>
                <c:pt idx="922">
                  <c:v>108.2110899</c:v>
                </c:pt>
                <c:pt idx="923">
                  <c:v>105.0166048</c:v>
                </c:pt>
                <c:pt idx="924">
                  <c:v>103.8295056</c:v>
                </c:pt>
                <c:pt idx="925">
                  <c:v>104.6315491</c:v>
                </c:pt>
                <c:pt idx="926">
                  <c:v>104.154591</c:v>
                </c:pt>
                <c:pt idx="927">
                  <c:v>102.84396270000001</c:v>
                </c:pt>
                <c:pt idx="928">
                  <c:v>102.6012076</c:v>
                </c:pt>
                <c:pt idx="929">
                  <c:v>105.8583347</c:v>
                </c:pt>
                <c:pt idx="930">
                  <c:v>108.71111449999999</c:v>
                </c:pt>
                <c:pt idx="931">
                  <c:v>109.32932219999999</c:v>
                </c:pt>
                <c:pt idx="932">
                  <c:v>111.2776595</c:v>
                </c:pt>
                <c:pt idx="933">
                  <c:v>112.39504909999999</c:v>
                </c:pt>
                <c:pt idx="934">
                  <c:v>112.3052469</c:v>
                </c:pt>
                <c:pt idx="935">
                  <c:v>110.1435767</c:v>
                </c:pt>
                <c:pt idx="936">
                  <c:v>105.4824904</c:v>
                </c:pt>
                <c:pt idx="937">
                  <c:v>107.28028879999999</c:v>
                </c:pt>
                <c:pt idx="938">
                  <c:v>104.8925054</c:v>
                </c:pt>
                <c:pt idx="939">
                  <c:v>99.838324619999995</c:v>
                </c:pt>
                <c:pt idx="940">
                  <c:v>97.139297389999996</c:v>
                </c:pt>
                <c:pt idx="941">
                  <c:v>98.108553279999995</c:v>
                </c:pt>
                <c:pt idx="942">
                  <c:v>100.1422032</c:v>
                </c:pt>
                <c:pt idx="943">
                  <c:v>97.972486759999995</c:v>
                </c:pt>
                <c:pt idx="944">
                  <c:v>97.398572299999998</c:v>
                </c:pt>
                <c:pt idx="945">
                  <c:v>100.2468683</c:v>
                </c:pt>
                <c:pt idx="946">
                  <c:v>102.7860311</c:v>
                </c:pt>
                <c:pt idx="947">
                  <c:v>102.08574710000001</c:v>
                </c:pt>
                <c:pt idx="948">
                  <c:v>101.23541160000001</c:v>
                </c:pt>
                <c:pt idx="949">
                  <c:v>103.1572767</c:v>
                </c:pt>
                <c:pt idx="950">
                  <c:v>107.51312179999999</c:v>
                </c:pt>
                <c:pt idx="951">
                  <c:v>105.33013819999999</c:v>
                </c:pt>
                <c:pt idx="952">
                  <c:v>103.7186715</c:v>
                </c:pt>
                <c:pt idx="953">
                  <c:v>105.9018665</c:v>
                </c:pt>
                <c:pt idx="954">
                  <c:v>107.4106304</c:v>
                </c:pt>
                <c:pt idx="955">
                  <c:v>106.18964870000001</c:v>
                </c:pt>
                <c:pt idx="956">
                  <c:v>120.3269473</c:v>
                </c:pt>
                <c:pt idx="957">
                  <c:v>125.0614121</c:v>
                </c:pt>
                <c:pt idx="958">
                  <c:v>121.5542811</c:v>
                </c:pt>
                <c:pt idx="959">
                  <c:v>123.09449960000001</c:v>
                </c:pt>
                <c:pt idx="960">
                  <c:v>125.8574302</c:v>
                </c:pt>
                <c:pt idx="961">
                  <c:v>128.86851150000001</c:v>
                </c:pt>
                <c:pt idx="962">
                  <c:v>126.9826345</c:v>
                </c:pt>
                <c:pt idx="963">
                  <c:v>127.1806404</c:v>
                </c:pt>
                <c:pt idx="964">
                  <c:v>131.74279150000001</c:v>
                </c:pt>
                <c:pt idx="965">
                  <c:v>138.55230420000001</c:v>
                </c:pt>
                <c:pt idx="966">
                  <c:v>135.3174913</c:v>
                </c:pt>
                <c:pt idx="967">
                  <c:v>134.23376759999999</c:v>
                </c:pt>
                <c:pt idx="968">
                  <c:v>130.47970900000001</c:v>
                </c:pt>
                <c:pt idx="969">
                  <c:v>130.94153639999999</c:v>
                </c:pt>
                <c:pt idx="970">
                  <c:v>123.34556310000001</c:v>
                </c:pt>
                <c:pt idx="971">
                  <c:v>122.89019380000001</c:v>
                </c:pt>
                <c:pt idx="972">
                  <c:v>123.9718965</c:v>
                </c:pt>
                <c:pt idx="973">
                  <c:v>127.0312875</c:v>
                </c:pt>
                <c:pt idx="974">
                  <c:v>123.8271123</c:v>
                </c:pt>
                <c:pt idx="975">
                  <c:v>124.4024308</c:v>
                </c:pt>
                <c:pt idx="976">
                  <c:v>128.5930577</c:v>
                </c:pt>
                <c:pt idx="977">
                  <c:v>129.84585190000001</c:v>
                </c:pt>
                <c:pt idx="978">
                  <c:v>133.75805769999999</c:v>
                </c:pt>
                <c:pt idx="979">
                  <c:v>129.94620029999999</c:v>
                </c:pt>
                <c:pt idx="980">
                  <c:v>127.48573279999999</c:v>
                </c:pt>
                <c:pt idx="981">
                  <c:v>129.89629170000001</c:v>
                </c:pt>
                <c:pt idx="982">
                  <c:v>130.0033948</c:v>
                </c:pt>
                <c:pt idx="983">
                  <c:v>129.61587359999999</c:v>
                </c:pt>
                <c:pt idx="984">
                  <c:v>124.3137145</c:v>
                </c:pt>
                <c:pt idx="985">
                  <c:v>121.0571913</c:v>
                </c:pt>
                <c:pt idx="986">
                  <c:v>115.7165541</c:v>
                </c:pt>
                <c:pt idx="987">
                  <c:v>108.3077993</c:v>
                </c:pt>
                <c:pt idx="988">
                  <c:v>103.3102361</c:v>
                </c:pt>
                <c:pt idx="989">
                  <c:v>107.49143239999999</c:v>
                </c:pt>
                <c:pt idx="990">
                  <c:v>106.2589055</c:v>
                </c:pt>
                <c:pt idx="991">
                  <c:v>106.51025629999999</c:v>
                </c:pt>
                <c:pt idx="992">
                  <c:v>108.9567574</c:v>
                </c:pt>
                <c:pt idx="993">
                  <c:v>106.5732637</c:v>
                </c:pt>
                <c:pt idx="994">
                  <c:v>106.61737789999999</c:v>
                </c:pt>
                <c:pt idx="995">
                  <c:v>103.3060827</c:v>
                </c:pt>
                <c:pt idx="996">
                  <c:v>101.6041628</c:v>
                </c:pt>
                <c:pt idx="997">
                  <c:v>101.84433060000001</c:v>
                </c:pt>
                <c:pt idx="998">
                  <c:v>99.200142790000001</c:v>
                </c:pt>
                <c:pt idx="999">
                  <c:v>96.643440380000001</c:v>
                </c:pt>
                <c:pt idx="1000">
                  <c:v>96.705233739999997</c:v>
                </c:pt>
                <c:pt idx="1001">
                  <c:v>97.963840829999995</c:v>
                </c:pt>
                <c:pt idx="1002">
                  <c:v>98.548246539999994</c:v>
                </c:pt>
                <c:pt idx="1003">
                  <c:v>97.043478480000005</c:v>
                </c:pt>
                <c:pt idx="1004">
                  <c:v>97.834992799999995</c:v>
                </c:pt>
                <c:pt idx="1005">
                  <c:v>97.219772019999994</c:v>
                </c:pt>
                <c:pt idx="1006">
                  <c:v>95.218401810000003</c:v>
                </c:pt>
                <c:pt idx="1007">
                  <c:v>99.052582450000003</c:v>
                </c:pt>
                <c:pt idx="1008">
                  <c:v>97.054923950000003</c:v>
                </c:pt>
                <c:pt idx="1009">
                  <c:v>97.375428700000001</c:v>
                </c:pt>
                <c:pt idx="1010">
                  <c:v>96.869700120000005</c:v>
                </c:pt>
                <c:pt idx="1011">
                  <c:v>98.237123830000002</c:v>
                </c:pt>
                <c:pt idx="1012">
                  <c:v>97.746610450000006</c:v>
                </c:pt>
                <c:pt idx="1013">
                  <c:v>96.851100340000002</c:v>
                </c:pt>
                <c:pt idx="1014">
                  <c:v>95.826384200000007</c:v>
                </c:pt>
                <c:pt idx="1015">
                  <c:v>96.266825139999995</c:v>
                </c:pt>
                <c:pt idx="1016">
                  <c:v>92.064987880000004</c:v>
                </c:pt>
                <c:pt idx="1017">
                  <c:v>89.755433640000007</c:v>
                </c:pt>
                <c:pt idx="1018">
                  <c:v>90.262578099999999</c:v>
                </c:pt>
                <c:pt idx="1019">
                  <c:v>91.100149020000003</c:v>
                </c:pt>
                <c:pt idx="1020">
                  <c:v>91.139779540000006</c:v>
                </c:pt>
                <c:pt idx="1021">
                  <c:v>90.447716970000002</c:v>
                </c:pt>
                <c:pt idx="1022">
                  <c:v>90.976131570000007</c:v>
                </c:pt>
                <c:pt idx="1023">
                  <c:v>90.066259919999993</c:v>
                </c:pt>
                <c:pt idx="1024">
                  <c:v>89.880036079999996</c:v>
                </c:pt>
                <c:pt idx="1025">
                  <c:v>90.082109669999994</c:v>
                </c:pt>
                <c:pt idx="1026">
                  <c:v>89.250934509999993</c:v>
                </c:pt>
                <c:pt idx="1027">
                  <c:v>88.54573053</c:v>
                </c:pt>
                <c:pt idx="1028">
                  <c:v>88.312078760000006</c:v>
                </c:pt>
                <c:pt idx="1029">
                  <c:v>88.739791870000005</c:v>
                </c:pt>
                <c:pt idx="1030">
                  <c:v>96.516743950000006</c:v>
                </c:pt>
                <c:pt idx="1031">
                  <c:v>99.911065519999994</c:v>
                </c:pt>
                <c:pt idx="1032">
                  <c:v>100.7870597</c:v>
                </c:pt>
                <c:pt idx="1033">
                  <c:v>98.148803229999999</c:v>
                </c:pt>
                <c:pt idx="1034">
                  <c:v>96.355541149999993</c:v>
                </c:pt>
                <c:pt idx="1035">
                  <c:v>94.747929889999995</c:v>
                </c:pt>
                <c:pt idx="1036">
                  <c:v>90.287962759999999</c:v>
                </c:pt>
                <c:pt idx="1037">
                  <c:v>90.505674299999995</c:v>
                </c:pt>
                <c:pt idx="1038">
                  <c:v>88.470537859999993</c:v>
                </c:pt>
                <c:pt idx="1039">
                  <c:v>88.038905299999996</c:v>
                </c:pt>
                <c:pt idx="1040">
                  <c:v>91.831708039999995</c:v>
                </c:pt>
                <c:pt idx="1041">
                  <c:v>93.847394589999993</c:v>
                </c:pt>
                <c:pt idx="1042">
                  <c:v>93.870995550000004</c:v>
                </c:pt>
                <c:pt idx="1043">
                  <c:v>92.652370540000007</c:v>
                </c:pt>
                <c:pt idx="1044">
                  <c:v>92.992675039999995</c:v>
                </c:pt>
                <c:pt idx="1045">
                  <c:v>95.38369969</c:v>
                </c:pt>
                <c:pt idx="1046">
                  <c:v>92.957879160000005</c:v>
                </c:pt>
                <c:pt idx="1047">
                  <c:v>91.338966290000002</c:v>
                </c:pt>
                <c:pt idx="1048">
                  <c:v>89.109829919999996</c:v>
                </c:pt>
                <c:pt idx="1049">
                  <c:v>87.756058960000004</c:v>
                </c:pt>
                <c:pt idx="1050">
                  <c:v>86.740353499999998</c:v>
                </c:pt>
                <c:pt idx="1051">
                  <c:v>89.802174030000003</c:v>
                </c:pt>
                <c:pt idx="1052">
                  <c:v>88.70543773</c:v>
                </c:pt>
                <c:pt idx="1053">
                  <c:v>88.336513139999994</c:v>
                </c:pt>
                <c:pt idx="1054">
                  <c:v>89.929353879999994</c:v>
                </c:pt>
                <c:pt idx="1055">
                  <c:v>87.941145930000005</c:v>
                </c:pt>
                <c:pt idx="1056">
                  <c:v>86.947986479999997</c:v>
                </c:pt>
                <c:pt idx="1057">
                  <c:v>88.964048079999998</c:v>
                </c:pt>
                <c:pt idx="1058">
                  <c:v>88.903978710000004</c:v>
                </c:pt>
                <c:pt idx="1059">
                  <c:v>90.112564689999999</c:v>
                </c:pt>
                <c:pt idx="1060">
                  <c:v>92.686383669999998</c:v>
                </c:pt>
                <c:pt idx="1061">
                  <c:v>91.033254119999995</c:v>
                </c:pt>
                <c:pt idx="1062">
                  <c:v>89.563590980000001</c:v>
                </c:pt>
                <c:pt idx="1063">
                  <c:v>88.679410239999996</c:v>
                </c:pt>
                <c:pt idx="1064">
                  <c:v>88.134126379999998</c:v>
                </c:pt>
                <c:pt idx="1065">
                  <c:v>92.259749850000006</c:v>
                </c:pt>
                <c:pt idx="1066">
                  <c:v>91.240899999999996</c:v>
                </c:pt>
                <c:pt idx="1067">
                  <c:v>85.035903419999997</c:v>
                </c:pt>
                <c:pt idx="1068">
                  <c:v>83.102992330000006</c:v>
                </c:pt>
                <c:pt idx="1069">
                  <c:v>84.416729540000006</c:v>
                </c:pt>
                <c:pt idx="1070">
                  <c:v>87.122340070000007</c:v>
                </c:pt>
                <c:pt idx="1071">
                  <c:v>87.133706599999996</c:v>
                </c:pt>
                <c:pt idx="1072">
                  <c:v>84.657552899999999</c:v>
                </c:pt>
                <c:pt idx="1073">
                  <c:v>83.635126209999996</c:v>
                </c:pt>
                <c:pt idx="1074">
                  <c:v>83.39182375</c:v>
                </c:pt>
                <c:pt idx="1075">
                  <c:v>85.427393219999999</c:v>
                </c:pt>
                <c:pt idx="1076">
                  <c:v>85.830399420000006</c:v>
                </c:pt>
                <c:pt idx="1077">
                  <c:v>84.393520730000006</c:v>
                </c:pt>
                <c:pt idx="1078">
                  <c:v>85.780989680000005</c:v>
                </c:pt>
                <c:pt idx="1079">
                  <c:v>84.427082409999997</c:v>
                </c:pt>
                <c:pt idx="1080">
                  <c:v>81.029062659999994</c:v>
                </c:pt>
                <c:pt idx="1081">
                  <c:v>79.384973990000006</c:v>
                </c:pt>
                <c:pt idx="1082">
                  <c:v>83.439346569999998</c:v>
                </c:pt>
                <c:pt idx="1083">
                  <c:v>85.152762179999996</c:v>
                </c:pt>
                <c:pt idx="1084">
                  <c:v>85.004611920000002</c:v>
                </c:pt>
                <c:pt idx="1085">
                  <c:v>83.920504379999997</c:v>
                </c:pt>
                <c:pt idx="1086">
                  <c:v>92.221370719999996</c:v>
                </c:pt>
                <c:pt idx="1087">
                  <c:v>88.910462499999994</c:v>
                </c:pt>
                <c:pt idx="1088">
                  <c:v>92.786354700000004</c:v>
                </c:pt>
                <c:pt idx="1089">
                  <c:v>91.063979410000002</c:v>
                </c:pt>
                <c:pt idx="1090">
                  <c:v>92.668987180000002</c:v>
                </c:pt>
                <c:pt idx="1091">
                  <c:v>92.202489549999996</c:v>
                </c:pt>
                <c:pt idx="1092">
                  <c:v>92.412220840000003</c:v>
                </c:pt>
                <c:pt idx="1093">
                  <c:v>91.988722159999995</c:v>
                </c:pt>
                <c:pt idx="1094">
                  <c:v>93.402576080000003</c:v>
                </c:pt>
                <c:pt idx="1095">
                  <c:v>95.569959870000005</c:v>
                </c:pt>
                <c:pt idx="1096">
                  <c:v>94.207861949999995</c:v>
                </c:pt>
                <c:pt idx="1097">
                  <c:v>94.320403490000004</c:v>
                </c:pt>
                <c:pt idx="1098">
                  <c:v>94.526975930000006</c:v>
                </c:pt>
                <c:pt idx="1099">
                  <c:v>92.050260820000005</c:v>
                </c:pt>
                <c:pt idx="1100">
                  <c:v>90.279882099999995</c:v>
                </c:pt>
                <c:pt idx="1101">
                  <c:v>94.771138669999999</c:v>
                </c:pt>
                <c:pt idx="1102">
                  <c:v>96.711575530000005</c:v>
                </c:pt>
                <c:pt idx="1103">
                  <c:v>101.86483370000001</c:v>
                </c:pt>
                <c:pt idx="1104">
                  <c:v>104.33064109999999</c:v>
                </c:pt>
                <c:pt idx="1105">
                  <c:v>103.2470588</c:v>
                </c:pt>
                <c:pt idx="1106">
                  <c:v>101.48060460000001</c:v>
                </c:pt>
                <c:pt idx="1107">
                  <c:v>102.2592282</c:v>
                </c:pt>
                <c:pt idx="1108">
                  <c:v>100.9720878</c:v>
                </c:pt>
                <c:pt idx="1109">
                  <c:v>97.798820989999996</c:v>
                </c:pt>
                <c:pt idx="1110">
                  <c:v>94.943774149999996</c:v>
                </c:pt>
                <c:pt idx="1111">
                  <c:v>95.289039020000004</c:v>
                </c:pt>
                <c:pt idx="1112">
                  <c:v>98.759138050000004</c:v>
                </c:pt>
                <c:pt idx="1113">
                  <c:v>96.591643469999994</c:v>
                </c:pt>
                <c:pt idx="1114">
                  <c:v>95.243949020000002</c:v>
                </c:pt>
                <c:pt idx="1115">
                  <c:v>99.411098960000004</c:v>
                </c:pt>
                <c:pt idx="1116">
                  <c:v>97.711048009999999</c:v>
                </c:pt>
                <c:pt idx="1117">
                  <c:v>95.869454110000007</c:v>
                </c:pt>
                <c:pt idx="1118">
                  <c:v>92.648790120000001</c:v>
                </c:pt>
                <c:pt idx="1119">
                  <c:v>90.55298904</c:v>
                </c:pt>
                <c:pt idx="1120">
                  <c:v>90.776696670000007</c:v>
                </c:pt>
                <c:pt idx="1121">
                  <c:v>92.315548109999995</c:v>
                </c:pt>
                <c:pt idx="1122">
                  <c:v>93.46492954</c:v>
                </c:pt>
                <c:pt idx="1123">
                  <c:v>94.154053590000004</c:v>
                </c:pt>
                <c:pt idx="1124">
                  <c:v>93.641819600000005</c:v>
                </c:pt>
                <c:pt idx="1125">
                  <c:v>94.026488740000005</c:v>
                </c:pt>
                <c:pt idx="1126">
                  <c:v>89.32584027</c:v>
                </c:pt>
                <c:pt idx="1127">
                  <c:v>90.255468120000003</c:v>
                </c:pt>
                <c:pt idx="1128">
                  <c:v>90.32336128</c:v>
                </c:pt>
                <c:pt idx="1129">
                  <c:v>88.446281290000002</c:v>
                </c:pt>
                <c:pt idx="1130">
                  <c:v>87.717838139999998</c:v>
                </c:pt>
                <c:pt idx="1131">
                  <c:v>89.647516789999997</c:v>
                </c:pt>
                <c:pt idx="1132">
                  <c:v>93.643305150000003</c:v>
                </c:pt>
                <c:pt idx="1133">
                  <c:v>93.571785419999998</c:v>
                </c:pt>
                <c:pt idx="1134">
                  <c:v>93.621232190000001</c:v>
                </c:pt>
                <c:pt idx="1135">
                  <c:v>93.598304630000001</c:v>
                </c:pt>
                <c:pt idx="1136">
                  <c:v>94.124492290000006</c:v>
                </c:pt>
                <c:pt idx="1137">
                  <c:v>92.298489799999999</c:v>
                </c:pt>
                <c:pt idx="1138">
                  <c:v>94.697566570000006</c:v>
                </c:pt>
                <c:pt idx="1139">
                  <c:v>101.45021149999999</c:v>
                </c:pt>
                <c:pt idx="1140">
                  <c:v>103.2381353</c:v>
                </c:pt>
                <c:pt idx="1141">
                  <c:v>99.560078039999993</c:v>
                </c:pt>
                <c:pt idx="1142">
                  <c:v>101.83203260000001</c:v>
                </c:pt>
                <c:pt idx="1143">
                  <c:v>108.949833</c:v>
                </c:pt>
                <c:pt idx="1144">
                  <c:v>107.2057363</c:v>
                </c:pt>
                <c:pt idx="1145">
                  <c:v>109.98136100000001</c:v>
                </c:pt>
                <c:pt idx="1146">
                  <c:v>114.9008577</c:v>
                </c:pt>
                <c:pt idx="1147">
                  <c:v>108.0527889</c:v>
                </c:pt>
                <c:pt idx="1148">
                  <c:v>109.50152559999999</c:v>
                </c:pt>
                <c:pt idx="1149">
                  <c:v>112.10169999999999</c:v>
                </c:pt>
                <c:pt idx="1150">
                  <c:v>107.1159595</c:v>
                </c:pt>
                <c:pt idx="1151">
                  <c:v>107.2918312</c:v>
                </c:pt>
                <c:pt idx="1152">
                  <c:v>105.4145072</c:v>
                </c:pt>
                <c:pt idx="1153">
                  <c:v>105.9214618</c:v>
                </c:pt>
                <c:pt idx="1154">
                  <c:v>105.50795789999999</c:v>
                </c:pt>
                <c:pt idx="1155">
                  <c:v>108.68064270000001</c:v>
                </c:pt>
                <c:pt idx="1156">
                  <c:v>112.1756477</c:v>
                </c:pt>
                <c:pt idx="1157">
                  <c:v>112.676551</c:v>
                </c:pt>
                <c:pt idx="1158">
                  <c:v>110.06895830000001</c:v>
                </c:pt>
                <c:pt idx="1159">
                  <c:v>110.2792156</c:v>
                </c:pt>
                <c:pt idx="1160">
                  <c:v>108.3280156</c:v>
                </c:pt>
                <c:pt idx="1161">
                  <c:v>105.8523862</c:v>
                </c:pt>
                <c:pt idx="1162">
                  <c:v>105.8606956</c:v>
                </c:pt>
                <c:pt idx="1163">
                  <c:v>104.4527318</c:v>
                </c:pt>
                <c:pt idx="1164">
                  <c:v>102.7617206</c:v>
                </c:pt>
                <c:pt idx="1165">
                  <c:v>104.73817769999999</c:v>
                </c:pt>
                <c:pt idx="1166">
                  <c:v>101.4414642</c:v>
                </c:pt>
                <c:pt idx="1167">
                  <c:v>101.54216959999999</c:v>
                </c:pt>
                <c:pt idx="1168">
                  <c:v>99.786479959999994</c:v>
                </c:pt>
                <c:pt idx="1169">
                  <c:v>101.9784945</c:v>
                </c:pt>
                <c:pt idx="1170">
                  <c:v>102.1973277</c:v>
                </c:pt>
                <c:pt idx="1171">
                  <c:v>104.44734029999999</c:v>
                </c:pt>
                <c:pt idx="1172">
                  <c:v>107.42115579999999</c:v>
                </c:pt>
                <c:pt idx="1173">
                  <c:v>109.10897559999999</c:v>
                </c:pt>
                <c:pt idx="1174">
                  <c:v>105.898416</c:v>
                </c:pt>
                <c:pt idx="1175">
                  <c:v>105.13250789999999</c:v>
                </c:pt>
                <c:pt idx="1176">
                  <c:v>110.1615992</c:v>
                </c:pt>
                <c:pt idx="1177">
                  <c:v>109.4717557</c:v>
                </c:pt>
                <c:pt idx="1178">
                  <c:v>107.8198793</c:v>
                </c:pt>
                <c:pt idx="1179">
                  <c:v>108.91313839999999</c:v>
                </c:pt>
                <c:pt idx="1180">
                  <c:v>111.3862555</c:v>
                </c:pt>
                <c:pt idx="1181">
                  <c:v>109.43826799999999</c:v>
                </c:pt>
                <c:pt idx="1182">
                  <c:v>112.5698569</c:v>
                </c:pt>
                <c:pt idx="1183">
                  <c:v>119.80231209999999</c:v>
                </c:pt>
                <c:pt idx="1184">
                  <c:v>127.538774</c:v>
                </c:pt>
                <c:pt idx="1185">
                  <c:v>125.9641343</c:v>
                </c:pt>
                <c:pt idx="1186">
                  <c:v>121.61189899999999</c:v>
                </c:pt>
                <c:pt idx="1187">
                  <c:v>116.1343277</c:v>
                </c:pt>
                <c:pt idx="1188">
                  <c:v>115.19878679999999</c:v>
                </c:pt>
                <c:pt idx="1189">
                  <c:v>117.2474235</c:v>
                </c:pt>
                <c:pt idx="1190">
                  <c:v>117.6636733</c:v>
                </c:pt>
                <c:pt idx="1191">
                  <c:v>115.6439441</c:v>
                </c:pt>
                <c:pt idx="1192">
                  <c:v>107.77474460000001</c:v>
                </c:pt>
                <c:pt idx="1193">
                  <c:v>105.9745229</c:v>
                </c:pt>
                <c:pt idx="1194">
                  <c:v>103.447237</c:v>
                </c:pt>
                <c:pt idx="1195">
                  <c:v>106.2404408</c:v>
                </c:pt>
                <c:pt idx="1196">
                  <c:v>107.1064203</c:v>
                </c:pt>
                <c:pt idx="1197">
                  <c:v>108.58809720000001</c:v>
                </c:pt>
                <c:pt idx="1198">
                  <c:v>103.2051933</c:v>
                </c:pt>
                <c:pt idx="1199">
                  <c:v>102.826047</c:v>
                </c:pt>
                <c:pt idx="1200">
                  <c:v>106.7428912</c:v>
                </c:pt>
                <c:pt idx="1201">
                  <c:v>110.18881399999999</c:v>
                </c:pt>
                <c:pt idx="1202">
                  <c:v>112.2208205</c:v>
                </c:pt>
                <c:pt idx="1203">
                  <c:v>113.6024998</c:v>
                </c:pt>
                <c:pt idx="1204">
                  <c:v>113.91701380000001</c:v>
                </c:pt>
                <c:pt idx="1205">
                  <c:v>118.7467673</c:v>
                </c:pt>
                <c:pt idx="1206">
                  <c:v>117.54239130000001</c:v>
                </c:pt>
                <c:pt idx="1207">
                  <c:v>117.6314945</c:v>
                </c:pt>
                <c:pt idx="1208">
                  <c:v>119.42437529999999</c:v>
                </c:pt>
                <c:pt idx="1209">
                  <c:v>116.9016422</c:v>
                </c:pt>
                <c:pt idx="1210">
                  <c:v>118.5996212</c:v>
                </c:pt>
                <c:pt idx="1211">
                  <c:v>112.93284850000001</c:v>
                </c:pt>
                <c:pt idx="1212">
                  <c:v>109.0115267</c:v>
                </c:pt>
                <c:pt idx="1213">
                  <c:v>107.20982069999999</c:v>
                </c:pt>
                <c:pt idx="1214">
                  <c:v>107.3764412</c:v>
                </c:pt>
                <c:pt idx="1215">
                  <c:v>106.89669809999999</c:v>
                </c:pt>
                <c:pt idx="1216">
                  <c:v>108.1128607</c:v>
                </c:pt>
                <c:pt idx="1217">
                  <c:v>102.6848832</c:v>
                </c:pt>
                <c:pt idx="1218">
                  <c:v>117.4879589</c:v>
                </c:pt>
                <c:pt idx="1219">
                  <c:v>119.3924265</c:v>
                </c:pt>
                <c:pt idx="1220">
                  <c:v>117.49375860000001</c:v>
                </c:pt>
                <c:pt idx="1221">
                  <c:v>122.0414263</c:v>
                </c:pt>
                <c:pt idx="1222">
                  <c:v>119.5909884</c:v>
                </c:pt>
                <c:pt idx="1223">
                  <c:v>120.7700181</c:v>
                </c:pt>
                <c:pt idx="1224">
                  <c:v>120.465104</c:v>
                </c:pt>
                <c:pt idx="1225">
                  <c:v>119.3225539</c:v>
                </c:pt>
                <c:pt idx="1226">
                  <c:v>117.27928540000001</c:v>
                </c:pt>
                <c:pt idx="1227">
                  <c:v>116.75678550000001</c:v>
                </c:pt>
                <c:pt idx="1228">
                  <c:v>114.32701590000001</c:v>
                </c:pt>
                <c:pt idx="1229">
                  <c:v>116.0342804</c:v>
                </c:pt>
                <c:pt idx="1230">
                  <c:v>114.57808489999999</c:v>
                </c:pt>
                <c:pt idx="1231">
                  <c:v>116.5603189</c:v>
                </c:pt>
                <c:pt idx="1232">
                  <c:v>117.48669409999999</c:v>
                </c:pt>
                <c:pt idx="1233">
                  <c:v>117.9978863</c:v>
                </c:pt>
                <c:pt idx="1234">
                  <c:v>120.1264625</c:v>
                </c:pt>
                <c:pt idx="1235">
                  <c:v>122.00151820000001</c:v>
                </c:pt>
                <c:pt idx="1236">
                  <c:v>122.72954559999999</c:v>
                </c:pt>
                <c:pt idx="1237">
                  <c:v>123.19638930000001</c:v>
                </c:pt>
                <c:pt idx="1238">
                  <c:v>121.64183540000001</c:v>
                </c:pt>
                <c:pt idx="1239">
                  <c:v>124.2826917</c:v>
                </c:pt>
                <c:pt idx="1240">
                  <c:v>123.1517513</c:v>
                </c:pt>
                <c:pt idx="1241">
                  <c:v>122.473844</c:v>
                </c:pt>
                <c:pt idx="1242">
                  <c:v>120.22468000000001</c:v>
                </c:pt>
                <c:pt idx="1243">
                  <c:v>121.2226028</c:v>
                </c:pt>
                <c:pt idx="1244">
                  <c:v>120.2891458</c:v>
                </c:pt>
                <c:pt idx="1245">
                  <c:v>120.071381</c:v>
                </c:pt>
                <c:pt idx="1246">
                  <c:v>124.4474737</c:v>
                </c:pt>
                <c:pt idx="1247">
                  <c:v>127.2539424</c:v>
                </c:pt>
                <c:pt idx="1248">
                  <c:v>128.37652309999999</c:v>
                </c:pt>
                <c:pt idx="1249">
                  <c:v>128.92431160000001</c:v>
                </c:pt>
                <c:pt idx="1250">
                  <c:v>128.92380840000001</c:v>
                </c:pt>
                <c:pt idx="1251">
                  <c:v>121.85433020000001</c:v>
                </c:pt>
                <c:pt idx="1252">
                  <c:v>116.2186358</c:v>
                </c:pt>
                <c:pt idx="1253">
                  <c:v>122.6869956</c:v>
                </c:pt>
                <c:pt idx="1254">
                  <c:v>121.99981529999999</c:v>
                </c:pt>
                <c:pt idx="1255">
                  <c:v>126.27002229999999</c:v>
                </c:pt>
                <c:pt idx="1256">
                  <c:v>124.7028665</c:v>
                </c:pt>
                <c:pt idx="1257">
                  <c:v>124.8642748</c:v>
                </c:pt>
                <c:pt idx="1258">
                  <c:v>127.0615883</c:v>
                </c:pt>
                <c:pt idx="1259">
                  <c:v>127.14912769999999</c:v>
                </c:pt>
                <c:pt idx="1260">
                  <c:v>123.8132507</c:v>
                </c:pt>
                <c:pt idx="1261">
                  <c:v>123.817246</c:v>
                </c:pt>
                <c:pt idx="1262">
                  <c:v>124.6281846</c:v>
                </c:pt>
                <c:pt idx="1263">
                  <c:v>125.5617506</c:v>
                </c:pt>
                <c:pt idx="1264">
                  <c:v>124.96975810000001</c:v>
                </c:pt>
                <c:pt idx="1265">
                  <c:v>127.88413799999999</c:v>
                </c:pt>
                <c:pt idx="1266">
                  <c:v>127.4918792</c:v>
                </c:pt>
                <c:pt idx="1267">
                  <c:v>127.7298831</c:v>
                </c:pt>
                <c:pt idx="1268">
                  <c:v>123.4737427</c:v>
                </c:pt>
                <c:pt idx="1269">
                  <c:v>124.2841651</c:v>
                </c:pt>
                <c:pt idx="1270">
                  <c:v>124.1564209</c:v>
                </c:pt>
                <c:pt idx="1271">
                  <c:v>123.5896063</c:v>
                </c:pt>
                <c:pt idx="1272">
                  <c:v>120.609791</c:v>
                </c:pt>
                <c:pt idx="1273">
                  <c:v>118.7988718</c:v>
                </c:pt>
                <c:pt idx="1274">
                  <c:v>118.4707748</c:v>
                </c:pt>
                <c:pt idx="1275">
                  <c:v>118.92450599999999</c:v>
                </c:pt>
                <c:pt idx="1276">
                  <c:v>117.1439481</c:v>
                </c:pt>
                <c:pt idx="1277">
                  <c:v>118.0203241</c:v>
                </c:pt>
                <c:pt idx="1278">
                  <c:v>121.4905977</c:v>
                </c:pt>
                <c:pt idx="1279">
                  <c:v>123.3286346</c:v>
                </c:pt>
                <c:pt idx="1280">
                  <c:v>126.32595999999999</c:v>
                </c:pt>
                <c:pt idx="1281">
                  <c:v>134.8681158</c:v>
                </c:pt>
                <c:pt idx="1282">
                  <c:v>132.41531470000001</c:v>
                </c:pt>
                <c:pt idx="1283">
                  <c:v>129.3302448</c:v>
                </c:pt>
                <c:pt idx="1284">
                  <c:v>132.14736250000001</c:v>
                </c:pt>
                <c:pt idx="1285">
                  <c:v>132.14101260000001</c:v>
                </c:pt>
                <c:pt idx="1286">
                  <c:v>131.99012830000001</c:v>
                </c:pt>
                <c:pt idx="1287">
                  <c:v>132.6343076</c:v>
                </c:pt>
                <c:pt idx="1288">
                  <c:v>138.4966895</c:v>
                </c:pt>
                <c:pt idx="1289">
                  <c:v>140.55021199999999</c:v>
                </c:pt>
                <c:pt idx="1290">
                  <c:v>142.0173187</c:v>
                </c:pt>
                <c:pt idx="1291">
                  <c:v>145.3788691</c:v>
                </c:pt>
                <c:pt idx="1292">
                  <c:v>137.80554330000001</c:v>
                </c:pt>
                <c:pt idx="1293">
                  <c:v>134.6328053</c:v>
                </c:pt>
                <c:pt idx="1294">
                  <c:v>130.36911699999999</c:v>
                </c:pt>
                <c:pt idx="1295">
                  <c:v>131.6973672</c:v>
                </c:pt>
                <c:pt idx="1296">
                  <c:v>132.5684833</c:v>
                </c:pt>
                <c:pt idx="1297">
                  <c:v>131.64801589999999</c:v>
                </c:pt>
                <c:pt idx="1298">
                  <c:v>133.88620510000001</c:v>
                </c:pt>
                <c:pt idx="1299">
                  <c:v>132.86209270000001</c:v>
                </c:pt>
                <c:pt idx="1300">
                  <c:v>129.3955718</c:v>
                </c:pt>
                <c:pt idx="1301">
                  <c:v>126.2522398</c:v>
                </c:pt>
                <c:pt idx="1302">
                  <c:v>131.7356552</c:v>
                </c:pt>
                <c:pt idx="1303">
                  <c:v>130.4668964</c:v>
                </c:pt>
                <c:pt idx="1304">
                  <c:v>127.55619160000001</c:v>
                </c:pt>
                <c:pt idx="1305">
                  <c:v>124.3609723</c:v>
                </c:pt>
                <c:pt idx="1306">
                  <c:v>123.8211668</c:v>
                </c:pt>
                <c:pt idx="1307">
                  <c:v>121.53608389999999</c:v>
                </c:pt>
                <c:pt idx="1308">
                  <c:v>121.7882771</c:v>
                </c:pt>
                <c:pt idx="1309">
                  <c:v>126.4857858</c:v>
                </c:pt>
                <c:pt idx="1310">
                  <c:v>127.1794429</c:v>
                </c:pt>
                <c:pt idx="1311">
                  <c:v>128.3103333</c:v>
                </c:pt>
                <c:pt idx="1312">
                  <c:v>130.34262609999999</c:v>
                </c:pt>
                <c:pt idx="1313">
                  <c:v>133.87093580000001</c:v>
                </c:pt>
                <c:pt idx="1314">
                  <c:v>128.71598539999999</c:v>
                </c:pt>
                <c:pt idx="1315">
                  <c:v>126.73076450000001</c:v>
                </c:pt>
                <c:pt idx="1316">
                  <c:v>125.4174658</c:v>
                </c:pt>
                <c:pt idx="1317">
                  <c:v>125.32402860000001</c:v>
                </c:pt>
                <c:pt idx="1318">
                  <c:v>124.0463242</c:v>
                </c:pt>
                <c:pt idx="1319">
                  <c:v>122.4600763</c:v>
                </c:pt>
                <c:pt idx="1320">
                  <c:v>120.0991738</c:v>
                </c:pt>
                <c:pt idx="1321">
                  <c:v>118.34</c:v>
                </c:pt>
                <c:pt idx="1322">
                  <c:v>116.995</c:v>
                </c:pt>
                <c:pt idx="1323">
                  <c:v>117.53</c:v>
                </c:pt>
                <c:pt idx="1324">
                  <c:v>116.715</c:v>
                </c:pt>
                <c:pt idx="1325">
                  <c:v>117.315</c:v>
                </c:pt>
                <c:pt idx="1326">
                  <c:v>117.72499999999999</c:v>
                </c:pt>
                <c:pt idx="1327">
                  <c:v>117.66</c:v>
                </c:pt>
                <c:pt idx="1328">
                  <c:v>121.07</c:v>
                </c:pt>
                <c:pt idx="1329">
                  <c:v>122.09</c:v>
                </c:pt>
                <c:pt idx="1330">
                  <c:v>122.05</c:v>
                </c:pt>
                <c:pt idx="1331">
                  <c:v>119.515</c:v>
                </c:pt>
                <c:pt idx="1332">
                  <c:v>125</c:v>
                </c:pt>
                <c:pt idx="1333">
                  <c:v>120.845</c:v>
                </c:pt>
                <c:pt idx="1334">
                  <c:v>125.42</c:v>
                </c:pt>
                <c:pt idx="1335">
                  <c:v>126.04</c:v>
                </c:pt>
                <c:pt idx="1336">
                  <c:v>121.16</c:v>
                </c:pt>
                <c:pt idx="1337">
                  <c:v>122.78</c:v>
                </c:pt>
                <c:pt idx="1338">
                  <c:v>122.125</c:v>
                </c:pt>
                <c:pt idx="1339">
                  <c:v>126.325</c:v>
                </c:pt>
                <c:pt idx="1340">
                  <c:v>126.08</c:v>
                </c:pt>
                <c:pt idx="1341">
                  <c:v>125.295</c:v>
                </c:pt>
                <c:pt idx="1342">
                  <c:v>130.745</c:v>
                </c:pt>
                <c:pt idx="1343">
                  <c:v>128.52000000000001</c:v>
                </c:pt>
                <c:pt idx="1344">
                  <c:v>126.325</c:v>
                </c:pt>
                <c:pt idx="1345">
                  <c:v>125.05</c:v>
                </c:pt>
                <c:pt idx="1346">
                  <c:v>120.02</c:v>
                </c:pt>
                <c:pt idx="1347">
                  <c:v>135.80500000000001</c:v>
                </c:pt>
                <c:pt idx="1348">
                  <c:v>137.01499999999999</c:v>
                </c:pt>
                <c:pt idx="1349">
                  <c:v>131.46</c:v>
                </c:pt>
                <c:pt idx="1350">
                  <c:v>131.85</c:v>
                </c:pt>
                <c:pt idx="1351">
                  <c:v>134.315</c:v>
                </c:pt>
                <c:pt idx="1352">
                  <c:v>133.95500000000001</c:v>
                </c:pt>
                <c:pt idx="1353">
                  <c:v>137.495</c:v>
                </c:pt>
                <c:pt idx="1354">
                  <c:v>135.96</c:v>
                </c:pt>
                <c:pt idx="1355">
                  <c:v>134.97499999999999</c:v>
                </c:pt>
                <c:pt idx="1356">
                  <c:v>134.1</c:v>
                </c:pt>
                <c:pt idx="1357">
                  <c:v>140.71</c:v>
                </c:pt>
                <c:pt idx="1358">
                  <c:v>152.44499999999999</c:v>
                </c:pt>
                <c:pt idx="1359">
                  <c:v>154.59</c:v>
                </c:pt>
                <c:pt idx="1360">
                  <c:v>162.03</c:v>
                </c:pt>
                <c:pt idx="1361">
                  <c:v>139.22</c:v>
                </c:pt>
                <c:pt idx="1362">
                  <c:v>154.29499999999999</c:v>
                </c:pt>
                <c:pt idx="1363">
                  <c:v>150.495</c:v>
                </c:pt>
                <c:pt idx="1364">
                  <c:v>145.69499999999999</c:v>
                </c:pt>
                <c:pt idx="1365">
                  <c:v>147.345</c:v>
                </c:pt>
                <c:pt idx="1366">
                  <c:v>152.29</c:v>
                </c:pt>
                <c:pt idx="1367">
                  <c:v>147.03</c:v>
                </c:pt>
                <c:pt idx="1368">
                  <c:v>147.63999999999999</c:v>
                </c:pt>
                <c:pt idx="1369">
                  <c:v>153.01499999999999</c:v>
                </c:pt>
                <c:pt idx="1370">
                  <c:v>150.69</c:v>
                </c:pt>
                <c:pt idx="1371">
                  <c:v>144.69499999999999</c:v>
                </c:pt>
                <c:pt idx="1372">
                  <c:v>139.69999999999999</c:v>
                </c:pt>
                <c:pt idx="1373">
                  <c:v>137.60499999999999</c:v>
                </c:pt>
                <c:pt idx="1374">
                  <c:v>138.66999999999999</c:v>
                </c:pt>
                <c:pt idx="1375">
                  <c:v>134.87</c:v>
                </c:pt>
                <c:pt idx="1376">
                  <c:v>139.72999999999999</c:v>
                </c:pt>
                <c:pt idx="1377">
                  <c:v>142.32</c:v>
                </c:pt>
                <c:pt idx="1378">
                  <c:v>141.97499999999999</c:v>
                </c:pt>
                <c:pt idx="1379">
                  <c:v>143.04499999999999</c:v>
                </c:pt>
                <c:pt idx="1380">
                  <c:v>139.36000000000001</c:v>
                </c:pt>
                <c:pt idx="1381">
                  <c:v>138.44999999999999</c:v>
                </c:pt>
                <c:pt idx="1382">
                  <c:v>136.285</c:v>
                </c:pt>
                <c:pt idx="1383">
                  <c:v>135.89500000000001</c:v>
                </c:pt>
                <c:pt idx="1384">
                  <c:v>122.08</c:v>
                </c:pt>
                <c:pt idx="1385">
                  <c:v>117.01</c:v>
                </c:pt>
                <c:pt idx="1386">
                  <c:v>117.825</c:v>
                </c:pt>
                <c:pt idx="1387">
                  <c:v>121.37</c:v>
                </c:pt>
                <c:pt idx="1388">
                  <c:v>120.505</c:v>
                </c:pt>
                <c:pt idx="1389">
                  <c:v>118.965</c:v>
                </c:pt>
                <c:pt idx="1390">
                  <c:v>118.2</c:v>
                </c:pt>
                <c:pt idx="1391">
                  <c:v>121.13500000000001</c:v>
                </c:pt>
                <c:pt idx="1392">
                  <c:v>121.16500000000001</c:v>
                </c:pt>
                <c:pt idx="1393">
                  <c:v>123.995</c:v>
                </c:pt>
                <c:pt idx="1394">
                  <c:v>123.765</c:v>
                </c:pt>
                <c:pt idx="1395">
                  <c:v>120.79</c:v>
                </c:pt>
                <c:pt idx="1396">
                  <c:v>121.55</c:v>
                </c:pt>
                <c:pt idx="1397">
                  <c:v>119.38500000000001</c:v>
                </c:pt>
                <c:pt idx="1398">
                  <c:v>119.39</c:v>
                </c:pt>
                <c:pt idx="1399">
                  <c:v>116.52</c:v>
                </c:pt>
                <c:pt idx="1400">
                  <c:v>115.545</c:v>
                </c:pt>
                <c:pt idx="1401">
                  <c:v>115.17</c:v>
                </c:pt>
                <c:pt idx="1402">
                  <c:v>116.985</c:v>
                </c:pt>
                <c:pt idx="1403">
                  <c:v>113.965</c:v>
                </c:pt>
                <c:pt idx="1404">
                  <c:v>113.11</c:v>
                </c:pt>
                <c:pt idx="1405">
                  <c:v>111.54</c:v>
                </c:pt>
                <c:pt idx="1406">
                  <c:v>107.87</c:v>
                </c:pt>
                <c:pt idx="1407">
                  <c:v>107.42</c:v>
                </c:pt>
                <c:pt idx="1408">
                  <c:v>109.51</c:v>
                </c:pt>
                <c:pt idx="1409">
                  <c:v>105.07</c:v>
                </c:pt>
                <c:pt idx="1410">
                  <c:v>107.05</c:v>
                </c:pt>
                <c:pt idx="1411">
                  <c:v>108.5</c:v>
                </c:pt>
                <c:pt idx="1412">
                  <c:v>110.5</c:v>
                </c:pt>
                <c:pt idx="1413">
                  <c:v>108</c:v>
                </c:pt>
                <c:pt idx="1414">
                  <c:v>107.01</c:v>
                </c:pt>
                <c:pt idx="1415">
                  <c:v>104.985</c:v>
                </c:pt>
                <c:pt idx="1416">
                  <c:v>107.07</c:v>
                </c:pt>
                <c:pt idx="1417">
                  <c:v>106.84</c:v>
                </c:pt>
                <c:pt idx="1418">
                  <c:v>110.14</c:v>
                </c:pt>
                <c:pt idx="1419">
                  <c:v>106.985</c:v>
                </c:pt>
                <c:pt idx="1420">
                  <c:v>106.535</c:v>
                </c:pt>
                <c:pt idx="1421">
                  <c:v>104.8</c:v>
                </c:pt>
                <c:pt idx="1422">
                  <c:v>101.095</c:v>
                </c:pt>
                <c:pt idx="1423">
                  <c:v>103</c:v>
                </c:pt>
                <c:pt idx="1424">
                  <c:v>104.78</c:v>
                </c:pt>
                <c:pt idx="1425">
                  <c:v>104.3</c:v>
                </c:pt>
                <c:pt idx="1426">
                  <c:v>101.23</c:v>
                </c:pt>
                <c:pt idx="1427">
                  <c:v>101</c:v>
                </c:pt>
                <c:pt idx="1428">
                  <c:v>102.7</c:v>
                </c:pt>
                <c:pt idx="1429">
                  <c:v>103.51</c:v>
                </c:pt>
                <c:pt idx="1430">
                  <c:v>103.05500000000001</c:v>
                </c:pt>
                <c:pt idx="1431">
                  <c:v>107.51</c:v>
                </c:pt>
                <c:pt idx="1432">
                  <c:v>110.235</c:v>
                </c:pt>
                <c:pt idx="1433">
                  <c:v>107.35</c:v>
                </c:pt>
                <c:pt idx="1434">
                  <c:v>107.13</c:v>
                </c:pt>
                <c:pt idx="1435">
                  <c:v>115.11</c:v>
                </c:pt>
                <c:pt idx="1436">
                  <c:v>114.31</c:v>
                </c:pt>
                <c:pt idx="1437">
                  <c:v>111.21</c:v>
                </c:pt>
                <c:pt idx="1438">
                  <c:v>112.5</c:v>
                </c:pt>
                <c:pt idx="1439">
                  <c:v>114.87</c:v>
                </c:pt>
                <c:pt idx="1440">
                  <c:v>111.4</c:v>
                </c:pt>
                <c:pt idx="1441">
                  <c:v>110.68</c:v>
                </c:pt>
                <c:pt idx="1442">
                  <c:v>107.515</c:v>
                </c:pt>
                <c:pt idx="1443">
                  <c:v>112.4</c:v>
                </c:pt>
                <c:pt idx="1444">
                  <c:v>109</c:v>
                </c:pt>
                <c:pt idx="1445">
                  <c:v>108.33</c:v>
                </c:pt>
                <c:pt idx="1446">
                  <c:v>106.44</c:v>
                </c:pt>
                <c:pt idx="1447">
                  <c:v>103.99</c:v>
                </c:pt>
                <c:pt idx="1448">
                  <c:v>102.59</c:v>
                </c:pt>
                <c:pt idx="1449">
                  <c:v>101</c:v>
                </c:pt>
                <c:pt idx="1450">
                  <c:v>97.51</c:v>
                </c:pt>
                <c:pt idx="1451">
                  <c:v>96.15</c:v>
                </c:pt>
                <c:pt idx="1452">
                  <c:v>96</c:v>
                </c:pt>
                <c:pt idx="1453">
                  <c:v>96.98</c:v>
                </c:pt>
                <c:pt idx="1454">
                  <c:v>97.36</c:v>
                </c:pt>
                <c:pt idx="1455">
                  <c:v>97.495000000000005</c:v>
                </c:pt>
                <c:pt idx="1456">
                  <c:v>97.665000000000006</c:v>
                </c:pt>
                <c:pt idx="1457">
                  <c:v>97.61</c:v>
                </c:pt>
                <c:pt idx="1458">
                  <c:v>95.474999999999994</c:v>
                </c:pt>
                <c:pt idx="1459">
                  <c:v>95.254999999999995</c:v>
                </c:pt>
                <c:pt idx="1460">
                  <c:v>96.24</c:v>
                </c:pt>
                <c:pt idx="1461">
                  <c:v>96.03</c:v>
                </c:pt>
                <c:pt idx="1462">
                  <c:v>96.24</c:v>
                </c:pt>
                <c:pt idx="1463">
                  <c:v>96.24</c:v>
                </c:pt>
                <c:pt idx="1464">
                  <c:v>96.555000000000007</c:v>
                </c:pt>
                <c:pt idx="1465">
                  <c:v>98.18</c:v>
                </c:pt>
                <c:pt idx="1466">
                  <c:v>98.2</c:v>
                </c:pt>
                <c:pt idx="1467">
                  <c:v>95.11</c:v>
                </c:pt>
                <c:pt idx="1468">
                  <c:v>96.204999999999998</c:v>
                </c:pt>
                <c:pt idx="1469">
                  <c:v>94.51</c:v>
                </c:pt>
                <c:pt idx="1470">
                  <c:v>92.97</c:v>
                </c:pt>
                <c:pt idx="1471">
                  <c:v>89.59</c:v>
                </c:pt>
                <c:pt idx="1472">
                  <c:v>87</c:v>
                </c:pt>
                <c:pt idx="1473">
                  <c:v>88.394999999999996</c:v>
                </c:pt>
                <c:pt idx="1474">
                  <c:v>87.795000000000002</c:v>
                </c:pt>
                <c:pt idx="1475">
                  <c:v>87.18</c:v>
                </c:pt>
                <c:pt idx="1476">
                  <c:v>86.954999999999998</c:v>
                </c:pt>
                <c:pt idx="1477">
                  <c:v>86.22</c:v>
                </c:pt>
                <c:pt idx="1478">
                  <c:v>86.75</c:v>
                </c:pt>
                <c:pt idx="1479">
                  <c:v>93.364999999999995</c:v>
                </c:pt>
                <c:pt idx="1480">
                  <c:v>92.71</c:v>
                </c:pt>
                <c:pt idx="1481">
                  <c:v>92.72</c:v>
                </c:pt>
                <c:pt idx="1482">
                  <c:v>94.23</c:v>
                </c:pt>
                <c:pt idx="1483">
                  <c:v>93.555000000000007</c:v>
                </c:pt>
                <c:pt idx="1484">
                  <c:v>91.935000000000002</c:v>
                </c:pt>
                <c:pt idx="1485">
                  <c:v>91.75</c:v>
                </c:pt>
                <c:pt idx="1486">
                  <c:v>90.015000000000001</c:v>
                </c:pt>
                <c:pt idx="1487">
                  <c:v>89.24</c:v>
                </c:pt>
                <c:pt idx="1488">
                  <c:v>88.7</c:v>
                </c:pt>
                <c:pt idx="1489">
                  <c:v>87.694999999999993</c:v>
                </c:pt>
                <c:pt idx="1490">
                  <c:v>87.73</c:v>
                </c:pt>
                <c:pt idx="1491">
                  <c:v>87.68</c:v>
                </c:pt>
                <c:pt idx="1492">
                  <c:v>89.8</c:v>
                </c:pt>
                <c:pt idx="1493">
                  <c:v>98.72</c:v>
                </c:pt>
                <c:pt idx="1494">
                  <c:v>101.58499999999999</c:v>
                </c:pt>
                <c:pt idx="1495">
                  <c:v>95.855000000000004</c:v>
                </c:pt>
                <c:pt idx="1496">
                  <c:v>94.194999999999993</c:v>
                </c:pt>
                <c:pt idx="1497">
                  <c:v>98.11</c:v>
                </c:pt>
                <c:pt idx="1498">
                  <c:v>96.46</c:v>
                </c:pt>
                <c:pt idx="1499">
                  <c:v>94.4</c:v>
                </c:pt>
                <c:pt idx="1500">
                  <c:v>92.99</c:v>
                </c:pt>
                <c:pt idx="1501">
                  <c:v>95.265000000000001</c:v>
                </c:pt>
                <c:pt idx="1502">
                  <c:v>93.69</c:v>
                </c:pt>
                <c:pt idx="1503">
                  <c:v>90.99</c:v>
                </c:pt>
                <c:pt idx="1504">
                  <c:v>88.74</c:v>
                </c:pt>
                <c:pt idx="1505">
                  <c:v>90.06</c:v>
                </c:pt>
                <c:pt idx="1506">
                  <c:v>92.215000000000003</c:v>
                </c:pt>
                <c:pt idx="1507">
                  <c:v>93.4</c:v>
                </c:pt>
                <c:pt idx="1508">
                  <c:v>92.245000000000005</c:v>
                </c:pt>
                <c:pt idx="1509">
                  <c:v>92.405000000000001</c:v>
                </c:pt>
                <c:pt idx="1510">
                  <c:v>94.055000000000007</c:v>
                </c:pt>
                <c:pt idx="1511">
                  <c:v>95.42</c:v>
                </c:pt>
                <c:pt idx="1512">
                  <c:v>97.504999999999995</c:v>
                </c:pt>
                <c:pt idx="1513">
                  <c:v>98.194999999999993</c:v>
                </c:pt>
                <c:pt idx="1514">
                  <c:v>95.66</c:v>
                </c:pt>
                <c:pt idx="1515">
                  <c:v>93.63</c:v>
                </c:pt>
                <c:pt idx="1516">
                  <c:v>97.694999999999993</c:v>
                </c:pt>
                <c:pt idx="1517">
                  <c:v>99.45</c:v>
                </c:pt>
                <c:pt idx="1518">
                  <c:v>98.165000000000006</c:v>
                </c:pt>
                <c:pt idx="1519">
                  <c:v>101.345</c:v>
                </c:pt>
                <c:pt idx="1520">
                  <c:v>101.125</c:v>
                </c:pt>
                <c:pt idx="1521">
                  <c:v>99.51</c:v>
                </c:pt>
                <c:pt idx="1522">
                  <c:v>103.07</c:v>
                </c:pt>
                <c:pt idx="1523">
                  <c:v>101.88500000000001</c:v>
                </c:pt>
                <c:pt idx="1524">
                  <c:v>100.285</c:v>
                </c:pt>
                <c:pt idx="1525">
                  <c:v>99.555000000000007</c:v>
                </c:pt>
                <c:pt idx="1526">
                  <c:v>97.56</c:v>
                </c:pt>
                <c:pt idx="1527">
                  <c:v>97.51</c:v>
                </c:pt>
                <c:pt idx="1528">
                  <c:v>97.034999999999997</c:v>
                </c:pt>
                <c:pt idx="1529">
                  <c:v>94.525000000000006</c:v>
                </c:pt>
                <c:pt idx="1530">
                  <c:v>94.215000000000003</c:v>
                </c:pt>
                <c:pt idx="1531">
                  <c:v>91.51</c:v>
                </c:pt>
                <c:pt idx="1532">
                  <c:v>94.765000000000001</c:v>
                </c:pt>
                <c:pt idx="1533">
                  <c:v>94.375</c:v>
                </c:pt>
                <c:pt idx="1534">
                  <c:v>95.21</c:v>
                </c:pt>
                <c:pt idx="1535">
                  <c:v>96.36</c:v>
                </c:pt>
                <c:pt idx="1536">
                  <c:v>94.204999999999998</c:v>
                </c:pt>
                <c:pt idx="1537">
                  <c:v>93.224999999999994</c:v>
                </c:pt>
                <c:pt idx="1538">
                  <c:v>92.03</c:v>
                </c:pt>
                <c:pt idx="1539">
                  <c:v>92.17</c:v>
                </c:pt>
                <c:pt idx="1540">
                  <c:v>92.125</c:v>
                </c:pt>
                <c:pt idx="1541">
                  <c:v>92.74</c:v>
                </c:pt>
                <c:pt idx="1542">
                  <c:v>91.784999999999997</c:v>
                </c:pt>
                <c:pt idx="1543">
                  <c:v>91.894999999999996</c:v>
                </c:pt>
                <c:pt idx="1544">
                  <c:v>90.704999999999998</c:v>
                </c:pt>
                <c:pt idx="1545">
                  <c:v>90.09</c:v>
                </c:pt>
                <c:pt idx="1546">
                  <c:v>90</c:v>
                </c:pt>
                <c:pt idx="1547">
                  <c:v>92.045000000000002</c:v>
                </c:pt>
                <c:pt idx="1548">
                  <c:v>89.23</c:v>
                </c:pt>
                <c:pt idx="1549">
                  <c:v>89.5</c:v>
                </c:pt>
                <c:pt idx="1550">
                  <c:v>90.105000000000004</c:v>
                </c:pt>
                <c:pt idx="1551">
                  <c:v>89.504999999999995</c:v>
                </c:pt>
                <c:pt idx="1552">
                  <c:v>88.704999999999998</c:v>
                </c:pt>
                <c:pt idx="1553">
                  <c:v>90.444999999999993</c:v>
                </c:pt>
                <c:pt idx="1554">
                  <c:v>92</c:v>
                </c:pt>
                <c:pt idx="1555">
                  <c:v>88.215000000000003</c:v>
                </c:pt>
                <c:pt idx="1556">
                  <c:v>92.685000000000002</c:v>
                </c:pt>
                <c:pt idx="1557">
                  <c:v>91.72</c:v>
                </c:pt>
                <c:pt idx="1558">
                  <c:v>89.73</c:v>
                </c:pt>
                <c:pt idx="1559">
                  <c:v>89.5</c:v>
                </c:pt>
                <c:pt idx="1560">
                  <c:v>91.61</c:v>
                </c:pt>
                <c:pt idx="1561">
                  <c:v>92.39</c:v>
                </c:pt>
                <c:pt idx="1562">
                  <c:v>89.48</c:v>
                </c:pt>
                <c:pt idx="1563">
                  <c:v>90.504999999999995</c:v>
                </c:pt>
                <c:pt idx="1564">
                  <c:v>90.06</c:v>
                </c:pt>
                <c:pt idx="1565">
                  <c:v>91.224999999999994</c:v>
                </c:pt>
                <c:pt idx="1566">
                  <c:v>88.594999999999999</c:v>
                </c:pt>
                <c:pt idx="1567">
                  <c:v>89.08</c:v>
                </c:pt>
                <c:pt idx="1568">
                  <c:v>89.015000000000001</c:v>
                </c:pt>
                <c:pt idx="1569">
                  <c:v>89.42</c:v>
                </c:pt>
                <c:pt idx="1570">
                  <c:v>88.974999999999994</c:v>
                </c:pt>
                <c:pt idx="1571">
                  <c:v>88.5</c:v>
                </c:pt>
                <c:pt idx="1572">
                  <c:v>87.86</c:v>
                </c:pt>
                <c:pt idx="1573">
                  <c:v>88.924999999999997</c:v>
                </c:pt>
                <c:pt idx="1574">
                  <c:v>88.73</c:v>
                </c:pt>
                <c:pt idx="1575">
                  <c:v>91.64</c:v>
                </c:pt>
                <c:pt idx="1576">
                  <c:v>90.53</c:v>
                </c:pt>
                <c:pt idx="1577">
                  <c:v>91.43</c:v>
                </c:pt>
                <c:pt idx="1578">
                  <c:v>87.004999999999995</c:v>
                </c:pt>
                <c:pt idx="1579">
                  <c:v>86</c:v>
                </c:pt>
                <c:pt idx="1580">
                  <c:v>86.95</c:v>
                </c:pt>
                <c:pt idx="1581">
                  <c:v>88.325000000000003</c:v>
                </c:pt>
                <c:pt idx="1582">
                  <c:v>87.555000000000007</c:v>
                </c:pt>
                <c:pt idx="1583">
                  <c:v>87.894999999999996</c:v>
                </c:pt>
                <c:pt idx="1584">
                  <c:v>88.9</c:v>
                </c:pt>
                <c:pt idx="1585">
                  <c:v>86.87</c:v>
                </c:pt>
                <c:pt idx="1586">
                  <c:v>86.334999999999994</c:v>
                </c:pt>
                <c:pt idx="1587">
                  <c:v>87.84</c:v>
                </c:pt>
                <c:pt idx="1588">
                  <c:v>86.265000000000001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7-47A9-9839-2F8415D31816}"/>
            </c:ext>
          </c:extLst>
        </c:ser>
        <c:ser>
          <c:idx val="1"/>
          <c:order val="1"/>
          <c:tx>
            <c:strRef>
              <c:f>'מסכם+גרף'!$C$2</c:f>
              <c:strCache>
                <c:ptCount val="1"/>
                <c:pt idx="0">
                  <c:v>איטליה</c:v>
                </c:pt>
              </c:strCache>
            </c:strRef>
          </c:tx>
          <c:spPr>
            <a:ln w="22225" cap="rnd">
              <a:solidFill>
                <a:srgbClr val="332288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'מסכם+גרף'!$C$3:$C$1591</c:f>
              <c:numCache>
                <c:formatCode>0.00</c:formatCode>
                <c:ptCount val="1589"/>
                <c:pt idx="0">
                  <c:v>122.6468752</c:v>
                </c:pt>
                <c:pt idx="1">
                  <c:v>126.8163029</c:v>
                </c:pt>
                <c:pt idx="2">
                  <c:v>121.6402279</c:v>
                </c:pt>
                <c:pt idx="3">
                  <c:v>121.1884294</c:v>
                </c:pt>
                <c:pt idx="4">
                  <c:v>113.47041969999999</c:v>
                </c:pt>
                <c:pt idx="5">
                  <c:v>111.04775050000001</c:v>
                </c:pt>
                <c:pt idx="6">
                  <c:v>107.7410454</c:v>
                </c:pt>
                <c:pt idx="7">
                  <c:v>108.4072348</c:v>
                </c:pt>
                <c:pt idx="8">
                  <c:v>106.5890777</c:v>
                </c:pt>
                <c:pt idx="9">
                  <c:v>107.24599720000001</c:v>
                </c:pt>
                <c:pt idx="10">
                  <c:v>102.1671072</c:v>
                </c:pt>
                <c:pt idx="11">
                  <c:v>97.187219229999997</c:v>
                </c:pt>
                <c:pt idx="12">
                  <c:v>97.755529080000002</c:v>
                </c:pt>
                <c:pt idx="13">
                  <c:v>97.554160699999997</c:v>
                </c:pt>
                <c:pt idx="14">
                  <c:v>100.279034</c:v>
                </c:pt>
                <c:pt idx="15">
                  <c:v>98.983208070000003</c:v>
                </c:pt>
                <c:pt idx="16">
                  <c:v>95.787791609999999</c:v>
                </c:pt>
                <c:pt idx="17">
                  <c:v>96.157741889999997</c:v>
                </c:pt>
                <c:pt idx="18">
                  <c:v>98.468157120000001</c:v>
                </c:pt>
                <c:pt idx="19">
                  <c:v>97.832721140000004</c:v>
                </c:pt>
                <c:pt idx="20">
                  <c:v>98.319032590000006</c:v>
                </c:pt>
                <c:pt idx="21">
                  <c:v>98.642936890000001</c:v>
                </c:pt>
                <c:pt idx="22">
                  <c:v>98.246623600000007</c:v>
                </c:pt>
                <c:pt idx="23">
                  <c:v>99.325954449999998</c:v>
                </c:pt>
                <c:pt idx="24">
                  <c:v>110.9301406</c:v>
                </c:pt>
                <c:pt idx="25">
                  <c:v>114.6589484</c:v>
                </c:pt>
                <c:pt idx="26">
                  <c:v>116.8653939</c:v>
                </c:pt>
                <c:pt idx="27">
                  <c:v>132.0900402</c:v>
                </c:pt>
                <c:pt idx="28">
                  <c:v>150.7960956</c:v>
                </c:pt>
                <c:pt idx="29">
                  <c:v>157.3290093</c:v>
                </c:pt>
                <c:pt idx="30">
                  <c:v>144.7446056</c:v>
                </c:pt>
                <c:pt idx="31">
                  <c:v>146.9191194</c:v>
                </c:pt>
                <c:pt idx="32">
                  <c:v>154.64976830000001</c:v>
                </c:pt>
                <c:pt idx="33">
                  <c:v>162.3912996</c:v>
                </c:pt>
                <c:pt idx="34">
                  <c:v>222.80976759999999</c:v>
                </c:pt>
                <c:pt idx="35">
                  <c:v>212.23773750000001</c:v>
                </c:pt>
                <c:pt idx="36">
                  <c:v>199.54918470000001</c:v>
                </c:pt>
                <c:pt idx="37">
                  <c:v>244.5022104</c:v>
                </c:pt>
                <c:pt idx="38">
                  <c:v>230.11864420000001</c:v>
                </c:pt>
                <c:pt idx="39">
                  <c:v>260.20899639999999</c:v>
                </c:pt>
                <c:pt idx="40">
                  <c:v>261.03462330000002</c:v>
                </c:pt>
                <c:pt idx="41">
                  <c:v>265.49576719999999</c:v>
                </c:pt>
                <c:pt idx="42">
                  <c:v>190.64903939999999</c:v>
                </c:pt>
                <c:pt idx="43">
                  <c:v>184.38186060000001</c:v>
                </c:pt>
                <c:pt idx="44">
                  <c:v>188.4934624</c:v>
                </c:pt>
                <c:pt idx="45">
                  <c:v>179.50236480000001</c:v>
                </c:pt>
                <c:pt idx="46">
                  <c:v>163.41755950000001</c:v>
                </c:pt>
                <c:pt idx="47">
                  <c:v>142.88622989999999</c:v>
                </c:pt>
                <c:pt idx="48">
                  <c:v>156.24814309999999</c:v>
                </c:pt>
                <c:pt idx="49">
                  <c:v>174.34052929999999</c:v>
                </c:pt>
                <c:pt idx="50">
                  <c:v>175.7987589</c:v>
                </c:pt>
                <c:pt idx="51">
                  <c:v>182.4614301</c:v>
                </c:pt>
                <c:pt idx="52">
                  <c:v>174.53212350000001</c:v>
                </c:pt>
                <c:pt idx="53">
                  <c:v>187.2301856</c:v>
                </c:pt>
                <c:pt idx="54">
                  <c:v>183.86986039999999</c:v>
                </c:pt>
                <c:pt idx="55">
                  <c:v>181.45783779999999</c:v>
                </c:pt>
                <c:pt idx="56">
                  <c:v>190.9832634</c:v>
                </c:pt>
                <c:pt idx="57">
                  <c:v>192.19602750000001</c:v>
                </c:pt>
                <c:pt idx="58">
                  <c:v>192.19602750000001</c:v>
                </c:pt>
                <c:pt idx="59">
                  <c:v>192.19602750000001</c:v>
                </c:pt>
                <c:pt idx="60">
                  <c:v>211.31203579999999</c:v>
                </c:pt>
                <c:pt idx="61">
                  <c:v>239.75076079999999</c:v>
                </c:pt>
                <c:pt idx="62">
                  <c:v>238.1454487</c:v>
                </c:pt>
                <c:pt idx="63">
                  <c:v>237.3982307</c:v>
                </c:pt>
                <c:pt idx="64">
                  <c:v>250.0139867</c:v>
                </c:pt>
                <c:pt idx="65">
                  <c:v>259.00342110000003</c:v>
                </c:pt>
                <c:pt idx="66">
                  <c:v>254.56088740000001</c:v>
                </c:pt>
                <c:pt idx="67">
                  <c:v>236.50616249999999</c:v>
                </c:pt>
                <c:pt idx="68">
                  <c:v>233.1408701</c:v>
                </c:pt>
                <c:pt idx="69">
                  <c:v>217.0464948</c:v>
                </c:pt>
                <c:pt idx="70">
                  <c:v>213.47355049999999</c:v>
                </c:pt>
                <c:pt idx="71">
                  <c:v>215.86535760000001</c:v>
                </c:pt>
                <c:pt idx="72">
                  <c:v>214.94229920000001</c:v>
                </c:pt>
                <c:pt idx="73">
                  <c:v>218.0862338</c:v>
                </c:pt>
                <c:pt idx="74">
                  <c:v>220.62616750000001</c:v>
                </c:pt>
                <c:pt idx="75">
                  <c:v>233.66844520000001</c:v>
                </c:pt>
                <c:pt idx="76">
                  <c:v>235.54795290000001</c:v>
                </c:pt>
                <c:pt idx="77">
                  <c:v>234.8374063</c:v>
                </c:pt>
                <c:pt idx="78">
                  <c:v>234.8374063</c:v>
                </c:pt>
                <c:pt idx="79">
                  <c:v>230.75527589999999</c:v>
                </c:pt>
                <c:pt idx="80">
                  <c:v>229.3267132</c:v>
                </c:pt>
                <c:pt idx="81">
                  <c:v>224.08401689999999</c:v>
                </c:pt>
                <c:pt idx="82">
                  <c:v>228.66663170000001</c:v>
                </c:pt>
                <c:pt idx="83">
                  <c:v>233.92178179999999</c:v>
                </c:pt>
                <c:pt idx="84">
                  <c:v>223.11820169999999</c:v>
                </c:pt>
                <c:pt idx="85">
                  <c:v>211.04903160000001</c:v>
                </c:pt>
                <c:pt idx="86">
                  <c:v>211.26597849999999</c:v>
                </c:pt>
                <c:pt idx="87">
                  <c:v>211.89659929999999</c:v>
                </c:pt>
                <c:pt idx="88">
                  <c:v>212.2954963</c:v>
                </c:pt>
                <c:pt idx="89">
                  <c:v>212.2954963</c:v>
                </c:pt>
                <c:pt idx="90">
                  <c:v>201.42865409999999</c:v>
                </c:pt>
                <c:pt idx="91">
                  <c:v>194.7195443</c:v>
                </c:pt>
                <c:pt idx="92">
                  <c:v>190.7904182</c:v>
                </c:pt>
                <c:pt idx="93">
                  <c:v>194.4651202</c:v>
                </c:pt>
                <c:pt idx="94">
                  <c:v>189.90172749999999</c:v>
                </c:pt>
                <c:pt idx="95">
                  <c:v>191.74155479999999</c:v>
                </c:pt>
                <c:pt idx="96">
                  <c:v>189.69142249999999</c:v>
                </c:pt>
                <c:pt idx="97">
                  <c:v>170.21354210000001</c:v>
                </c:pt>
                <c:pt idx="98">
                  <c:v>156.85816790000001</c:v>
                </c:pt>
                <c:pt idx="99">
                  <c:v>154.86877519999999</c:v>
                </c:pt>
                <c:pt idx="100">
                  <c:v>160.84698650000001</c:v>
                </c:pt>
                <c:pt idx="101">
                  <c:v>161.30784030000001</c:v>
                </c:pt>
                <c:pt idx="102">
                  <c:v>164.75653929999999</c:v>
                </c:pt>
                <c:pt idx="103">
                  <c:v>162.27361500000001</c:v>
                </c:pt>
                <c:pt idx="104">
                  <c:v>171.86718909999999</c:v>
                </c:pt>
                <c:pt idx="105">
                  <c:v>168.77563839999999</c:v>
                </c:pt>
                <c:pt idx="106">
                  <c:v>167.15112640000001</c:v>
                </c:pt>
                <c:pt idx="107">
                  <c:v>166.6962958</c:v>
                </c:pt>
                <c:pt idx="108">
                  <c:v>166.83304000000001</c:v>
                </c:pt>
                <c:pt idx="109">
                  <c:v>168.57316489999999</c:v>
                </c:pt>
                <c:pt idx="110">
                  <c:v>163.05999170000001</c:v>
                </c:pt>
                <c:pt idx="111">
                  <c:v>163.17758509999999</c:v>
                </c:pt>
                <c:pt idx="112">
                  <c:v>171.33750699999999</c:v>
                </c:pt>
                <c:pt idx="113">
                  <c:v>170.80271350000001</c:v>
                </c:pt>
                <c:pt idx="114">
                  <c:v>170.62096880000001</c:v>
                </c:pt>
                <c:pt idx="115">
                  <c:v>167.29269500000001</c:v>
                </c:pt>
                <c:pt idx="116">
                  <c:v>163.18616249999999</c:v>
                </c:pt>
                <c:pt idx="117">
                  <c:v>160.31207660000001</c:v>
                </c:pt>
                <c:pt idx="118">
                  <c:v>162.4046452</c:v>
                </c:pt>
                <c:pt idx="119">
                  <c:v>159.64522120000001</c:v>
                </c:pt>
                <c:pt idx="120">
                  <c:v>159.3020344</c:v>
                </c:pt>
                <c:pt idx="121">
                  <c:v>159.29570369999999</c:v>
                </c:pt>
                <c:pt idx="122">
                  <c:v>159.22189929999999</c:v>
                </c:pt>
                <c:pt idx="123">
                  <c:v>163.32754840000001</c:v>
                </c:pt>
                <c:pt idx="124">
                  <c:v>159.54272649999999</c:v>
                </c:pt>
                <c:pt idx="125">
                  <c:v>160.3583897</c:v>
                </c:pt>
                <c:pt idx="126">
                  <c:v>161.4121901</c:v>
                </c:pt>
                <c:pt idx="127">
                  <c:v>165.2748617</c:v>
                </c:pt>
                <c:pt idx="128">
                  <c:v>163.84346110000001</c:v>
                </c:pt>
                <c:pt idx="129">
                  <c:v>160.68075709999999</c:v>
                </c:pt>
                <c:pt idx="130">
                  <c:v>159.86483200000001</c:v>
                </c:pt>
                <c:pt idx="131">
                  <c:v>158.2942156</c:v>
                </c:pt>
                <c:pt idx="132">
                  <c:v>151.71946059999999</c:v>
                </c:pt>
                <c:pt idx="133">
                  <c:v>150.1572936</c:v>
                </c:pt>
                <c:pt idx="134">
                  <c:v>152.00728269999999</c:v>
                </c:pt>
                <c:pt idx="135">
                  <c:v>153.24347330000001</c:v>
                </c:pt>
                <c:pt idx="136">
                  <c:v>149.8574333</c:v>
                </c:pt>
                <c:pt idx="137">
                  <c:v>151.83162139999999</c:v>
                </c:pt>
                <c:pt idx="138">
                  <c:v>151.0319825</c:v>
                </c:pt>
                <c:pt idx="139">
                  <c:v>150.7916754</c:v>
                </c:pt>
                <c:pt idx="140">
                  <c:v>149.1082772</c:v>
                </c:pt>
                <c:pt idx="141">
                  <c:v>145.07514879999999</c:v>
                </c:pt>
                <c:pt idx="142">
                  <c:v>145.3079501</c:v>
                </c:pt>
                <c:pt idx="143">
                  <c:v>143.7849621</c:v>
                </c:pt>
                <c:pt idx="144">
                  <c:v>143.39825389999999</c:v>
                </c:pt>
                <c:pt idx="145">
                  <c:v>142.47058939999999</c:v>
                </c:pt>
                <c:pt idx="146">
                  <c:v>141.61285409999999</c:v>
                </c:pt>
                <c:pt idx="147">
                  <c:v>142.92966300000001</c:v>
                </c:pt>
                <c:pt idx="148">
                  <c:v>143.04224579999999</c:v>
                </c:pt>
                <c:pt idx="149">
                  <c:v>142.1777744</c:v>
                </c:pt>
                <c:pt idx="150">
                  <c:v>141.62410750000001</c:v>
                </c:pt>
                <c:pt idx="151">
                  <c:v>140.7132167</c:v>
                </c:pt>
                <c:pt idx="152">
                  <c:v>140.12648540000001</c:v>
                </c:pt>
                <c:pt idx="153">
                  <c:v>138.8873371</c:v>
                </c:pt>
                <c:pt idx="154">
                  <c:v>138.5152061</c:v>
                </c:pt>
                <c:pt idx="155">
                  <c:v>137.41531760000001</c:v>
                </c:pt>
                <c:pt idx="156">
                  <c:v>134.66511790000001</c:v>
                </c:pt>
                <c:pt idx="157">
                  <c:v>132.92294179999999</c:v>
                </c:pt>
                <c:pt idx="158">
                  <c:v>132.79957099999999</c:v>
                </c:pt>
                <c:pt idx="159">
                  <c:v>132.79957099999999</c:v>
                </c:pt>
                <c:pt idx="160">
                  <c:v>133.93265109999999</c:v>
                </c:pt>
                <c:pt idx="161">
                  <c:v>131.98842490000001</c:v>
                </c:pt>
                <c:pt idx="162">
                  <c:v>129.91134020000001</c:v>
                </c:pt>
                <c:pt idx="163">
                  <c:v>131.49516969999999</c:v>
                </c:pt>
                <c:pt idx="164">
                  <c:v>133.5605899</c:v>
                </c:pt>
                <c:pt idx="165">
                  <c:v>134.55480220000001</c:v>
                </c:pt>
                <c:pt idx="166">
                  <c:v>133.85933739999999</c:v>
                </c:pt>
                <c:pt idx="167">
                  <c:v>131.86759929999999</c:v>
                </c:pt>
                <c:pt idx="168">
                  <c:v>134.6695594</c:v>
                </c:pt>
                <c:pt idx="169">
                  <c:v>133.4330277</c:v>
                </c:pt>
                <c:pt idx="170">
                  <c:v>133.11187190000001</c:v>
                </c:pt>
                <c:pt idx="171">
                  <c:v>132.320041</c:v>
                </c:pt>
                <c:pt idx="172">
                  <c:v>131.80983499999999</c:v>
                </c:pt>
                <c:pt idx="173">
                  <c:v>131.70262919999999</c:v>
                </c:pt>
                <c:pt idx="174">
                  <c:v>139.4995715</c:v>
                </c:pt>
                <c:pt idx="175">
                  <c:v>134.0933311</c:v>
                </c:pt>
                <c:pt idx="176">
                  <c:v>129.60234510000001</c:v>
                </c:pt>
                <c:pt idx="177">
                  <c:v>133.63276719999999</c:v>
                </c:pt>
                <c:pt idx="178">
                  <c:v>136.09858750000001</c:v>
                </c:pt>
                <c:pt idx="179">
                  <c:v>135.6549564</c:v>
                </c:pt>
                <c:pt idx="180">
                  <c:v>133.5574459</c:v>
                </c:pt>
                <c:pt idx="181">
                  <c:v>134.3208186</c:v>
                </c:pt>
                <c:pt idx="182">
                  <c:v>130.4056448</c:v>
                </c:pt>
                <c:pt idx="183">
                  <c:v>127.1670553</c:v>
                </c:pt>
                <c:pt idx="184">
                  <c:v>126.323869</c:v>
                </c:pt>
                <c:pt idx="185">
                  <c:v>124.2164483</c:v>
                </c:pt>
                <c:pt idx="186">
                  <c:v>121.52125599999999</c:v>
                </c:pt>
                <c:pt idx="187">
                  <c:v>120.6740765</c:v>
                </c:pt>
                <c:pt idx="188">
                  <c:v>119.88881569999999</c:v>
                </c:pt>
                <c:pt idx="189">
                  <c:v>117.84708190000001</c:v>
                </c:pt>
                <c:pt idx="190">
                  <c:v>117.4054591</c:v>
                </c:pt>
                <c:pt idx="191">
                  <c:v>117.48271080000001</c:v>
                </c:pt>
                <c:pt idx="192">
                  <c:v>126.8233625</c:v>
                </c:pt>
                <c:pt idx="193">
                  <c:v>123.9982392</c:v>
                </c:pt>
                <c:pt idx="194">
                  <c:v>128.5444785</c:v>
                </c:pt>
                <c:pt idx="195">
                  <c:v>125.3412167</c:v>
                </c:pt>
                <c:pt idx="196">
                  <c:v>125.4789717</c:v>
                </c:pt>
                <c:pt idx="197">
                  <c:v>125.14545680000001</c:v>
                </c:pt>
                <c:pt idx="198">
                  <c:v>121.5709681</c:v>
                </c:pt>
                <c:pt idx="199">
                  <c:v>118.5232127</c:v>
                </c:pt>
                <c:pt idx="200">
                  <c:v>119.98796590000001</c:v>
                </c:pt>
                <c:pt idx="201">
                  <c:v>127.3561977</c:v>
                </c:pt>
                <c:pt idx="202">
                  <c:v>124.0949335</c:v>
                </c:pt>
                <c:pt idx="203">
                  <c:v>124.4875392</c:v>
                </c:pt>
                <c:pt idx="204">
                  <c:v>124.7650431</c:v>
                </c:pt>
                <c:pt idx="205">
                  <c:v>120.2661574</c:v>
                </c:pt>
                <c:pt idx="206">
                  <c:v>119.95607819999999</c:v>
                </c:pt>
                <c:pt idx="207">
                  <c:v>116.2773636</c:v>
                </c:pt>
                <c:pt idx="208">
                  <c:v>115.5092349</c:v>
                </c:pt>
                <c:pt idx="209">
                  <c:v>110.8851276</c:v>
                </c:pt>
                <c:pt idx="210">
                  <c:v>110.0135145</c:v>
                </c:pt>
                <c:pt idx="211">
                  <c:v>107.8322132</c:v>
                </c:pt>
                <c:pt idx="212">
                  <c:v>108.50159960000001</c:v>
                </c:pt>
                <c:pt idx="213">
                  <c:v>109.29772730000001</c:v>
                </c:pt>
                <c:pt idx="214">
                  <c:v>107.6881497</c:v>
                </c:pt>
                <c:pt idx="215">
                  <c:v>107.6531947</c:v>
                </c:pt>
                <c:pt idx="216">
                  <c:v>107.28453159999999</c:v>
                </c:pt>
                <c:pt idx="217">
                  <c:v>108.55351020000001</c:v>
                </c:pt>
                <c:pt idx="218">
                  <c:v>108.07179549999999</c:v>
                </c:pt>
                <c:pt idx="219">
                  <c:v>106.641245</c:v>
                </c:pt>
                <c:pt idx="220">
                  <c:v>103.64978670000001</c:v>
                </c:pt>
                <c:pt idx="221">
                  <c:v>104.44845909999999</c:v>
                </c:pt>
                <c:pt idx="222">
                  <c:v>105.7733345</c:v>
                </c:pt>
                <c:pt idx="223">
                  <c:v>105.66621499999999</c:v>
                </c:pt>
                <c:pt idx="224">
                  <c:v>106.58385490000001</c:v>
                </c:pt>
                <c:pt idx="225">
                  <c:v>105.64893499999999</c:v>
                </c:pt>
                <c:pt idx="226">
                  <c:v>103.87364669999999</c:v>
                </c:pt>
                <c:pt idx="227">
                  <c:v>103.0301599</c:v>
                </c:pt>
                <c:pt idx="228">
                  <c:v>103.6786178</c:v>
                </c:pt>
                <c:pt idx="229">
                  <c:v>104.42582539999999</c:v>
                </c:pt>
                <c:pt idx="230">
                  <c:v>103.1450921</c:v>
                </c:pt>
                <c:pt idx="231">
                  <c:v>102.0471063</c:v>
                </c:pt>
                <c:pt idx="232">
                  <c:v>101.730143</c:v>
                </c:pt>
                <c:pt idx="233">
                  <c:v>103.6550845</c:v>
                </c:pt>
                <c:pt idx="234">
                  <c:v>101.57155299999999</c:v>
                </c:pt>
                <c:pt idx="235">
                  <c:v>99.6664198</c:v>
                </c:pt>
                <c:pt idx="236">
                  <c:v>97.677998349999996</c:v>
                </c:pt>
                <c:pt idx="237">
                  <c:v>97.814627250000001</c:v>
                </c:pt>
                <c:pt idx="238">
                  <c:v>98.018080130000001</c:v>
                </c:pt>
                <c:pt idx="239">
                  <c:v>100.34484689999999</c:v>
                </c:pt>
                <c:pt idx="240">
                  <c:v>99.913277969999996</c:v>
                </c:pt>
                <c:pt idx="241">
                  <c:v>98.577872420000006</c:v>
                </c:pt>
                <c:pt idx="242">
                  <c:v>98.608931549999994</c:v>
                </c:pt>
                <c:pt idx="243">
                  <c:v>98.608931549999994</c:v>
                </c:pt>
                <c:pt idx="244">
                  <c:v>98.608931549999994</c:v>
                </c:pt>
                <c:pt idx="245">
                  <c:v>97.621321320000007</c:v>
                </c:pt>
                <c:pt idx="246">
                  <c:v>98.021570780000005</c:v>
                </c:pt>
                <c:pt idx="247">
                  <c:v>97.985020779999999</c:v>
                </c:pt>
                <c:pt idx="248">
                  <c:v>97.985020779999999</c:v>
                </c:pt>
                <c:pt idx="249">
                  <c:v>97.350706840000001</c:v>
                </c:pt>
                <c:pt idx="250">
                  <c:v>97.568387279999996</c:v>
                </c:pt>
                <c:pt idx="251">
                  <c:v>96.353581030000001</c:v>
                </c:pt>
                <c:pt idx="252">
                  <c:v>96.03945804</c:v>
                </c:pt>
                <c:pt idx="253">
                  <c:v>92.713228099999995</c:v>
                </c:pt>
                <c:pt idx="254">
                  <c:v>94.567786839999997</c:v>
                </c:pt>
                <c:pt idx="255">
                  <c:v>97.091735360000001</c:v>
                </c:pt>
                <c:pt idx="256">
                  <c:v>97.180374860000001</c:v>
                </c:pt>
                <c:pt idx="257">
                  <c:v>104.6911051</c:v>
                </c:pt>
                <c:pt idx="258">
                  <c:v>99.65502352</c:v>
                </c:pt>
                <c:pt idx="259">
                  <c:v>101.69532820000001</c:v>
                </c:pt>
                <c:pt idx="260">
                  <c:v>98.426696050000004</c:v>
                </c:pt>
                <c:pt idx="261">
                  <c:v>98.755925410000003</c:v>
                </c:pt>
                <c:pt idx="262">
                  <c:v>100.5863366</c:v>
                </c:pt>
                <c:pt idx="263">
                  <c:v>106.91426060000001</c:v>
                </c:pt>
                <c:pt idx="264">
                  <c:v>103.8786624</c:v>
                </c:pt>
                <c:pt idx="265">
                  <c:v>99.942933179999997</c:v>
                </c:pt>
                <c:pt idx="266">
                  <c:v>100.8962089</c:v>
                </c:pt>
                <c:pt idx="267">
                  <c:v>100.8755692</c:v>
                </c:pt>
                <c:pt idx="268">
                  <c:v>98.911857080000004</c:v>
                </c:pt>
                <c:pt idx="269">
                  <c:v>96.234477319999996</c:v>
                </c:pt>
                <c:pt idx="270">
                  <c:v>95.502810019999998</c:v>
                </c:pt>
                <c:pt idx="271">
                  <c:v>87.785931309999995</c:v>
                </c:pt>
                <c:pt idx="272">
                  <c:v>85.502929320000007</c:v>
                </c:pt>
                <c:pt idx="273">
                  <c:v>83.055152100000001</c:v>
                </c:pt>
                <c:pt idx="274">
                  <c:v>79.079661259999995</c:v>
                </c:pt>
                <c:pt idx="275">
                  <c:v>79.441803539999995</c:v>
                </c:pt>
                <c:pt idx="276">
                  <c:v>78.749528859999998</c:v>
                </c:pt>
                <c:pt idx="277">
                  <c:v>75.724723069999996</c:v>
                </c:pt>
                <c:pt idx="278">
                  <c:v>74.395764360000001</c:v>
                </c:pt>
                <c:pt idx="279">
                  <c:v>71.892014020000005</c:v>
                </c:pt>
                <c:pt idx="280">
                  <c:v>70.236907509999995</c:v>
                </c:pt>
                <c:pt idx="281">
                  <c:v>73.784574340000006</c:v>
                </c:pt>
                <c:pt idx="282">
                  <c:v>77.58068462</c:v>
                </c:pt>
                <c:pt idx="283">
                  <c:v>73.030060759999998</c:v>
                </c:pt>
                <c:pt idx="284">
                  <c:v>72.346112199999993</c:v>
                </c:pt>
                <c:pt idx="285">
                  <c:v>72.229278030000003</c:v>
                </c:pt>
                <c:pt idx="286">
                  <c:v>72.617607149999998</c:v>
                </c:pt>
                <c:pt idx="287">
                  <c:v>73.428291160000001</c:v>
                </c:pt>
                <c:pt idx="288">
                  <c:v>74.296498360000001</c:v>
                </c:pt>
                <c:pt idx="289">
                  <c:v>72.928367030000004</c:v>
                </c:pt>
                <c:pt idx="290">
                  <c:v>73.711809579999994</c:v>
                </c:pt>
                <c:pt idx="291">
                  <c:v>74.032955569999999</c:v>
                </c:pt>
                <c:pt idx="292">
                  <c:v>74.045788279999996</c:v>
                </c:pt>
                <c:pt idx="293">
                  <c:v>73.057905289999994</c:v>
                </c:pt>
                <c:pt idx="294">
                  <c:v>72.315580890000007</c:v>
                </c:pt>
                <c:pt idx="295">
                  <c:v>71.428862339999995</c:v>
                </c:pt>
                <c:pt idx="296">
                  <c:v>70.941484900000006</c:v>
                </c:pt>
                <c:pt idx="297">
                  <c:v>69.388458790000001</c:v>
                </c:pt>
                <c:pt idx="298">
                  <c:v>68.789536659999996</c:v>
                </c:pt>
                <c:pt idx="299">
                  <c:v>69.379432170000001</c:v>
                </c:pt>
                <c:pt idx="300">
                  <c:v>70.49441195</c:v>
                </c:pt>
                <c:pt idx="301">
                  <c:v>73.060301440000003</c:v>
                </c:pt>
                <c:pt idx="302">
                  <c:v>71.302238849999995</c:v>
                </c:pt>
                <c:pt idx="303">
                  <c:v>70.390084979999997</c:v>
                </c:pt>
                <c:pt idx="304">
                  <c:v>76.361311610000001</c:v>
                </c:pt>
                <c:pt idx="305">
                  <c:v>73.421111359999998</c:v>
                </c:pt>
                <c:pt idx="306">
                  <c:v>74.003570019999998</c:v>
                </c:pt>
                <c:pt idx="307">
                  <c:v>76.446014109999993</c:v>
                </c:pt>
                <c:pt idx="308">
                  <c:v>76.750993410000007</c:v>
                </c:pt>
                <c:pt idx="309">
                  <c:v>76.043568070000006</c:v>
                </c:pt>
                <c:pt idx="310">
                  <c:v>75.790476229999996</c:v>
                </c:pt>
                <c:pt idx="311">
                  <c:v>74.960238200000006</c:v>
                </c:pt>
                <c:pt idx="312">
                  <c:v>73.917944230000003</c:v>
                </c:pt>
                <c:pt idx="313">
                  <c:v>73.917944230000003</c:v>
                </c:pt>
                <c:pt idx="314">
                  <c:v>73.917944230000003</c:v>
                </c:pt>
                <c:pt idx="315">
                  <c:v>76.934728699999994</c:v>
                </c:pt>
                <c:pt idx="316">
                  <c:v>77.478003619999996</c:v>
                </c:pt>
                <c:pt idx="317">
                  <c:v>75.850050210000006</c:v>
                </c:pt>
                <c:pt idx="318">
                  <c:v>78.116220709999993</c:v>
                </c:pt>
                <c:pt idx="319">
                  <c:v>78.407369799999998</c:v>
                </c:pt>
                <c:pt idx="320">
                  <c:v>80.356512519999995</c:v>
                </c:pt>
                <c:pt idx="321">
                  <c:v>81.983689530000007</c:v>
                </c:pt>
                <c:pt idx="322">
                  <c:v>81.739804340000006</c:v>
                </c:pt>
                <c:pt idx="323">
                  <c:v>82.713369020000002</c:v>
                </c:pt>
                <c:pt idx="324">
                  <c:v>82.743060369999995</c:v>
                </c:pt>
                <c:pt idx="325">
                  <c:v>83.473732819999995</c:v>
                </c:pt>
                <c:pt idx="326">
                  <c:v>80.965772419999993</c:v>
                </c:pt>
                <c:pt idx="327">
                  <c:v>80.312363379999994</c:v>
                </c:pt>
                <c:pt idx="328">
                  <c:v>80.850025310000007</c:v>
                </c:pt>
                <c:pt idx="329">
                  <c:v>82.866907479999995</c:v>
                </c:pt>
                <c:pt idx="330">
                  <c:v>84.512492080000001</c:v>
                </c:pt>
                <c:pt idx="331">
                  <c:v>83.907935280000004</c:v>
                </c:pt>
                <c:pt idx="332">
                  <c:v>82.902522689999998</c:v>
                </c:pt>
                <c:pt idx="333">
                  <c:v>82.932019980000007</c:v>
                </c:pt>
                <c:pt idx="334">
                  <c:v>82.932019980000007</c:v>
                </c:pt>
                <c:pt idx="335">
                  <c:v>83.40029432</c:v>
                </c:pt>
                <c:pt idx="336">
                  <c:v>83.756847559999997</c:v>
                </c:pt>
                <c:pt idx="337">
                  <c:v>85.249415220000003</c:v>
                </c:pt>
                <c:pt idx="338">
                  <c:v>87.183374799999996</c:v>
                </c:pt>
                <c:pt idx="339">
                  <c:v>85.106488369999994</c:v>
                </c:pt>
                <c:pt idx="340">
                  <c:v>85.703563270000004</c:v>
                </c:pt>
                <c:pt idx="341">
                  <c:v>84.527331390000001</c:v>
                </c:pt>
                <c:pt idx="342">
                  <c:v>84.97866114</c:v>
                </c:pt>
                <c:pt idx="343">
                  <c:v>85.452556729999998</c:v>
                </c:pt>
                <c:pt idx="344">
                  <c:v>87.434035100000003</c:v>
                </c:pt>
                <c:pt idx="345">
                  <c:v>87.919214729999993</c:v>
                </c:pt>
                <c:pt idx="346">
                  <c:v>88.538332780000005</c:v>
                </c:pt>
                <c:pt idx="347">
                  <c:v>84.699899900000005</c:v>
                </c:pt>
                <c:pt idx="348">
                  <c:v>84.095379039999997</c:v>
                </c:pt>
                <c:pt idx="349">
                  <c:v>84.79550716</c:v>
                </c:pt>
                <c:pt idx="350">
                  <c:v>83.184466659999998</c:v>
                </c:pt>
                <c:pt idx="351">
                  <c:v>82.663802309999994</c:v>
                </c:pt>
                <c:pt idx="352">
                  <c:v>80.300859799999998</c:v>
                </c:pt>
                <c:pt idx="353">
                  <c:v>80.658909980000004</c:v>
                </c:pt>
                <c:pt idx="354">
                  <c:v>80.658909980000004</c:v>
                </c:pt>
                <c:pt idx="355">
                  <c:v>78.140642580000005</c:v>
                </c:pt>
                <c:pt idx="356">
                  <c:v>78.550582360000007</c:v>
                </c:pt>
                <c:pt idx="357">
                  <c:v>78.540336190000005</c:v>
                </c:pt>
                <c:pt idx="358">
                  <c:v>78.340990419999997</c:v>
                </c:pt>
                <c:pt idx="359">
                  <c:v>78.591506319999993</c:v>
                </c:pt>
                <c:pt idx="360">
                  <c:v>79.314474799999999</c:v>
                </c:pt>
                <c:pt idx="361">
                  <c:v>77.66458729</c:v>
                </c:pt>
                <c:pt idx="362">
                  <c:v>77.114540489999996</c:v>
                </c:pt>
                <c:pt idx="363">
                  <c:v>76.406902209999998</c:v>
                </c:pt>
                <c:pt idx="364">
                  <c:v>76.140086310000001</c:v>
                </c:pt>
                <c:pt idx="365">
                  <c:v>75.487911330000003</c:v>
                </c:pt>
                <c:pt idx="366">
                  <c:v>75.252490679999994</c:v>
                </c:pt>
                <c:pt idx="367">
                  <c:v>77.130264310000001</c:v>
                </c:pt>
                <c:pt idx="368">
                  <c:v>79.446326769999999</c:v>
                </c:pt>
                <c:pt idx="369">
                  <c:v>77.994530109999999</c:v>
                </c:pt>
                <c:pt idx="370">
                  <c:v>77.664354869999997</c:v>
                </c:pt>
                <c:pt idx="371">
                  <c:v>77.384686250000001</c:v>
                </c:pt>
                <c:pt idx="372">
                  <c:v>76.948828419999998</c:v>
                </c:pt>
                <c:pt idx="373">
                  <c:v>76.142800390000005</c:v>
                </c:pt>
                <c:pt idx="374">
                  <c:v>75.92768409</c:v>
                </c:pt>
                <c:pt idx="375">
                  <c:v>75.811146750000006</c:v>
                </c:pt>
                <c:pt idx="376">
                  <c:v>73.689028980000003</c:v>
                </c:pt>
                <c:pt idx="377">
                  <c:v>71.884159819999994</c:v>
                </c:pt>
                <c:pt idx="378">
                  <c:v>71.882811309999994</c:v>
                </c:pt>
                <c:pt idx="379">
                  <c:v>72.85735622</c:v>
                </c:pt>
                <c:pt idx="380">
                  <c:v>72.192775589999997</c:v>
                </c:pt>
                <c:pt idx="381">
                  <c:v>72.699343110000001</c:v>
                </c:pt>
                <c:pt idx="382">
                  <c:v>74.742877379999996</c:v>
                </c:pt>
                <c:pt idx="383">
                  <c:v>73.15121413</c:v>
                </c:pt>
                <c:pt idx="384">
                  <c:v>73.697047670000003</c:v>
                </c:pt>
                <c:pt idx="385">
                  <c:v>72.803346660000003</c:v>
                </c:pt>
                <c:pt idx="386">
                  <c:v>72.421593569999999</c:v>
                </c:pt>
                <c:pt idx="387">
                  <c:v>72.775988220000002</c:v>
                </c:pt>
                <c:pt idx="388">
                  <c:v>72.265900400000007</c:v>
                </c:pt>
                <c:pt idx="389">
                  <c:v>75.061529500000006</c:v>
                </c:pt>
                <c:pt idx="390">
                  <c:v>75.447173509999999</c:v>
                </c:pt>
                <c:pt idx="391">
                  <c:v>75.567810719999997</c:v>
                </c:pt>
                <c:pt idx="392">
                  <c:v>74.347473960000002</c:v>
                </c:pt>
                <c:pt idx="393">
                  <c:v>73.295519600000006</c:v>
                </c:pt>
                <c:pt idx="394">
                  <c:v>73.134781380000007</c:v>
                </c:pt>
                <c:pt idx="395">
                  <c:v>73.528281699999994</c:v>
                </c:pt>
                <c:pt idx="396">
                  <c:v>73.383071119999997</c:v>
                </c:pt>
                <c:pt idx="397">
                  <c:v>73.255246940000006</c:v>
                </c:pt>
                <c:pt idx="398">
                  <c:v>73.187148440000001</c:v>
                </c:pt>
                <c:pt idx="399">
                  <c:v>72.83028444</c:v>
                </c:pt>
                <c:pt idx="400">
                  <c:v>72.737293879999996</c:v>
                </c:pt>
                <c:pt idx="401">
                  <c:v>73.25279098</c:v>
                </c:pt>
                <c:pt idx="402">
                  <c:v>71.956324789999996</c:v>
                </c:pt>
                <c:pt idx="403">
                  <c:v>71.771918999999997</c:v>
                </c:pt>
                <c:pt idx="404">
                  <c:v>71.49214207</c:v>
                </c:pt>
                <c:pt idx="405">
                  <c:v>71.691709029999998</c:v>
                </c:pt>
                <c:pt idx="406">
                  <c:v>72.698985910000005</c:v>
                </c:pt>
                <c:pt idx="407">
                  <c:v>71.502645389999998</c:v>
                </c:pt>
                <c:pt idx="408">
                  <c:v>71.114629260000001</c:v>
                </c:pt>
                <c:pt idx="409">
                  <c:v>72.493314720000001</c:v>
                </c:pt>
                <c:pt idx="410">
                  <c:v>72.293280080000002</c:v>
                </c:pt>
                <c:pt idx="411">
                  <c:v>71.654102539999997</c:v>
                </c:pt>
                <c:pt idx="412">
                  <c:v>72.309448599999996</c:v>
                </c:pt>
                <c:pt idx="413">
                  <c:v>72.288943529999997</c:v>
                </c:pt>
                <c:pt idx="414">
                  <c:v>72.740449179999999</c:v>
                </c:pt>
                <c:pt idx="415">
                  <c:v>71.356371010000004</c:v>
                </c:pt>
                <c:pt idx="416">
                  <c:v>73.214182980000004</c:v>
                </c:pt>
                <c:pt idx="417">
                  <c:v>73.673897449999998</c:v>
                </c:pt>
                <c:pt idx="418">
                  <c:v>73.170084759999995</c:v>
                </c:pt>
                <c:pt idx="419">
                  <c:v>73.170084759999995</c:v>
                </c:pt>
                <c:pt idx="420">
                  <c:v>74.013277669999994</c:v>
                </c:pt>
                <c:pt idx="421">
                  <c:v>73.768214760000006</c:v>
                </c:pt>
                <c:pt idx="422">
                  <c:v>73.393554230000007</c:v>
                </c:pt>
                <c:pt idx="423">
                  <c:v>72.972743780000002</c:v>
                </c:pt>
                <c:pt idx="424">
                  <c:v>72.80643121</c:v>
                </c:pt>
                <c:pt idx="425">
                  <c:v>73.266991989999994</c:v>
                </c:pt>
                <c:pt idx="426">
                  <c:v>73.529066020000002</c:v>
                </c:pt>
                <c:pt idx="427">
                  <c:v>72.630228650000006</c:v>
                </c:pt>
                <c:pt idx="428">
                  <c:v>71.481262150000006</c:v>
                </c:pt>
                <c:pt idx="429">
                  <c:v>70.996856449999996</c:v>
                </c:pt>
                <c:pt idx="430">
                  <c:v>69.712097170000007</c:v>
                </c:pt>
                <c:pt idx="431">
                  <c:v>69.419335660000002</c:v>
                </c:pt>
                <c:pt idx="432">
                  <c:v>69.124174780000004</c:v>
                </c:pt>
                <c:pt idx="433">
                  <c:v>69.220937480000003</c:v>
                </c:pt>
                <c:pt idx="434">
                  <c:v>76.695826629999999</c:v>
                </c:pt>
                <c:pt idx="435">
                  <c:v>75.488747759999995</c:v>
                </c:pt>
                <c:pt idx="436">
                  <c:v>73.599383160000002</c:v>
                </c:pt>
                <c:pt idx="437">
                  <c:v>72.503999739999998</c:v>
                </c:pt>
                <c:pt idx="438">
                  <c:v>72.804724699999994</c:v>
                </c:pt>
                <c:pt idx="439">
                  <c:v>72.816777669999993</c:v>
                </c:pt>
                <c:pt idx="440">
                  <c:v>73.943501760000004</c:v>
                </c:pt>
                <c:pt idx="441">
                  <c:v>73.444176100000007</c:v>
                </c:pt>
                <c:pt idx="442">
                  <c:v>73.596545739999996</c:v>
                </c:pt>
                <c:pt idx="443">
                  <c:v>73.691826129999995</c:v>
                </c:pt>
                <c:pt idx="444">
                  <c:v>73.947120089999999</c:v>
                </c:pt>
                <c:pt idx="445">
                  <c:v>73.978963789999995</c:v>
                </c:pt>
                <c:pt idx="446">
                  <c:v>75.17824032</c:v>
                </c:pt>
                <c:pt idx="447">
                  <c:v>73.203502299999997</c:v>
                </c:pt>
                <c:pt idx="448">
                  <c:v>73.445664980000004</c:v>
                </c:pt>
                <c:pt idx="449">
                  <c:v>73.283497019999999</c:v>
                </c:pt>
                <c:pt idx="450">
                  <c:v>72.977452720000002</c:v>
                </c:pt>
                <c:pt idx="451">
                  <c:v>72.851358039999994</c:v>
                </c:pt>
                <c:pt idx="452">
                  <c:v>72.553566439999997</c:v>
                </c:pt>
                <c:pt idx="453">
                  <c:v>72.31065246</c:v>
                </c:pt>
                <c:pt idx="454">
                  <c:v>72.640072040000007</c:v>
                </c:pt>
                <c:pt idx="455">
                  <c:v>72.582823779999998</c:v>
                </c:pt>
                <c:pt idx="456">
                  <c:v>72.176132699999997</c:v>
                </c:pt>
                <c:pt idx="457">
                  <c:v>72.371829109999993</c:v>
                </c:pt>
                <c:pt idx="458">
                  <c:v>72.804206399999998</c:v>
                </c:pt>
                <c:pt idx="459">
                  <c:v>72.099024139999997</c:v>
                </c:pt>
                <c:pt idx="460">
                  <c:v>72.192562600000002</c:v>
                </c:pt>
                <c:pt idx="461">
                  <c:v>72.32124598</c:v>
                </c:pt>
                <c:pt idx="462">
                  <c:v>76.375037030000001</c:v>
                </c:pt>
                <c:pt idx="463">
                  <c:v>83.42968888</c:v>
                </c:pt>
                <c:pt idx="464">
                  <c:v>86.252374200000006</c:v>
                </c:pt>
                <c:pt idx="465">
                  <c:v>81.5478375</c:v>
                </c:pt>
                <c:pt idx="466">
                  <c:v>79.424650029999995</c:v>
                </c:pt>
                <c:pt idx="467">
                  <c:v>77.290256150000005</c:v>
                </c:pt>
                <c:pt idx="468">
                  <c:v>77.99444785</c:v>
                </c:pt>
                <c:pt idx="469">
                  <c:v>76.62086669</c:v>
                </c:pt>
                <c:pt idx="470">
                  <c:v>76.331496479999998</c:v>
                </c:pt>
                <c:pt idx="471">
                  <c:v>78.517525930000005</c:v>
                </c:pt>
                <c:pt idx="472">
                  <c:v>80.209043980000004</c:v>
                </c:pt>
                <c:pt idx="473">
                  <c:v>83.416618830000004</c:v>
                </c:pt>
                <c:pt idx="474">
                  <c:v>83.439009260000006</c:v>
                </c:pt>
                <c:pt idx="475">
                  <c:v>83.793320750000007</c:v>
                </c:pt>
                <c:pt idx="476">
                  <c:v>83.072699560000004</c:v>
                </c:pt>
                <c:pt idx="477">
                  <c:v>83.351293150000004</c:v>
                </c:pt>
                <c:pt idx="478">
                  <c:v>86.079571759999993</c:v>
                </c:pt>
                <c:pt idx="479">
                  <c:v>86.050537399999996</c:v>
                </c:pt>
                <c:pt idx="480">
                  <c:v>86.182325419999998</c:v>
                </c:pt>
                <c:pt idx="481">
                  <c:v>87.780522480000002</c:v>
                </c:pt>
                <c:pt idx="482">
                  <c:v>88.390391530000002</c:v>
                </c:pt>
                <c:pt idx="483">
                  <c:v>89.375602880000002</c:v>
                </c:pt>
                <c:pt idx="484">
                  <c:v>88.834345220000003</c:v>
                </c:pt>
                <c:pt idx="485">
                  <c:v>89.587763260000003</c:v>
                </c:pt>
                <c:pt idx="486">
                  <c:v>90.683630210000004</c:v>
                </c:pt>
                <c:pt idx="487">
                  <c:v>89.040930450000005</c:v>
                </c:pt>
                <c:pt idx="488">
                  <c:v>87.719580250000007</c:v>
                </c:pt>
                <c:pt idx="489">
                  <c:v>85.626534370000002</c:v>
                </c:pt>
                <c:pt idx="490">
                  <c:v>85.582793210000006</c:v>
                </c:pt>
                <c:pt idx="491">
                  <c:v>90.85399305</c:v>
                </c:pt>
                <c:pt idx="492">
                  <c:v>91.654917960000006</c:v>
                </c:pt>
                <c:pt idx="493">
                  <c:v>89.108447100000006</c:v>
                </c:pt>
                <c:pt idx="494">
                  <c:v>87.50399152</c:v>
                </c:pt>
                <c:pt idx="495">
                  <c:v>87.755859099999995</c:v>
                </c:pt>
                <c:pt idx="496">
                  <c:v>85.429773280000006</c:v>
                </c:pt>
                <c:pt idx="497">
                  <c:v>87.751666360000002</c:v>
                </c:pt>
                <c:pt idx="498">
                  <c:v>87.33608941</c:v>
                </c:pt>
                <c:pt idx="499">
                  <c:v>88.333611009999998</c:v>
                </c:pt>
                <c:pt idx="500">
                  <c:v>89.316930299999996</c:v>
                </c:pt>
                <c:pt idx="501">
                  <c:v>89.330294749999993</c:v>
                </c:pt>
                <c:pt idx="502">
                  <c:v>90.075816610000004</c:v>
                </c:pt>
                <c:pt idx="503">
                  <c:v>90.576579659999993</c:v>
                </c:pt>
                <c:pt idx="504">
                  <c:v>90.576579659999993</c:v>
                </c:pt>
                <c:pt idx="505">
                  <c:v>90.576579659999993</c:v>
                </c:pt>
                <c:pt idx="506">
                  <c:v>93.584178589999993</c:v>
                </c:pt>
                <c:pt idx="507">
                  <c:v>90.88890361</c:v>
                </c:pt>
                <c:pt idx="508">
                  <c:v>91.69936088</c:v>
                </c:pt>
                <c:pt idx="509">
                  <c:v>91.69936088</c:v>
                </c:pt>
                <c:pt idx="510">
                  <c:v>89.113207329999994</c:v>
                </c:pt>
                <c:pt idx="511">
                  <c:v>89.337670149999994</c:v>
                </c:pt>
                <c:pt idx="512">
                  <c:v>89.344272110000006</c:v>
                </c:pt>
                <c:pt idx="513">
                  <c:v>90.553561400000007</c:v>
                </c:pt>
                <c:pt idx="514">
                  <c:v>89.773561310000005</c:v>
                </c:pt>
                <c:pt idx="515">
                  <c:v>90.212618800000001</c:v>
                </c:pt>
                <c:pt idx="516">
                  <c:v>89.792558049999997</c:v>
                </c:pt>
                <c:pt idx="517">
                  <c:v>89.107142150000001</c:v>
                </c:pt>
                <c:pt idx="518">
                  <c:v>89.30701603</c:v>
                </c:pt>
                <c:pt idx="519">
                  <c:v>88.877514309999995</c:v>
                </c:pt>
                <c:pt idx="520">
                  <c:v>89.592706800000002</c:v>
                </c:pt>
                <c:pt idx="521">
                  <c:v>91.140543350000002</c:v>
                </c:pt>
                <c:pt idx="522">
                  <c:v>90.984140949999997</c:v>
                </c:pt>
                <c:pt idx="523">
                  <c:v>92.620478199999994</c:v>
                </c:pt>
                <c:pt idx="524">
                  <c:v>93.954508559999994</c:v>
                </c:pt>
                <c:pt idx="525">
                  <c:v>93.770382130000002</c:v>
                </c:pt>
                <c:pt idx="526">
                  <c:v>95.329413630000005</c:v>
                </c:pt>
                <c:pt idx="527">
                  <c:v>91.242868909999999</c:v>
                </c:pt>
                <c:pt idx="528">
                  <c:v>92.307251579999999</c:v>
                </c:pt>
                <c:pt idx="529">
                  <c:v>85.410037439999996</c:v>
                </c:pt>
                <c:pt idx="530">
                  <c:v>85.695017089999993</c:v>
                </c:pt>
                <c:pt idx="531">
                  <c:v>86.371091089999993</c:v>
                </c:pt>
                <c:pt idx="532">
                  <c:v>90.078615529999993</c:v>
                </c:pt>
                <c:pt idx="533">
                  <c:v>96.683842839999997</c:v>
                </c:pt>
                <c:pt idx="534">
                  <c:v>103.41803830000001</c:v>
                </c:pt>
                <c:pt idx="535">
                  <c:v>100.1069893</c:v>
                </c:pt>
                <c:pt idx="536">
                  <c:v>97.946289750000005</c:v>
                </c:pt>
                <c:pt idx="537">
                  <c:v>101.0512976</c:v>
                </c:pt>
                <c:pt idx="538">
                  <c:v>103.2786701</c:v>
                </c:pt>
                <c:pt idx="539">
                  <c:v>105.3858079</c:v>
                </c:pt>
                <c:pt idx="540">
                  <c:v>102.84603389999999</c:v>
                </c:pt>
                <c:pt idx="541">
                  <c:v>100.3359923</c:v>
                </c:pt>
                <c:pt idx="542">
                  <c:v>97.550009500000002</c:v>
                </c:pt>
                <c:pt idx="543">
                  <c:v>100.255827</c:v>
                </c:pt>
                <c:pt idx="544">
                  <c:v>102.4192608</c:v>
                </c:pt>
                <c:pt idx="545">
                  <c:v>99.957614609999993</c:v>
                </c:pt>
                <c:pt idx="546">
                  <c:v>101.14275550000001</c:v>
                </c:pt>
                <c:pt idx="547">
                  <c:v>101.5778826</c:v>
                </c:pt>
                <c:pt idx="548">
                  <c:v>94.733185259999999</c:v>
                </c:pt>
                <c:pt idx="549">
                  <c:v>98.057842750000006</c:v>
                </c:pt>
                <c:pt idx="550">
                  <c:v>94.427096669999997</c:v>
                </c:pt>
                <c:pt idx="551">
                  <c:v>96.011885210000003</c:v>
                </c:pt>
                <c:pt idx="552">
                  <c:v>95.872456040000003</c:v>
                </c:pt>
                <c:pt idx="553">
                  <c:v>101.7062883</c:v>
                </c:pt>
                <c:pt idx="554">
                  <c:v>107.35878959999999</c:v>
                </c:pt>
                <c:pt idx="555">
                  <c:v>98.552868700000005</c:v>
                </c:pt>
                <c:pt idx="556">
                  <c:v>93.421736240000001</c:v>
                </c:pt>
                <c:pt idx="557">
                  <c:v>101.9646415</c:v>
                </c:pt>
                <c:pt idx="558">
                  <c:v>98.364486450000001</c:v>
                </c:pt>
                <c:pt idx="559">
                  <c:v>98.892632539999994</c:v>
                </c:pt>
                <c:pt idx="560">
                  <c:v>97.148493119999998</c:v>
                </c:pt>
                <c:pt idx="561">
                  <c:v>89.995874970000003</c:v>
                </c:pt>
                <c:pt idx="562">
                  <c:v>89.523217970000005</c:v>
                </c:pt>
                <c:pt idx="563">
                  <c:v>88.809713729999999</c:v>
                </c:pt>
                <c:pt idx="564">
                  <c:v>96.343814640000005</c:v>
                </c:pt>
                <c:pt idx="565">
                  <c:v>96.515203499999998</c:v>
                </c:pt>
                <c:pt idx="566">
                  <c:v>96.309342409999999</c:v>
                </c:pt>
                <c:pt idx="567">
                  <c:v>95.294657580000006</c:v>
                </c:pt>
                <c:pt idx="568">
                  <c:v>92.981696049999996</c:v>
                </c:pt>
                <c:pt idx="569">
                  <c:v>93.9926581</c:v>
                </c:pt>
                <c:pt idx="570">
                  <c:v>90.981657049999995</c:v>
                </c:pt>
                <c:pt idx="571">
                  <c:v>91.069905669999997</c:v>
                </c:pt>
                <c:pt idx="572">
                  <c:v>92.106222970000005</c:v>
                </c:pt>
                <c:pt idx="573">
                  <c:v>94.608940720000007</c:v>
                </c:pt>
                <c:pt idx="574">
                  <c:v>96.305850680000006</c:v>
                </c:pt>
                <c:pt idx="575">
                  <c:v>101.3841552</c:v>
                </c:pt>
                <c:pt idx="576">
                  <c:v>102.9739833</c:v>
                </c:pt>
                <c:pt idx="577">
                  <c:v>102.9739833</c:v>
                </c:pt>
                <c:pt idx="578">
                  <c:v>105.98591</c:v>
                </c:pt>
                <c:pt idx="579">
                  <c:v>98.915458180000002</c:v>
                </c:pt>
                <c:pt idx="580">
                  <c:v>97.664216440000004</c:v>
                </c:pt>
                <c:pt idx="581">
                  <c:v>98.46881793</c:v>
                </c:pt>
                <c:pt idx="582">
                  <c:v>99.647939399999998</c:v>
                </c:pt>
                <c:pt idx="583">
                  <c:v>99.647939399999998</c:v>
                </c:pt>
                <c:pt idx="584">
                  <c:v>99.647939399999998</c:v>
                </c:pt>
                <c:pt idx="585">
                  <c:v>99.683228630000002</c:v>
                </c:pt>
                <c:pt idx="586">
                  <c:v>100.9935436</c:v>
                </c:pt>
                <c:pt idx="587">
                  <c:v>100.5002666</c:v>
                </c:pt>
                <c:pt idx="588">
                  <c:v>103.8695847</c:v>
                </c:pt>
                <c:pt idx="589">
                  <c:v>105.3032649</c:v>
                </c:pt>
                <c:pt idx="590">
                  <c:v>108.53950639999999</c:v>
                </c:pt>
                <c:pt idx="591">
                  <c:v>109.74272740000001</c:v>
                </c:pt>
                <c:pt idx="592">
                  <c:v>112.92660480000001</c:v>
                </c:pt>
                <c:pt idx="593">
                  <c:v>117.1779074</c:v>
                </c:pt>
                <c:pt idx="594">
                  <c:v>117.1779074</c:v>
                </c:pt>
                <c:pt idx="595">
                  <c:v>119.0985246</c:v>
                </c:pt>
                <c:pt idx="596">
                  <c:v>123.69356689999999</c:v>
                </c:pt>
                <c:pt idx="597">
                  <c:v>123.51564980000001</c:v>
                </c:pt>
                <c:pt idx="598">
                  <c:v>128.63734099999999</c:v>
                </c:pt>
                <c:pt idx="599">
                  <c:v>133.12899519999999</c:v>
                </c:pt>
                <c:pt idx="600">
                  <c:v>128.96968340000001</c:v>
                </c:pt>
                <c:pt idx="601">
                  <c:v>125.7384435</c:v>
                </c:pt>
                <c:pt idx="602">
                  <c:v>123.2032403</c:v>
                </c:pt>
                <c:pt idx="603">
                  <c:v>124.3021868</c:v>
                </c:pt>
                <c:pt idx="604">
                  <c:v>124.12615220000001</c:v>
                </c:pt>
                <c:pt idx="605">
                  <c:v>122.937656</c:v>
                </c:pt>
                <c:pt idx="606">
                  <c:v>124.8167931</c:v>
                </c:pt>
                <c:pt idx="607">
                  <c:v>128.759276</c:v>
                </c:pt>
                <c:pt idx="608">
                  <c:v>133.7465229</c:v>
                </c:pt>
                <c:pt idx="609">
                  <c:v>130.99577249999999</c:v>
                </c:pt>
                <c:pt idx="610">
                  <c:v>132.80653240000001</c:v>
                </c:pt>
                <c:pt idx="611">
                  <c:v>131.22682169999999</c:v>
                </c:pt>
                <c:pt idx="612">
                  <c:v>125.5646648</c:v>
                </c:pt>
                <c:pt idx="613">
                  <c:v>123.9086394</c:v>
                </c:pt>
                <c:pt idx="614">
                  <c:v>123.6666233</c:v>
                </c:pt>
                <c:pt idx="615">
                  <c:v>128.74729429999999</c:v>
                </c:pt>
                <c:pt idx="616">
                  <c:v>127.2562156</c:v>
                </c:pt>
                <c:pt idx="617">
                  <c:v>127.2562156</c:v>
                </c:pt>
                <c:pt idx="618">
                  <c:v>127.2562156</c:v>
                </c:pt>
                <c:pt idx="619">
                  <c:v>128.93253859999999</c:v>
                </c:pt>
                <c:pt idx="620">
                  <c:v>127.8025016</c:v>
                </c:pt>
                <c:pt idx="621">
                  <c:v>129.96837429999999</c:v>
                </c:pt>
                <c:pt idx="622">
                  <c:v>136.2892621</c:v>
                </c:pt>
                <c:pt idx="623">
                  <c:v>143.1500096</c:v>
                </c:pt>
                <c:pt idx="624">
                  <c:v>148.88339300000001</c:v>
                </c:pt>
                <c:pt idx="625">
                  <c:v>164.12009130000001</c:v>
                </c:pt>
                <c:pt idx="626">
                  <c:v>149.40679030000001</c:v>
                </c:pt>
                <c:pt idx="627">
                  <c:v>136.55021730000001</c:v>
                </c:pt>
                <c:pt idx="628">
                  <c:v>129.39922849999999</c:v>
                </c:pt>
                <c:pt idx="629">
                  <c:v>125.00805440000001</c:v>
                </c:pt>
                <c:pt idx="630">
                  <c:v>121.3450339</c:v>
                </c:pt>
                <c:pt idx="631">
                  <c:v>122.4798904</c:v>
                </c:pt>
                <c:pt idx="632">
                  <c:v>129.25528660000001</c:v>
                </c:pt>
                <c:pt idx="633">
                  <c:v>133.1692558</c:v>
                </c:pt>
                <c:pt idx="634">
                  <c:v>133.2842661</c:v>
                </c:pt>
                <c:pt idx="635">
                  <c:v>127.96905889999999</c:v>
                </c:pt>
                <c:pt idx="636">
                  <c:v>126.4880613</c:v>
                </c:pt>
                <c:pt idx="637">
                  <c:v>131.21231330000001</c:v>
                </c:pt>
                <c:pt idx="638">
                  <c:v>128.82028779999999</c:v>
                </c:pt>
                <c:pt idx="639">
                  <c:v>132.80261719999999</c:v>
                </c:pt>
                <c:pt idx="640">
                  <c:v>138.94824109999999</c:v>
                </c:pt>
                <c:pt idx="641">
                  <c:v>138.40327679999999</c:v>
                </c:pt>
                <c:pt idx="642">
                  <c:v>139.4834912</c:v>
                </c:pt>
                <c:pt idx="643">
                  <c:v>138.3287996</c:v>
                </c:pt>
                <c:pt idx="644">
                  <c:v>138.4514844</c:v>
                </c:pt>
                <c:pt idx="645">
                  <c:v>143.5892757</c:v>
                </c:pt>
                <c:pt idx="646">
                  <c:v>147.46778459999999</c:v>
                </c:pt>
                <c:pt idx="647">
                  <c:v>160.17844109999999</c:v>
                </c:pt>
                <c:pt idx="648">
                  <c:v>161.59203059999999</c:v>
                </c:pt>
                <c:pt idx="649">
                  <c:v>160.54582389999999</c:v>
                </c:pt>
                <c:pt idx="650">
                  <c:v>152.64162469999999</c:v>
                </c:pt>
                <c:pt idx="651">
                  <c:v>154.99096710000001</c:v>
                </c:pt>
                <c:pt idx="652">
                  <c:v>168.75427999999999</c:v>
                </c:pt>
                <c:pt idx="653">
                  <c:v>166.17490860000001</c:v>
                </c:pt>
                <c:pt idx="654">
                  <c:v>164.73965430000001</c:v>
                </c:pt>
                <c:pt idx="655">
                  <c:v>169.58113739999999</c:v>
                </c:pt>
                <c:pt idx="656">
                  <c:v>173.9898503</c:v>
                </c:pt>
                <c:pt idx="657">
                  <c:v>173.1395326</c:v>
                </c:pt>
                <c:pt idx="658">
                  <c:v>162.18482800000001</c:v>
                </c:pt>
                <c:pt idx="659">
                  <c:v>153.1033218</c:v>
                </c:pt>
                <c:pt idx="660">
                  <c:v>154.7835408</c:v>
                </c:pt>
                <c:pt idx="661">
                  <c:v>148.0825155</c:v>
                </c:pt>
                <c:pt idx="662">
                  <c:v>144.22443670000001</c:v>
                </c:pt>
                <c:pt idx="663">
                  <c:v>139.1084548</c:v>
                </c:pt>
                <c:pt idx="664">
                  <c:v>139.13342280000001</c:v>
                </c:pt>
                <c:pt idx="665">
                  <c:v>141.3028655</c:v>
                </c:pt>
                <c:pt idx="666">
                  <c:v>137.03694780000001</c:v>
                </c:pt>
                <c:pt idx="667">
                  <c:v>129.8391805</c:v>
                </c:pt>
                <c:pt idx="668">
                  <c:v>132.29257609999999</c:v>
                </c:pt>
                <c:pt idx="669">
                  <c:v>135.1283636</c:v>
                </c:pt>
                <c:pt idx="670">
                  <c:v>140.884073</c:v>
                </c:pt>
                <c:pt idx="671">
                  <c:v>145.29749849999999</c:v>
                </c:pt>
                <c:pt idx="672">
                  <c:v>145.71045229999999</c:v>
                </c:pt>
                <c:pt idx="673">
                  <c:v>148.1331672</c:v>
                </c:pt>
                <c:pt idx="674">
                  <c:v>149.8707498</c:v>
                </c:pt>
                <c:pt idx="675">
                  <c:v>152.6419262</c:v>
                </c:pt>
                <c:pt idx="676">
                  <c:v>153.030687</c:v>
                </c:pt>
                <c:pt idx="677">
                  <c:v>145.8278473</c:v>
                </c:pt>
                <c:pt idx="678">
                  <c:v>151.28651919999999</c:v>
                </c:pt>
                <c:pt idx="679">
                  <c:v>151.28651919999999</c:v>
                </c:pt>
                <c:pt idx="680">
                  <c:v>151.56296939999999</c:v>
                </c:pt>
                <c:pt idx="681">
                  <c:v>152.95267680000001</c:v>
                </c:pt>
                <c:pt idx="682">
                  <c:v>155.19126499999999</c:v>
                </c:pt>
                <c:pt idx="683">
                  <c:v>151.63055069999999</c:v>
                </c:pt>
                <c:pt idx="684">
                  <c:v>156.84410840000001</c:v>
                </c:pt>
                <c:pt idx="685">
                  <c:v>152.98417069999999</c:v>
                </c:pt>
                <c:pt idx="686">
                  <c:v>148.39200009999999</c:v>
                </c:pt>
                <c:pt idx="687">
                  <c:v>145.75811880000001</c:v>
                </c:pt>
                <c:pt idx="688">
                  <c:v>148.7605528</c:v>
                </c:pt>
                <c:pt idx="689">
                  <c:v>145.9459702</c:v>
                </c:pt>
                <c:pt idx="690">
                  <c:v>143.1486807</c:v>
                </c:pt>
                <c:pt idx="691">
                  <c:v>144.0754421</c:v>
                </c:pt>
                <c:pt idx="692">
                  <c:v>143.7125001</c:v>
                </c:pt>
                <c:pt idx="693">
                  <c:v>145.704466</c:v>
                </c:pt>
                <c:pt idx="694">
                  <c:v>145.704466</c:v>
                </c:pt>
                <c:pt idx="695">
                  <c:v>152.58709999999999</c:v>
                </c:pt>
                <c:pt idx="696">
                  <c:v>150.39021320000001</c:v>
                </c:pt>
                <c:pt idx="697">
                  <c:v>148.49333569999999</c:v>
                </c:pt>
                <c:pt idx="698">
                  <c:v>154.72339389999999</c:v>
                </c:pt>
                <c:pt idx="699">
                  <c:v>163.0457601</c:v>
                </c:pt>
                <c:pt idx="700">
                  <c:v>171.1644977</c:v>
                </c:pt>
                <c:pt idx="701">
                  <c:v>174.75461519999999</c:v>
                </c:pt>
                <c:pt idx="702">
                  <c:v>176.77135809999999</c:v>
                </c:pt>
                <c:pt idx="703">
                  <c:v>174.78342240000001</c:v>
                </c:pt>
                <c:pt idx="704">
                  <c:v>173.72481869999999</c:v>
                </c:pt>
                <c:pt idx="705">
                  <c:v>166.42624599999999</c:v>
                </c:pt>
                <c:pt idx="706">
                  <c:v>173.24288759999999</c:v>
                </c:pt>
                <c:pt idx="707">
                  <c:v>171.7767858</c:v>
                </c:pt>
                <c:pt idx="708">
                  <c:v>177.61565619999999</c:v>
                </c:pt>
                <c:pt idx="709">
                  <c:v>174.75350349999999</c:v>
                </c:pt>
                <c:pt idx="710">
                  <c:v>170.77903430000001</c:v>
                </c:pt>
                <c:pt idx="711">
                  <c:v>174.97501800000001</c:v>
                </c:pt>
                <c:pt idx="712">
                  <c:v>174.47454099999999</c:v>
                </c:pt>
                <c:pt idx="713">
                  <c:v>171.49013479999999</c:v>
                </c:pt>
                <c:pt idx="714">
                  <c:v>172.26881520000001</c:v>
                </c:pt>
                <c:pt idx="715">
                  <c:v>173.39461589999999</c:v>
                </c:pt>
                <c:pt idx="716">
                  <c:v>172.88967489999999</c:v>
                </c:pt>
                <c:pt idx="717">
                  <c:v>168.0754977</c:v>
                </c:pt>
                <c:pt idx="718">
                  <c:v>168.9068724</c:v>
                </c:pt>
                <c:pt idx="719">
                  <c:v>161.90814589999999</c:v>
                </c:pt>
                <c:pt idx="720">
                  <c:v>154.40791720000001</c:v>
                </c:pt>
                <c:pt idx="721">
                  <c:v>153.7349566</c:v>
                </c:pt>
                <c:pt idx="722">
                  <c:v>149.6882267</c:v>
                </c:pt>
                <c:pt idx="723">
                  <c:v>143.9486254</c:v>
                </c:pt>
                <c:pt idx="724">
                  <c:v>146.45318169999999</c:v>
                </c:pt>
                <c:pt idx="725">
                  <c:v>143.7925583</c:v>
                </c:pt>
                <c:pt idx="726">
                  <c:v>143.19262130000001</c:v>
                </c:pt>
                <c:pt idx="727">
                  <c:v>144.60288729999999</c:v>
                </c:pt>
                <c:pt idx="728">
                  <c:v>142.82549159999999</c:v>
                </c:pt>
                <c:pt idx="729">
                  <c:v>141.58984910000001</c:v>
                </c:pt>
                <c:pt idx="730">
                  <c:v>138.90611989999999</c:v>
                </c:pt>
                <c:pt idx="731">
                  <c:v>139.8311716</c:v>
                </c:pt>
                <c:pt idx="732">
                  <c:v>136.0358354</c:v>
                </c:pt>
                <c:pt idx="733">
                  <c:v>136.5219755</c:v>
                </c:pt>
                <c:pt idx="734">
                  <c:v>136.76028700000001</c:v>
                </c:pt>
                <c:pt idx="735">
                  <c:v>132.7110083</c:v>
                </c:pt>
                <c:pt idx="736">
                  <c:v>130.0746604</c:v>
                </c:pt>
                <c:pt idx="737">
                  <c:v>131.29087530000001</c:v>
                </c:pt>
                <c:pt idx="738">
                  <c:v>130.224343</c:v>
                </c:pt>
                <c:pt idx="739">
                  <c:v>131.5342594</c:v>
                </c:pt>
                <c:pt idx="740">
                  <c:v>131.13764040000001</c:v>
                </c:pt>
                <c:pt idx="741">
                  <c:v>126.3568278</c:v>
                </c:pt>
                <c:pt idx="742">
                  <c:v>125.4090343</c:v>
                </c:pt>
                <c:pt idx="743">
                  <c:v>126.8459642</c:v>
                </c:pt>
                <c:pt idx="744">
                  <c:v>130.85765290000001</c:v>
                </c:pt>
                <c:pt idx="745">
                  <c:v>129.43821579999999</c:v>
                </c:pt>
                <c:pt idx="746">
                  <c:v>129.52821420000001</c:v>
                </c:pt>
                <c:pt idx="747">
                  <c:v>126.9100512</c:v>
                </c:pt>
                <c:pt idx="748">
                  <c:v>128.0624028</c:v>
                </c:pt>
                <c:pt idx="749">
                  <c:v>126.09179</c:v>
                </c:pt>
                <c:pt idx="750">
                  <c:v>126.66379929999999</c:v>
                </c:pt>
                <c:pt idx="751">
                  <c:v>126.0066935</c:v>
                </c:pt>
                <c:pt idx="752">
                  <c:v>124.8291521</c:v>
                </c:pt>
                <c:pt idx="753">
                  <c:v>126.4158563</c:v>
                </c:pt>
                <c:pt idx="754">
                  <c:v>125.487629</c:v>
                </c:pt>
                <c:pt idx="755">
                  <c:v>123.6480615</c:v>
                </c:pt>
                <c:pt idx="756">
                  <c:v>126.688914</c:v>
                </c:pt>
                <c:pt idx="757">
                  <c:v>130.21073319999999</c:v>
                </c:pt>
                <c:pt idx="758">
                  <c:v>135.02653839999999</c:v>
                </c:pt>
                <c:pt idx="759">
                  <c:v>135.63429239999999</c:v>
                </c:pt>
                <c:pt idx="760">
                  <c:v>135.63429239999999</c:v>
                </c:pt>
                <c:pt idx="761">
                  <c:v>132.2095898</c:v>
                </c:pt>
                <c:pt idx="762">
                  <c:v>133.31576630000001</c:v>
                </c:pt>
                <c:pt idx="763">
                  <c:v>133.31576630000001</c:v>
                </c:pt>
                <c:pt idx="764">
                  <c:v>133.31576630000001</c:v>
                </c:pt>
                <c:pt idx="765">
                  <c:v>133.31576630000001</c:v>
                </c:pt>
                <c:pt idx="766">
                  <c:v>134.30827110000001</c:v>
                </c:pt>
                <c:pt idx="767">
                  <c:v>132.4446619</c:v>
                </c:pt>
                <c:pt idx="768">
                  <c:v>132.2715417</c:v>
                </c:pt>
                <c:pt idx="769">
                  <c:v>132.2715417</c:v>
                </c:pt>
                <c:pt idx="770">
                  <c:v>132.54960700000001</c:v>
                </c:pt>
                <c:pt idx="771">
                  <c:v>127.6068977</c:v>
                </c:pt>
                <c:pt idx="772">
                  <c:v>123.9572756</c:v>
                </c:pt>
                <c:pt idx="773">
                  <c:v>123.96088760000001</c:v>
                </c:pt>
                <c:pt idx="774">
                  <c:v>123.472889</c:v>
                </c:pt>
                <c:pt idx="775">
                  <c:v>122.1378919</c:v>
                </c:pt>
                <c:pt idx="776">
                  <c:v>114.7834574</c:v>
                </c:pt>
                <c:pt idx="777">
                  <c:v>111.2459284</c:v>
                </c:pt>
                <c:pt idx="778">
                  <c:v>110.6514281</c:v>
                </c:pt>
                <c:pt idx="779">
                  <c:v>108.9108997</c:v>
                </c:pt>
                <c:pt idx="780">
                  <c:v>108.4644589</c:v>
                </c:pt>
                <c:pt idx="781">
                  <c:v>100.5310807</c:v>
                </c:pt>
                <c:pt idx="782">
                  <c:v>104.4956062</c:v>
                </c:pt>
                <c:pt idx="783">
                  <c:v>106.3289431</c:v>
                </c:pt>
                <c:pt idx="784">
                  <c:v>106.7986251</c:v>
                </c:pt>
                <c:pt idx="785">
                  <c:v>105.3955409</c:v>
                </c:pt>
                <c:pt idx="786">
                  <c:v>106.71599740000001</c:v>
                </c:pt>
                <c:pt idx="787">
                  <c:v>105.3650256</c:v>
                </c:pt>
                <c:pt idx="788">
                  <c:v>105.6941413</c:v>
                </c:pt>
                <c:pt idx="789">
                  <c:v>105.7570004</c:v>
                </c:pt>
                <c:pt idx="790">
                  <c:v>105.1207039</c:v>
                </c:pt>
                <c:pt idx="791">
                  <c:v>102.95813699999999</c:v>
                </c:pt>
                <c:pt idx="792">
                  <c:v>94.11217345</c:v>
                </c:pt>
                <c:pt idx="793">
                  <c:v>92.069726040000006</c:v>
                </c:pt>
                <c:pt idx="794">
                  <c:v>92.877443450000001</c:v>
                </c:pt>
                <c:pt idx="795">
                  <c:v>92.995792839999993</c:v>
                </c:pt>
                <c:pt idx="796">
                  <c:v>90.934420579999994</c:v>
                </c:pt>
                <c:pt idx="797">
                  <c:v>89.941163669999995</c:v>
                </c:pt>
                <c:pt idx="798">
                  <c:v>92.783703680000002</c:v>
                </c:pt>
                <c:pt idx="799">
                  <c:v>91.844211090000002</c:v>
                </c:pt>
                <c:pt idx="800">
                  <c:v>89.827153800000005</c:v>
                </c:pt>
                <c:pt idx="801">
                  <c:v>91.084960859999995</c:v>
                </c:pt>
                <c:pt idx="802">
                  <c:v>91.344335110000003</c:v>
                </c:pt>
                <c:pt idx="803">
                  <c:v>89.746168299999994</c:v>
                </c:pt>
                <c:pt idx="804">
                  <c:v>90.123641710000001</c:v>
                </c:pt>
                <c:pt idx="805">
                  <c:v>93.389767449999994</c:v>
                </c:pt>
                <c:pt idx="806">
                  <c:v>94.679935889999996</c:v>
                </c:pt>
                <c:pt idx="807">
                  <c:v>92.6521714</c:v>
                </c:pt>
                <c:pt idx="808">
                  <c:v>93.85597473</c:v>
                </c:pt>
                <c:pt idx="809">
                  <c:v>92.690508510000001</c:v>
                </c:pt>
                <c:pt idx="810">
                  <c:v>93.361912959999998</c:v>
                </c:pt>
                <c:pt idx="811">
                  <c:v>94.063901319999999</c:v>
                </c:pt>
                <c:pt idx="812">
                  <c:v>92.979040060000003</c:v>
                </c:pt>
                <c:pt idx="813">
                  <c:v>93.240182340000004</c:v>
                </c:pt>
                <c:pt idx="814">
                  <c:v>92.822185669999996</c:v>
                </c:pt>
                <c:pt idx="815">
                  <c:v>93.083851330000002</c:v>
                </c:pt>
                <c:pt idx="816">
                  <c:v>94.379770910000005</c:v>
                </c:pt>
                <c:pt idx="817">
                  <c:v>95.690273140000002</c:v>
                </c:pt>
                <c:pt idx="818">
                  <c:v>99.703493460000004</c:v>
                </c:pt>
                <c:pt idx="819">
                  <c:v>112.0084737</c:v>
                </c:pt>
                <c:pt idx="820">
                  <c:v>106.2200891</c:v>
                </c:pt>
                <c:pt idx="821">
                  <c:v>115.3844564</c:v>
                </c:pt>
                <c:pt idx="822">
                  <c:v>111.3218591</c:v>
                </c:pt>
                <c:pt idx="823">
                  <c:v>112.0392784</c:v>
                </c:pt>
                <c:pt idx="824">
                  <c:v>118.33718949999999</c:v>
                </c:pt>
                <c:pt idx="825">
                  <c:v>109.46033540000001</c:v>
                </c:pt>
                <c:pt idx="826">
                  <c:v>110.5651943</c:v>
                </c:pt>
                <c:pt idx="827">
                  <c:v>111.67286129999999</c:v>
                </c:pt>
                <c:pt idx="828">
                  <c:v>114.5145986</c:v>
                </c:pt>
                <c:pt idx="829">
                  <c:v>112.9511645</c:v>
                </c:pt>
                <c:pt idx="830">
                  <c:v>111.9151383</c:v>
                </c:pt>
                <c:pt idx="831">
                  <c:v>109.41207730000001</c:v>
                </c:pt>
                <c:pt idx="832">
                  <c:v>108.2015626</c:v>
                </c:pt>
                <c:pt idx="833">
                  <c:v>105.9387413</c:v>
                </c:pt>
                <c:pt idx="834">
                  <c:v>106.9512735</c:v>
                </c:pt>
                <c:pt idx="835">
                  <c:v>107.4930585</c:v>
                </c:pt>
                <c:pt idx="836">
                  <c:v>110.3099837</c:v>
                </c:pt>
                <c:pt idx="837">
                  <c:v>111.262878</c:v>
                </c:pt>
                <c:pt idx="838">
                  <c:v>111.262878</c:v>
                </c:pt>
                <c:pt idx="839">
                  <c:v>111.262878</c:v>
                </c:pt>
                <c:pt idx="840">
                  <c:v>110.10145730000001</c:v>
                </c:pt>
                <c:pt idx="841">
                  <c:v>109.9225421</c:v>
                </c:pt>
                <c:pt idx="842">
                  <c:v>108.7858435</c:v>
                </c:pt>
                <c:pt idx="843">
                  <c:v>109.2317317</c:v>
                </c:pt>
                <c:pt idx="844">
                  <c:v>108.6779298</c:v>
                </c:pt>
                <c:pt idx="845">
                  <c:v>103.8145384</c:v>
                </c:pt>
                <c:pt idx="846">
                  <c:v>103.7337453</c:v>
                </c:pt>
                <c:pt idx="847">
                  <c:v>105.56376109999999</c:v>
                </c:pt>
                <c:pt idx="848">
                  <c:v>105.6241356</c:v>
                </c:pt>
                <c:pt idx="849">
                  <c:v>103.3253879</c:v>
                </c:pt>
                <c:pt idx="850">
                  <c:v>102.89172689999999</c:v>
                </c:pt>
                <c:pt idx="851">
                  <c:v>112.3784374</c:v>
                </c:pt>
                <c:pt idx="852">
                  <c:v>111.8096448</c:v>
                </c:pt>
                <c:pt idx="853">
                  <c:v>111.7129292</c:v>
                </c:pt>
                <c:pt idx="854">
                  <c:v>111.7129292</c:v>
                </c:pt>
                <c:pt idx="855">
                  <c:v>112.0501017</c:v>
                </c:pt>
                <c:pt idx="856">
                  <c:v>112.16402960000001</c:v>
                </c:pt>
                <c:pt idx="857">
                  <c:v>112.3170363</c:v>
                </c:pt>
                <c:pt idx="858">
                  <c:v>112.92605159999999</c:v>
                </c:pt>
                <c:pt idx="859">
                  <c:v>112.92605159999999</c:v>
                </c:pt>
                <c:pt idx="860">
                  <c:v>113.74487019999999</c:v>
                </c:pt>
                <c:pt idx="861">
                  <c:v>113.0822584</c:v>
                </c:pt>
                <c:pt idx="862">
                  <c:v>112.1854417</c:v>
                </c:pt>
                <c:pt idx="863">
                  <c:v>110.8370367</c:v>
                </c:pt>
                <c:pt idx="864">
                  <c:v>109.8172091</c:v>
                </c:pt>
                <c:pt idx="865">
                  <c:v>108.8058759</c:v>
                </c:pt>
                <c:pt idx="866">
                  <c:v>108.6118433</c:v>
                </c:pt>
                <c:pt idx="867">
                  <c:v>106.0784709</c:v>
                </c:pt>
                <c:pt idx="868">
                  <c:v>107.6728116</c:v>
                </c:pt>
                <c:pt idx="869">
                  <c:v>105.2987171</c:v>
                </c:pt>
                <c:pt idx="870">
                  <c:v>105.04549710000001</c:v>
                </c:pt>
                <c:pt idx="871">
                  <c:v>106.08683430000001</c:v>
                </c:pt>
                <c:pt idx="872">
                  <c:v>103.9299927</c:v>
                </c:pt>
                <c:pt idx="873">
                  <c:v>103.1247695</c:v>
                </c:pt>
                <c:pt idx="874">
                  <c:v>103.1247695</c:v>
                </c:pt>
                <c:pt idx="875">
                  <c:v>101.24761169999999</c:v>
                </c:pt>
                <c:pt idx="876">
                  <c:v>100.8761512</c:v>
                </c:pt>
                <c:pt idx="877">
                  <c:v>100.5977829</c:v>
                </c:pt>
                <c:pt idx="878">
                  <c:v>97.397371640000003</c:v>
                </c:pt>
                <c:pt idx="879">
                  <c:v>97.206354689999998</c:v>
                </c:pt>
                <c:pt idx="880">
                  <c:v>95.837671729999997</c:v>
                </c:pt>
                <c:pt idx="881">
                  <c:v>96.124390660000003</c:v>
                </c:pt>
                <c:pt idx="882">
                  <c:v>94.772966519999997</c:v>
                </c:pt>
                <c:pt idx="883">
                  <c:v>93.513296780000005</c:v>
                </c:pt>
                <c:pt idx="884">
                  <c:v>92.741130170000005</c:v>
                </c:pt>
                <c:pt idx="885">
                  <c:v>91.936634990000002</c:v>
                </c:pt>
                <c:pt idx="886">
                  <c:v>91.576804690000003</c:v>
                </c:pt>
                <c:pt idx="887">
                  <c:v>92.324292970000002</c:v>
                </c:pt>
                <c:pt idx="888">
                  <c:v>90.44056243</c:v>
                </c:pt>
                <c:pt idx="889">
                  <c:v>91.341205849999994</c:v>
                </c:pt>
                <c:pt idx="890">
                  <c:v>91.932372360000002</c:v>
                </c:pt>
                <c:pt idx="891">
                  <c:v>90.567856199999994</c:v>
                </c:pt>
                <c:pt idx="892">
                  <c:v>91.081399129999994</c:v>
                </c:pt>
                <c:pt idx="893">
                  <c:v>91.183131130000007</c:v>
                </c:pt>
                <c:pt idx="894">
                  <c:v>91.045219729999999</c:v>
                </c:pt>
                <c:pt idx="895">
                  <c:v>91.305964520000003</c:v>
                </c:pt>
                <c:pt idx="896">
                  <c:v>90.300687429999996</c:v>
                </c:pt>
                <c:pt idx="897">
                  <c:v>89.599487679999996</c:v>
                </c:pt>
                <c:pt idx="898">
                  <c:v>89.32882558</c:v>
                </c:pt>
                <c:pt idx="899">
                  <c:v>88.740485649999997</c:v>
                </c:pt>
                <c:pt idx="900">
                  <c:v>89.232895549999995</c:v>
                </c:pt>
                <c:pt idx="901">
                  <c:v>88.824404819999998</c:v>
                </c:pt>
                <c:pt idx="902">
                  <c:v>90.916067089999999</c:v>
                </c:pt>
                <c:pt idx="903">
                  <c:v>90.56515727</c:v>
                </c:pt>
                <c:pt idx="904">
                  <c:v>91.025218989999999</c:v>
                </c:pt>
                <c:pt idx="905">
                  <c:v>89.540204239999994</c:v>
                </c:pt>
                <c:pt idx="906">
                  <c:v>88.77544039</c:v>
                </c:pt>
                <c:pt idx="907">
                  <c:v>88.796189029999994</c:v>
                </c:pt>
                <c:pt idx="908">
                  <c:v>88.376217560000001</c:v>
                </c:pt>
                <c:pt idx="909">
                  <c:v>88.731791599999994</c:v>
                </c:pt>
                <c:pt idx="910">
                  <c:v>87.883271500000006</c:v>
                </c:pt>
                <c:pt idx="911">
                  <c:v>86.903670259999998</c:v>
                </c:pt>
                <c:pt idx="912">
                  <c:v>87.151209039999998</c:v>
                </c:pt>
                <c:pt idx="913">
                  <c:v>86.543436799999995</c:v>
                </c:pt>
                <c:pt idx="914">
                  <c:v>85.751984190000002</c:v>
                </c:pt>
                <c:pt idx="915">
                  <c:v>87.526990330000004</c:v>
                </c:pt>
                <c:pt idx="916">
                  <c:v>88.262303689999996</c:v>
                </c:pt>
                <c:pt idx="917">
                  <c:v>85.674199999999999</c:v>
                </c:pt>
                <c:pt idx="918">
                  <c:v>84.658296629999995</c:v>
                </c:pt>
                <c:pt idx="919">
                  <c:v>86.092960759999997</c:v>
                </c:pt>
                <c:pt idx="920">
                  <c:v>87.207491489999995</c:v>
                </c:pt>
                <c:pt idx="921">
                  <c:v>88.864424360000001</c:v>
                </c:pt>
                <c:pt idx="922">
                  <c:v>87.832391139999999</c:v>
                </c:pt>
                <c:pt idx="923">
                  <c:v>87.771928740000007</c:v>
                </c:pt>
                <c:pt idx="924">
                  <c:v>87.79238848</c:v>
                </c:pt>
                <c:pt idx="925">
                  <c:v>90.146672179999996</c:v>
                </c:pt>
                <c:pt idx="926">
                  <c:v>89.054072340000005</c:v>
                </c:pt>
                <c:pt idx="927">
                  <c:v>88.176022309999993</c:v>
                </c:pt>
                <c:pt idx="928">
                  <c:v>88.029139209999997</c:v>
                </c:pt>
                <c:pt idx="929">
                  <c:v>88.296128440000004</c:v>
                </c:pt>
                <c:pt idx="930">
                  <c:v>89.058030209999998</c:v>
                </c:pt>
                <c:pt idx="931">
                  <c:v>89.830626159999994</c:v>
                </c:pt>
                <c:pt idx="932">
                  <c:v>91.23585061</c:v>
                </c:pt>
                <c:pt idx="933">
                  <c:v>89.998522210000004</c:v>
                </c:pt>
                <c:pt idx="934">
                  <c:v>89.655880289999999</c:v>
                </c:pt>
                <c:pt idx="935">
                  <c:v>88.736501910000001</c:v>
                </c:pt>
                <c:pt idx="936">
                  <c:v>88.100320589999995</c:v>
                </c:pt>
                <c:pt idx="937">
                  <c:v>87.76408644</c:v>
                </c:pt>
                <c:pt idx="938">
                  <c:v>87.77070295</c:v>
                </c:pt>
                <c:pt idx="939">
                  <c:v>87.77070295</c:v>
                </c:pt>
                <c:pt idx="940">
                  <c:v>86.221528800000002</c:v>
                </c:pt>
                <c:pt idx="941">
                  <c:v>85.006855139999999</c:v>
                </c:pt>
                <c:pt idx="942">
                  <c:v>85.392407879999993</c:v>
                </c:pt>
                <c:pt idx="943">
                  <c:v>85.369374620000002</c:v>
                </c:pt>
                <c:pt idx="944">
                  <c:v>85.315297119999997</c:v>
                </c:pt>
                <c:pt idx="945">
                  <c:v>85.91868624</c:v>
                </c:pt>
                <c:pt idx="946">
                  <c:v>86.657133470000005</c:v>
                </c:pt>
                <c:pt idx="947">
                  <c:v>86.996916240000004</c:v>
                </c:pt>
                <c:pt idx="948">
                  <c:v>87.028524349999998</c:v>
                </c:pt>
                <c:pt idx="949">
                  <c:v>85.916251070000001</c:v>
                </c:pt>
                <c:pt idx="950">
                  <c:v>85.675784919999998</c:v>
                </c:pt>
                <c:pt idx="951">
                  <c:v>87.213202300000006</c:v>
                </c:pt>
                <c:pt idx="952">
                  <c:v>88.70160061</c:v>
                </c:pt>
                <c:pt idx="953">
                  <c:v>88.059524870000004</c:v>
                </c:pt>
                <c:pt idx="954">
                  <c:v>88.073830740000005</c:v>
                </c:pt>
                <c:pt idx="955">
                  <c:v>88.19603085</c:v>
                </c:pt>
                <c:pt idx="956">
                  <c:v>95.428282890000006</c:v>
                </c:pt>
                <c:pt idx="957">
                  <c:v>96.935604089999998</c:v>
                </c:pt>
                <c:pt idx="958">
                  <c:v>98.831046909999998</c:v>
                </c:pt>
                <c:pt idx="959">
                  <c:v>100.61034530000001</c:v>
                </c:pt>
                <c:pt idx="960">
                  <c:v>104.3104323</c:v>
                </c:pt>
                <c:pt idx="961">
                  <c:v>106.4113749</c:v>
                </c:pt>
                <c:pt idx="962">
                  <c:v>110.3889716</c:v>
                </c:pt>
                <c:pt idx="963">
                  <c:v>106.0025892</c:v>
                </c:pt>
                <c:pt idx="964">
                  <c:v>106.42045640000001</c:v>
                </c:pt>
                <c:pt idx="965">
                  <c:v>108.1356669</c:v>
                </c:pt>
                <c:pt idx="966">
                  <c:v>108.545433</c:v>
                </c:pt>
                <c:pt idx="967">
                  <c:v>111.76085500000001</c:v>
                </c:pt>
                <c:pt idx="968">
                  <c:v>114.67666269999999</c:v>
                </c:pt>
                <c:pt idx="969">
                  <c:v>116.1697332</c:v>
                </c:pt>
                <c:pt idx="970">
                  <c:v>112.6505062</c:v>
                </c:pt>
                <c:pt idx="971">
                  <c:v>112.2304243</c:v>
                </c:pt>
                <c:pt idx="972">
                  <c:v>110.1963154</c:v>
                </c:pt>
                <c:pt idx="973">
                  <c:v>114.5947074</c:v>
                </c:pt>
                <c:pt idx="974">
                  <c:v>114.0873739</c:v>
                </c:pt>
                <c:pt idx="975">
                  <c:v>115.38662909999999</c:v>
                </c:pt>
                <c:pt idx="976">
                  <c:v>116.3934704</c:v>
                </c:pt>
                <c:pt idx="977">
                  <c:v>116.7660399</c:v>
                </c:pt>
                <c:pt idx="978">
                  <c:v>117.5560066</c:v>
                </c:pt>
                <c:pt idx="979">
                  <c:v>113.8244973</c:v>
                </c:pt>
                <c:pt idx="980">
                  <c:v>113.7864783</c:v>
                </c:pt>
                <c:pt idx="981">
                  <c:v>115.9658617</c:v>
                </c:pt>
                <c:pt idx="982">
                  <c:v>116.3795358</c:v>
                </c:pt>
                <c:pt idx="983">
                  <c:v>113.76488790000001</c:v>
                </c:pt>
                <c:pt idx="984">
                  <c:v>111.242041</c:v>
                </c:pt>
                <c:pt idx="985">
                  <c:v>111.046801</c:v>
                </c:pt>
                <c:pt idx="986">
                  <c:v>111.8125515</c:v>
                </c:pt>
                <c:pt idx="987">
                  <c:v>108.2255102</c:v>
                </c:pt>
                <c:pt idx="988">
                  <c:v>107.02858620000001</c:v>
                </c:pt>
                <c:pt idx="989">
                  <c:v>106.6845431</c:v>
                </c:pt>
                <c:pt idx="990">
                  <c:v>106.1211589</c:v>
                </c:pt>
                <c:pt idx="991">
                  <c:v>105.7564675</c:v>
                </c:pt>
                <c:pt idx="992">
                  <c:v>105.2697861</c:v>
                </c:pt>
                <c:pt idx="993">
                  <c:v>105.3757408</c:v>
                </c:pt>
                <c:pt idx="994">
                  <c:v>102.22589910000001</c:v>
                </c:pt>
                <c:pt idx="995">
                  <c:v>100.0535921</c:v>
                </c:pt>
                <c:pt idx="996">
                  <c:v>99.026525309999997</c:v>
                </c:pt>
                <c:pt idx="997">
                  <c:v>95.59582451</c:v>
                </c:pt>
                <c:pt idx="998">
                  <c:v>94.359899510000005</c:v>
                </c:pt>
                <c:pt idx="999">
                  <c:v>90.772854219999999</c:v>
                </c:pt>
                <c:pt idx="1000">
                  <c:v>90.53352563</c:v>
                </c:pt>
                <c:pt idx="1001">
                  <c:v>90.588171099999997</c:v>
                </c:pt>
                <c:pt idx="1002">
                  <c:v>90.479868049999993</c:v>
                </c:pt>
                <c:pt idx="1003">
                  <c:v>90.6014208</c:v>
                </c:pt>
                <c:pt idx="1004">
                  <c:v>89.334799820000001</c:v>
                </c:pt>
                <c:pt idx="1005">
                  <c:v>89.490864830000007</c:v>
                </c:pt>
                <c:pt idx="1006">
                  <c:v>88.581120999999996</c:v>
                </c:pt>
                <c:pt idx="1007">
                  <c:v>88.736509179999999</c:v>
                </c:pt>
                <c:pt idx="1008">
                  <c:v>87.197316169999993</c:v>
                </c:pt>
                <c:pt idx="1009">
                  <c:v>87.640818940000003</c:v>
                </c:pt>
                <c:pt idx="1010">
                  <c:v>87.521581100000006</c:v>
                </c:pt>
                <c:pt idx="1011">
                  <c:v>85.642305780000001</c:v>
                </c:pt>
                <c:pt idx="1012">
                  <c:v>85.134682350000006</c:v>
                </c:pt>
                <c:pt idx="1013">
                  <c:v>86.619269970000005</c:v>
                </c:pt>
                <c:pt idx="1014">
                  <c:v>86.238338959999993</c:v>
                </c:pt>
                <c:pt idx="1015">
                  <c:v>85.654862510000001</c:v>
                </c:pt>
                <c:pt idx="1016">
                  <c:v>84.554575080000006</c:v>
                </c:pt>
                <c:pt idx="1017">
                  <c:v>80.615863079999997</c:v>
                </c:pt>
                <c:pt idx="1018">
                  <c:v>81.261677230000004</c:v>
                </c:pt>
                <c:pt idx="1019">
                  <c:v>80.391170990000006</c:v>
                </c:pt>
                <c:pt idx="1020">
                  <c:v>78.156603079999996</c:v>
                </c:pt>
                <c:pt idx="1021">
                  <c:v>77.435041530000007</c:v>
                </c:pt>
                <c:pt idx="1022">
                  <c:v>77.615664019999997</c:v>
                </c:pt>
                <c:pt idx="1023">
                  <c:v>77.615664019999997</c:v>
                </c:pt>
                <c:pt idx="1024">
                  <c:v>77.615664019999997</c:v>
                </c:pt>
                <c:pt idx="1025">
                  <c:v>77.615664019999997</c:v>
                </c:pt>
                <c:pt idx="1026">
                  <c:v>77.704707670000005</c:v>
                </c:pt>
                <c:pt idx="1027">
                  <c:v>76.813489750000002</c:v>
                </c:pt>
                <c:pt idx="1028">
                  <c:v>76.908534869999997</c:v>
                </c:pt>
                <c:pt idx="1029">
                  <c:v>76.186253660000006</c:v>
                </c:pt>
                <c:pt idx="1030">
                  <c:v>77.482260460000006</c:v>
                </c:pt>
                <c:pt idx="1031">
                  <c:v>80.039850479999998</c:v>
                </c:pt>
                <c:pt idx="1032">
                  <c:v>80.962300760000005</c:v>
                </c:pt>
                <c:pt idx="1033">
                  <c:v>80.447833329999995</c:v>
                </c:pt>
                <c:pt idx="1034">
                  <c:v>80.122857440000004</c:v>
                </c:pt>
                <c:pt idx="1035">
                  <c:v>78.530180299999998</c:v>
                </c:pt>
                <c:pt idx="1036">
                  <c:v>76.901137050000003</c:v>
                </c:pt>
                <c:pt idx="1037">
                  <c:v>76.438036719999999</c:v>
                </c:pt>
                <c:pt idx="1038">
                  <c:v>74.244636569999997</c:v>
                </c:pt>
                <c:pt idx="1039">
                  <c:v>73.656279040000001</c:v>
                </c:pt>
                <c:pt idx="1040">
                  <c:v>73.187759459999995</c:v>
                </c:pt>
                <c:pt idx="1041">
                  <c:v>75.399035519999998</c:v>
                </c:pt>
                <c:pt idx="1042">
                  <c:v>74.359387760000004</c:v>
                </c:pt>
                <c:pt idx="1043">
                  <c:v>73.019846580000006</c:v>
                </c:pt>
                <c:pt idx="1044">
                  <c:v>73.459425780000004</c:v>
                </c:pt>
                <c:pt idx="1045">
                  <c:v>74.399595140000002</c:v>
                </c:pt>
                <c:pt idx="1046">
                  <c:v>73.675481500000004</c:v>
                </c:pt>
                <c:pt idx="1047">
                  <c:v>73.600144659999998</c:v>
                </c:pt>
                <c:pt idx="1048">
                  <c:v>72.476173090000003</c:v>
                </c:pt>
                <c:pt idx="1049">
                  <c:v>73.379457459999998</c:v>
                </c:pt>
                <c:pt idx="1050">
                  <c:v>73.501717920000004</c:v>
                </c:pt>
                <c:pt idx="1051">
                  <c:v>75.721966230000007</c:v>
                </c:pt>
                <c:pt idx="1052">
                  <c:v>76.619962779999994</c:v>
                </c:pt>
                <c:pt idx="1053">
                  <c:v>75.799338520000006</c:v>
                </c:pt>
                <c:pt idx="1054">
                  <c:v>75.897380949999999</c:v>
                </c:pt>
                <c:pt idx="1055">
                  <c:v>74.408526420000001</c:v>
                </c:pt>
                <c:pt idx="1056">
                  <c:v>74.615384649999996</c:v>
                </c:pt>
                <c:pt idx="1057">
                  <c:v>74.496014860000002</c:v>
                </c:pt>
                <c:pt idx="1058">
                  <c:v>75.453096919999993</c:v>
                </c:pt>
                <c:pt idx="1059">
                  <c:v>73.968767589999999</c:v>
                </c:pt>
                <c:pt idx="1060">
                  <c:v>74.131165289999998</c:v>
                </c:pt>
                <c:pt idx="1061">
                  <c:v>73.802078969999997</c:v>
                </c:pt>
                <c:pt idx="1062">
                  <c:v>73.766464630000002</c:v>
                </c:pt>
                <c:pt idx="1063">
                  <c:v>73.191655240000003</c:v>
                </c:pt>
                <c:pt idx="1064">
                  <c:v>72.912958529999997</c:v>
                </c:pt>
                <c:pt idx="1065">
                  <c:v>72.057917860000003</c:v>
                </c:pt>
                <c:pt idx="1066">
                  <c:v>71.867498100000006</c:v>
                </c:pt>
                <c:pt idx="1067">
                  <c:v>70.953126850000004</c:v>
                </c:pt>
                <c:pt idx="1068">
                  <c:v>69.869579830000006</c:v>
                </c:pt>
                <c:pt idx="1069">
                  <c:v>70.540269120000005</c:v>
                </c:pt>
                <c:pt idx="1070">
                  <c:v>69.393421169999996</c:v>
                </c:pt>
                <c:pt idx="1071">
                  <c:v>70.435455140000002</c:v>
                </c:pt>
                <c:pt idx="1072">
                  <c:v>69.46967205</c:v>
                </c:pt>
                <c:pt idx="1073">
                  <c:v>70.218779580000003</c:v>
                </c:pt>
                <c:pt idx="1074">
                  <c:v>69.002543009999997</c:v>
                </c:pt>
                <c:pt idx="1075">
                  <c:v>67.156177839999998</c:v>
                </c:pt>
                <c:pt idx="1076">
                  <c:v>67.547633009999998</c:v>
                </c:pt>
                <c:pt idx="1077">
                  <c:v>66.282569219999999</c:v>
                </c:pt>
                <c:pt idx="1078">
                  <c:v>64.849328979999996</c:v>
                </c:pt>
                <c:pt idx="1079">
                  <c:v>64.898393709999993</c:v>
                </c:pt>
                <c:pt idx="1080">
                  <c:v>63.287647509999999</c:v>
                </c:pt>
                <c:pt idx="1081">
                  <c:v>62.500566169999999</c:v>
                </c:pt>
                <c:pt idx="1082">
                  <c:v>60.293038950000003</c:v>
                </c:pt>
                <c:pt idx="1083">
                  <c:v>61.343742550000002</c:v>
                </c:pt>
                <c:pt idx="1084">
                  <c:v>59.882314880000003</c:v>
                </c:pt>
                <c:pt idx="1085">
                  <c:v>59.438451800000003</c:v>
                </c:pt>
                <c:pt idx="1086">
                  <c:v>66.616947890000006</c:v>
                </c:pt>
                <c:pt idx="1087">
                  <c:v>66.146392230000004</c:v>
                </c:pt>
                <c:pt idx="1088">
                  <c:v>66.995384659999999</c:v>
                </c:pt>
                <c:pt idx="1089">
                  <c:v>67.547346289999993</c:v>
                </c:pt>
                <c:pt idx="1090">
                  <c:v>66.721637830000006</c:v>
                </c:pt>
                <c:pt idx="1091">
                  <c:v>66.551497870000006</c:v>
                </c:pt>
                <c:pt idx="1092">
                  <c:v>67.325522539999994</c:v>
                </c:pt>
                <c:pt idx="1093">
                  <c:v>67.591808</c:v>
                </c:pt>
                <c:pt idx="1094">
                  <c:v>67.709437769999994</c:v>
                </c:pt>
                <c:pt idx="1095">
                  <c:v>66.083795339999995</c:v>
                </c:pt>
                <c:pt idx="1096">
                  <c:v>68.452289149999999</c:v>
                </c:pt>
                <c:pt idx="1097">
                  <c:v>65.521069339999997</c:v>
                </c:pt>
                <c:pt idx="1098">
                  <c:v>67.134133939999998</c:v>
                </c:pt>
                <c:pt idx="1099">
                  <c:v>65.251408010000006</c:v>
                </c:pt>
                <c:pt idx="1100">
                  <c:v>64.621259350000003</c:v>
                </c:pt>
                <c:pt idx="1101">
                  <c:v>63.884532270000001</c:v>
                </c:pt>
                <c:pt idx="1102">
                  <c:v>65.428663119999996</c:v>
                </c:pt>
                <c:pt idx="1103">
                  <c:v>65.500243859999998</c:v>
                </c:pt>
                <c:pt idx="1104">
                  <c:v>66.716976320000001</c:v>
                </c:pt>
                <c:pt idx="1105">
                  <c:v>69.257898929999996</c:v>
                </c:pt>
                <c:pt idx="1106">
                  <c:v>68.372693810000001</c:v>
                </c:pt>
                <c:pt idx="1107">
                  <c:v>67.208357620000001</c:v>
                </c:pt>
                <c:pt idx="1108">
                  <c:v>67.223290309999996</c:v>
                </c:pt>
                <c:pt idx="1109">
                  <c:v>65.612836299999998</c:v>
                </c:pt>
                <c:pt idx="1110">
                  <c:v>64.254669939999999</c:v>
                </c:pt>
                <c:pt idx="1111">
                  <c:v>64.661159990000002</c:v>
                </c:pt>
                <c:pt idx="1112">
                  <c:v>64.755002279999999</c:v>
                </c:pt>
                <c:pt idx="1113">
                  <c:v>63.612160590000002</c:v>
                </c:pt>
                <c:pt idx="1114">
                  <c:v>63.443873760000002</c:v>
                </c:pt>
                <c:pt idx="1115">
                  <c:v>63.492907809999998</c:v>
                </c:pt>
                <c:pt idx="1116">
                  <c:v>63.585762840000001</c:v>
                </c:pt>
                <c:pt idx="1117">
                  <c:v>63.30879401</c:v>
                </c:pt>
                <c:pt idx="1118">
                  <c:v>62.100253719999998</c:v>
                </c:pt>
                <c:pt idx="1119">
                  <c:v>62.188870100000003</c:v>
                </c:pt>
                <c:pt idx="1120">
                  <c:v>61.875936230000001</c:v>
                </c:pt>
                <c:pt idx="1121">
                  <c:v>60.940624659999997</c:v>
                </c:pt>
                <c:pt idx="1122">
                  <c:v>62.372294240000002</c:v>
                </c:pt>
                <c:pt idx="1123">
                  <c:v>61.875635889999998</c:v>
                </c:pt>
                <c:pt idx="1124">
                  <c:v>62.290947170000003</c:v>
                </c:pt>
                <c:pt idx="1125">
                  <c:v>62.400642519999998</c:v>
                </c:pt>
                <c:pt idx="1126">
                  <c:v>62.006650710000002</c:v>
                </c:pt>
                <c:pt idx="1127">
                  <c:v>61.493313929999999</c:v>
                </c:pt>
                <c:pt idx="1128">
                  <c:v>62.071850320000003</c:v>
                </c:pt>
                <c:pt idx="1129">
                  <c:v>61.360106289999997</c:v>
                </c:pt>
                <c:pt idx="1130">
                  <c:v>61.384653669999999</c:v>
                </c:pt>
                <c:pt idx="1131">
                  <c:v>61.451659050000004</c:v>
                </c:pt>
                <c:pt idx="1132">
                  <c:v>62.066134949999999</c:v>
                </c:pt>
                <c:pt idx="1133">
                  <c:v>62.432694220000002</c:v>
                </c:pt>
                <c:pt idx="1134">
                  <c:v>62.226364359999998</c:v>
                </c:pt>
                <c:pt idx="1135">
                  <c:v>62.502889119999999</c:v>
                </c:pt>
                <c:pt idx="1136">
                  <c:v>62.77270875</c:v>
                </c:pt>
                <c:pt idx="1137">
                  <c:v>62.6962884</c:v>
                </c:pt>
                <c:pt idx="1138">
                  <c:v>63.009689539999997</c:v>
                </c:pt>
                <c:pt idx="1139">
                  <c:v>61.664205610000003</c:v>
                </c:pt>
                <c:pt idx="1140">
                  <c:v>61.909393199999997</c:v>
                </c:pt>
                <c:pt idx="1141">
                  <c:v>62.008518879999997</c:v>
                </c:pt>
                <c:pt idx="1142">
                  <c:v>61.617389709999998</c:v>
                </c:pt>
                <c:pt idx="1143">
                  <c:v>62.201023190000001</c:v>
                </c:pt>
                <c:pt idx="1144">
                  <c:v>65.740694500000004</c:v>
                </c:pt>
                <c:pt idx="1145">
                  <c:v>70.042545809999993</c:v>
                </c:pt>
                <c:pt idx="1146">
                  <c:v>66.921620489999995</c:v>
                </c:pt>
                <c:pt idx="1147">
                  <c:v>70.864722020000002</c:v>
                </c:pt>
                <c:pt idx="1148">
                  <c:v>79.652070499999994</c:v>
                </c:pt>
                <c:pt idx="1149">
                  <c:v>79.343809649999997</c:v>
                </c:pt>
                <c:pt idx="1150">
                  <c:v>73.674443150000002</c:v>
                </c:pt>
                <c:pt idx="1151">
                  <c:v>75.275318350000006</c:v>
                </c:pt>
                <c:pt idx="1152">
                  <c:v>76.502820240000005</c:v>
                </c:pt>
                <c:pt idx="1153">
                  <c:v>77.167611809999997</c:v>
                </c:pt>
                <c:pt idx="1154">
                  <c:v>75.115085930000006</c:v>
                </c:pt>
                <c:pt idx="1155">
                  <c:v>75.686918160000005</c:v>
                </c:pt>
                <c:pt idx="1156">
                  <c:v>76.740859749999998</c:v>
                </c:pt>
                <c:pt idx="1157">
                  <c:v>79.126712359999999</c:v>
                </c:pt>
                <c:pt idx="1158">
                  <c:v>80.210848249999998</c:v>
                </c:pt>
                <c:pt idx="1159">
                  <c:v>75.014587289999994</c:v>
                </c:pt>
                <c:pt idx="1160">
                  <c:v>73.847721120000003</c:v>
                </c:pt>
                <c:pt idx="1161">
                  <c:v>71.462799950000004</c:v>
                </c:pt>
                <c:pt idx="1162">
                  <c:v>71.15682846</c:v>
                </c:pt>
                <c:pt idx="1163">
                  <c:v>69.513467640000002</c:v>
                </c:pt>
                <c:pt idx="1164">
                  <c:v>66.860489299999998</c:v>
                </c:pt>
                <c:pt idx="1165">
                  <c:v>67.399267739999999</c:v>
                </c:pt>
                <c:pt idx="1166">
                  <c:v>65.443245300000001</c:v>
                </c:pt>
                <c:pt idx="1167">
                  <c:v>62.961421860000002</c:v>
                </c:pt>
                <c:pt idx="1168">
                  <c:v>61.840813199999999</c:v>
                </c:pt>
                <c:pt idx="1169">
                  <c:v>61.392566459999998</c:v>
                </c:pt>
                <c:pt idx="1170">
                  <c:v>61.503955500000004</c:v>
                </c:pt>
                <c:pt idx="1171">
                  <c:v>62.394344420000003</c:v>
                </c:pt>
                <c:pt idx="1172">
                  <c:v>61.886817610000001</c:v>
                </c:pt>
                <c:pt idx="1173">
                  <c:v>62.459552789999996</c:v>
                </c:pt>
                <c:pt idx="1174">
                  <c:v>61.356725769999997</c:v>
                </c:pt>
                <c:pt idx="1175">
                  <c:v>62.787015869999998</c:v>
                </c:pt>
                <c:pt idx="1176">
                  <c:v>64.142607679999998</c:v>
                </c:pt>
                <c:pt idx="1177">
                  <c:v>65.755047279999999</c:v>
                </c:pt>
                <c:pt idx="1178">
                  <c:v>65.803188169999999</c:v>
                </c:pt>
                <c:pt idx="1179">
                  <c:v>65.596753309999997</c:v>
                </c:pt>
                <c:pt idx="1180">
                  <c:v>65.5567171</c:v>
                </c:pt>
                <c:pt idx="1181">
                  <c:v>65.137456229999998</c:v>
                </c:pt>
                <c:pt idx="1182">
                  <c:v>68.203458240000003</c:v>
                </c:pt>
                <c:pt idx="1183">
                  <c:v>70.558299590000004</c:v>
                </c:pt>
                <c:pt idx="1184">
                  <c:v>75.440470050000002</c:v>
                </c:pt>
                <c:pt idx="1185">
                  <c:v>74.561963250000005</c:v>
                </c:pt>
                <c:pt idx="1186">
                  <c:v>72.733247739999996</c:v>
                </c:pt>
                <c:pt idx="1187">
                  <c:v>70.432586090000001</c:v>
                </c:pt>
                <c:pt idx="1188">
                  <c:v>69.508570950000006</c:v>
                </c:pt>
                <c:pt idx="1189">
                  <c:v>68.311351090000002</c:v>
                </c:pt>
                <c:pt idx="1190">
                  <c:v>68.975285499999998</c:v>
                </c:pt>
                <c:pt idx="1191">
                  <c:v>66.116132820000004</c:v>
                </c:pt>
                <c:pt idx="1192">
                  <c:v>64.496087840000001</c:v>
                </c:pt>
                <c:pt idx="1193">
                  <c:v>65.206927329999999</c:v>
                </c:pt>
                <c:pt idx="1194">
                  <c:v>63.747177690000001</c:v>
                </c:pt>
                <c:pt idx="1195">
                  <c:v>64.165645290000001</c:v>
                </c:pt>
                <c:pt idx="1196">
                  <c:v>64.261701310000007</c:v>
                </c:pt>
                <c:pt idx="1197">
                  <c:v>62.73695996</c:v>
                </c:pt>
                <c:pt idx="1198">
                  <c:v>61.310734680000003</c:v>
                </c:pt>
                <c:pt idx="1199">
                  <c:v>60.551528400000002</c:v>
                </c:pt>
                <c:pt idx="1200">
                  <c:v>63.916567399999998</c:v>
                </c:pt>
                <c:pt idx="1201">
                  <c:v>63.85965564</c:v>
                </c:pt>
                <c:pt idx="1202">
                  <c:v>63.189513429999998</c:v>
                </c:pt>
                <c:pt idx="1203">
                  <c:v>62.80514505</c:v>
                </c:pt>
                <c:pt idx="1204">
                  <c:v>60.782174300000001</c:v>
                </c:pt>
                <c:pt idx="1205">
                  <c:v>61.544750659999998</c:v>
                </c:pt>
                <c:pt idx="1206">
                  <c:v>61.039155800000003</c:v>
                </c:pt>
                <c:pt idx="1207">
                  <c:v>60.925842350000003</c:v>
                </c:pt>
                <c:pt idx="1208">
                  <c:v>60.56619336</c:v>
                </c:pt>
                <c:pt idx="1209">
                  <c:v>61.083073740000003</c:v>
                </c:pt>
                <c:pt idx="1210">
                  <c:v>61.374728439999998</c:v>
                </c:pt>
                <c:pt idx="1211">
                  <c:v>62.23074888</c:v>
                </c:pt>
                <c:pt idx="1212">
                  <c:v>60.240180619999997</c:v>
                </c:pt>
                <c:pt idx="1213">
                  <c:v>58.733238239999999</c:v>
                </c:pt>
                <c:pt idx="1214">
                  <c:v>59.124778300000003</c:v>
                </c:pt>
                <c:pt idx="1215">
                  <c:v>58.05918415</c:v>
                </c:pt>
                <c:pt idx="1216">
                  <c:v>59.238951550000003</c:v>
                </c:pt>
                <c:pt idx="1217">
                  <c:v>57.192528840000001</c:v>
                </c:pt>
                <c:pt idx="1218">
                  <c:v>63.977158879999998</c:v>
                </c:pt>
                <c:pt idx="1219">
                  <c:v>64.270560020000005</c:v>
                </c:pt>
                <c:pt idx="1220">
                  <c:v>64.018081129999999</c:v>
                </c:pt>
                <c:pt idx="1221">
                  <c:v>64.653052880000004</c:v>
                </c:pt>
                <c:pt idx="1222">
                  <c:v>63.191109130000001</c:v>
                </c:pt>
                <c:pt idx="1223">
                  <c:v>62.608416499999997</c:v>
                </c:pt>
                <c:pt idx="1224">
                  <c:v>63.357841039999997</c:v>
                </c:pt>
                <c:pt idx="1225">
                  <c:v>63.218651180000002</c:v>
                </c:pt>
                <c:pt idx="1226">
                  <c:v>63.4736817</c:v>
                </c:pt>
                <c:pt idx="1227">
                  <c:v>63.524299540000001</c:v>
                </c:pt>
                <c:pt idx="1228">
                  <c:v>62.379190360000003</c:v>
                </c:pt>
                <c:pt idx="1229">
                  <c:v>61.512207179999997</c:v>
                </c:pt>
                <c:pt idx="1230">
                  <c:v>61.825806610000001</c:v>
                </c:pt>
                <c:pt idx="1231">
                  <c:v>61.684051420000003</c:v>
                </c:pt>
                <c:pt idx="1232">
                  <c:v>60.17511974</c:v>
                </c:pt>
                <c:pt idx="1233">
                  <c:v>60.165389589999997</c:v>
                </c:pt>
                <c:pt idx="1234">
                  <c:v>58.601362350000002</c:v>
                </c:pt>
                <c:pt idx="1235">
                  <c:v>58.112375829999998</c:v>
                </c:pt>
                <c:pt idx="1236">
                  <c:v>58.111416980000001</c:v>
                </c:pt>
                <c:pt idx="1237">
                  <c:v>57.098668770000003</c:v>
                </c:pt>
                <c:pt idx="1238">
                  <c:v>56.691431909999999</c:v>
                </c:pt>
                <c:pt idx="1239">
                  <c:v>57.830884589999997</c:v>
                </c:pt>
                <c:pt idx="1240">
                  <c:v>57.863100439999997</c:v>
                </c:pt>
                <c:pt idx="1241">
                  <c:v>57.37267447</c:v>
                </c:pt>
                <c:pt idx="1242">
                  <c:v>56.99224486</c:v>
                </c:pt>
                <c:pt idx="1243">
                  <c:v>56.953080530000001</c:v>
                </c:pt>
                <c:pt idx="1244">
                  <c:v>56.216438109999999</c:v>
                </c:pt>
                <c:pt idx="1245">
                  <c:v>56.727088389999999</c:v>
                </c:pt>
                <c:pt idx="1246">
                  <c:v>57.392767130000003</c:v>
                </c:pt>
                <c:pt idx="1247">
                  <c:v>58.608070509999997</c:v>
                </c:pt>
                <c:pt idx="1248">
                  <c:v>58.55236446</c:v>
                </c:pt>
                <c:pt idx="1249">
                  <c:v>58.13679905</c:v>
                </c:pt>
                <c:pt idx="1250">
                  <c:v>57.810741839999999</c:v>
                </c:pt>
                <c:pt idx="1251">
                  <c:v>60.312406690000003</c:v>
                </c:pt>
                <c:pt idx="1252">
                  <c:v>59.59116899</c:v>
                </c:pt>
                <c:pt idx="1253">
                  <c:v>58.729505439999997</c:v>
                </c:pt>
                <c:pt idx="1254">
                  <c:v>57.522209119999999</c:v>
                </c:pt>
                <c:pt idx="1255">
                  <c:v>57.679309019999998</c:v>
                </c:pt>
                <c:pt idx="1256">
                  <c:v>57.109986190000001</c:v>
                </c:pt>
                <c:pt idx="1257">
                  <c:v>56.913652900000002</c:v>
                </c:pt>
                <c:pt idx="1258">
                  <c:v>57.027821090000003</c:v>
                </c:pt>
                <c:pt idx="1259">
                  <c:v>56.905988149999999</c:v>
                </c:pt>
                <c:pt idx="1260">
                  <c:v>58.327082750000002</c:v>
                </c:pt>
                <c:pt idx="1261">
                  <c:v>58.231461899999999</c:v>
                </c:pt>
                <c:pt idx="1262">
                  <c:v>59.362535940000001</c:v>
                </c:pt>
                <c:pt idx="1263">
                  <c:v>59.781567389999999</c:v>
                </c:pt>
                <c:pt idx="1264">
                  <c:v>59.789241699999998</c:v>
                </c:pt>
                <c:pt idx="1265">
                  <c:v>59.563945429999997</c:v>
                </c:pt>
                <c:pt idx="1266">
                  <c:v>60.495392930000001</c:v>
                </c:pt>
                <c:pt idx="1267">
                  <c:v>59.075566600000002</c:v>
                </c:pt>
                <c:pt idx="1268">
                  <c:v>58.443507650000001</c:v>
                </c:pt>
                <c:pt idx="1269">
                  <c:v>59.270482270000002</c:v>
                </c:pt>
                <c:pt idx="1270">
                  <c:v>58.598872139999997</c:v>
                </c:pt>
                <c:pt idx="1271">
                  <c:v>58.735694240000001</c:v>
                </c:pt>
                <c:pt idx="1272">
                  <c:v>57.665582100000002</c:v>
                </c:pt>
                <c:pt idx="1273">
                  <c:v>56.445178669999997</c:v>
                </c:pt>
                <c:pt idx="1274">
                  <c:v>55.724057629999997</c:v>
                </c:pt>
                <c:pt idx="1275">
                  <c:v>56.25606767</c:v>
                </c:pt>
                <c:pt idx="1276">
                  <c:v>56.249045899999999</c:v>
                </c:pt>
                <c:pt idx="1277">
                  <c:v>56.99400807</c:v>
                </c:pt>
                <c:pt idx="1278">
                  <c:v>57.349387540000002</c:v>
                </c:pt>
                <c:pt idx="1279">
                  <c:v>58.067251159999998</c:v>
                </c:pt>
                <c:pt idx="1280">
                  <c:v>58.497231200000002</c:v>
                </c:pt>
                <c:pt idx="1281">
                  <c:v>59.218722380000003</c:v>
                </c:pt>
                <c:pt idx="1282">
                  <c:v>60.972681350000002</c:v>
                </c:pt>
                <c:pt idx="1283">
                  <c:v>61.224792110000003</c:v>
                </c:pt>
                <c:pt idx="1284">
                  <c:v>61.002979019999998</c:v>
                </c:pt>
                <c:pt idx="1285">
                  <c:v>60.775258829999999</c:v>
                </c:pt>
                <c:pt idx="1286">
                  <c:v>60.554217399999999</c:v>
                </c:pt>
                <c:pt idx="1287">
                  <c:v>60.58901255</c:v>
                </c:pt>
                <c:pt idx="1288">
                  <c:v>60.479341419999997</c:v>
                </c:pt>
                <c:pt idx="1289">
                  <c:v>60.451065970000002</c:v>
                </c:pt>
                <c:pt idx="1290">
                  <c:v>61.038177500000003</c:v>
                </c:pt>
                <c:pt idx="1291">
                  <c:v>61.513847249999998</c:v>
                </c:pt>
                <c:pt idx="1292">
                  <c:v>60.411681369999997</c:v>
                </c:pt>
                <c:pt idx="1293">
                  <c:v>60.418313619999999</c:v>
                </c:pt>
                <c:pt idx="1294">
                  <c:v>59.701665720000001</c:v>
                </c:pt>
                <c:pt idx="1295">
                  <c:v>59.35796302</c:v>
                </c:pt>
                <c:pt idx="1296">
                  <c:v>59.697499909999998</c:v>
                </c:pt>
                <c:pt idx="1297">
                  <c:v>60.235763300000002</c:v>
                </c:pt>
                <c:pt idx="1298">
                  <c:v>60.681740570000002</c:v>
                </c:pt>
                <c:pt idx="1299">
                  <c:v>62.18701454</c:v>
                </c:pt>
                <c:pt idx="1300">
                  <c:v>61.053976560000002</c:v>
                </c:pt>
                <c:pt idx="1301">
                  <c:v>59.39675544</c:v>
                </c:pt>
                <c:pt idx="1302">
                  <c:v>58.707420059999997</c:v>
                </c:pt>
                <c:pt idx="1303">
                  <c:v>58.019327400000002</c:v>
                </c:pt>
                <c:pt idx="1304">
                  <c:v>58.112784150000003</c:v>
                </c:pt>
                <c:pt idx="1305">
                  <c:v>58.396787119999999</c:v>
                </c:pt>
                <c:pt idx="1306">
                  <c:v>56.807815419999997</c:v>
                </c:pt>
                <c:pt idx="1307">
                  <c:v>57.634171739999999</c:v>
                </c:pt>
                <c:pt idx="1308">
                  <c:v>57.100899519999999</c:v>
                </c:pt>
                <c:pt idx="1309">
                  <c:v>57.618108190000001</c:v>
                </c:pt>
                <c:pt idx="1310">
                  <c:v>57.203152039999999</c:v>
                </c:pt>
                <c:pt idx="1311">
                  <c:v>56.799170519999997</c:v>
                </c:pt>
                <c:pt idx="1312">
                  <c:v>56.27601061</c:v>
                </c:pt>
                <c:pt idx="1313">
                  <c:v>56.697402680000003</c:v>
                </c:pt>
                <c:pt idx="1314">
                  <c:v>58.069924409999999</c:v>
                </c:pt>
                <c:pt idx="1315">
                  <c:v>56.572524989999998</c:v>
                </c:pt>
                <c:pt idx="1316">
                  <c:v>55.687000769999997</c:v>
                </c:pt>
                <c:pt idx="1317">
                  <c:v>55.335732540000002</c:v>
                </c:pt>
                <c:pt idx="1318">
                  <c:v>55.136967050000003</c:v>
                </c:pt>
                <c:pt idx="1319">
                  <c:v>54.671011380000003</c:v>
                </c:pt>
                <c:pt idx="1320">
                  <c:v>54.623730639999998</c:v>
                </c:pt>
                <c:pt idx="1321">
                  <c:v>54.234999999999999</c:v>
                </c:pt>
                <c:pt idx="1322">
                  <c:v>53.005000000000003</c:v>
                </c:pt>
                <c:pt idx="1323">
                  <c:v>52.8</c:v>
                </c:pt>
                <c:pt idx="1324">
                  <c:v>52.445</c:v>
                </c:pt>
                <c:pt idx="1325">
                  <c:v>51.534999999999997</c:v>
                </c:pt>
                <c:pt idx="1326">
                  <c:v>51.875</c:v>
                </c:pt>
                <c:pt idx="1327">
                  <c:v>52.57</c:v>
                </c:pt>
                <c:pt idx="1328">
                  <c:v>52.47</c:v>
                </c:pt>
                <c:pt idx="1329">
                  <c:v>52.715000000000003</c:v>
                </c:pt>
                <c:pt idx="1330">
                  <c:v>52.55</c:v>
                </c:pt>
                <c:pt idx="1331">
                  <c:v>51.52</c:v>
                </c:pt>
                <c:pt idx="1332">
                  <c:v>51.8</c:v>
                </c:pt>
                <c:pt idx="1333">
                  <c:v>51.575000000000003</c:v>
                </c:pt>
                <c:pt idx="1334">
                  <c:v>51.104999999999997</c:v>
                </c:pt>
                <c:pt idx="1335">
                  <c:v>51.575000000000003</c:v>
                </c:pt>
                <c:pt idx="1336">
                  <c:v>49.774999999999999</c:v>
                </c:pt>
                <c:pt idx="1337">
                  <c:v>50.97</c:v>
                </c:pt>
                <c:pt idx="1338">
                  <c:v>50.975000000000001</c:v>
                </c:pt>
                <c:pt idx="1339">
                  <c:v>51.335000000000001</c:v>
                </c:pt>
                <c:pt idx="1340">
                  <c:v>50.38</c:v>
                </c:pt>
                <c:pt idx="1341">
                  <c:v>50.225000000000001</c:v>
                </c:pt>
                <c:pt idx="1342">
                  <c:v>51.664999999999999</c:v>
                </c:pt>
                <c:pt idx="1343">
                  <c:v>51.204999999999998</c:v>
                </c:pt>
                <c:pt idx="1344">
                  <c:v>50.58</c:v>
                </c:pt>
                <c:pt idx="1345">
                  <c:v>50.3</c:v>
                </c:pt>
                <c:pt idx="1346">
                  <c:v>50.48</c:v>
                </c:pt>
                <c:pt idx="1347">
                  <c:v>55.74</c:v>
                </c:pt>
                <c:pt idx="1348">
                  <c:v>55.26</c:v>
                </c:pt>
                <c:pt idx="1349">
                  <c:v>55.024999999999999</c:v>
                </c:pt>
                <c:pt idx="1350">
                  <c:v>54.94</c:v>
                </c:pt>
                <c:pt idx="1351">
                  <c:v>54.93</c:v>
                </c:pt>
                <c:pt idx="1352">
                  <c:v>55.3</c:v>
                </c:pt>
                <c:pt idx="1353">
                  <c:v>55.57</c:v>
                </c:pt>
                <c:pt idx="1354">
                  <c:v>56.655000000000001</c:v>
                </c:pt>
                <c:pt idx="1355">
                  <c:v>55.314999999999998</c:v>
                </c:pt>
                <c:pt idx="1356">
                  <c:v>55.274999999999999</c:v>
                </c:pt>
                <c:pt idx="1357">
                  <c:v>56.994999999999997</c:v>
                </c:pt>
                <c:pt idx="1358">
                  <c:v>62.67</c:v>
                </c:pt>
                <c:pt idx="1359">
                  <c:v>67.91</c:v>
                </c:pt>
                <c:pt idx="1360">
                  <c:v>63.16</c:v>
                </c:pt>
                <c:pt idx="1361">
                  <c:v>67.605000000000004</c:v>
                </c:pt>
                <c:pt idx="1362">
                  <c:v>60.44</c:v>
                </c:pt>
                <c:pt idx="1363">
                  <c:v>63.854999999999997</c:v>
                </c:pt>
                <c:pt idx="1364">
                  <c:v>60.77</c:v>
                </c:pt>
                <c:pt idx="1365">
                  <c:v>59.74</c:v>
                </c:pt>
                <c:pt idx="1366">
                  <c:v>60.66</c:v>
                </c:pt>
                <c:pt idx="1367">
                  <c:v>60.164999999999999</c:v>
                </c:pt>
                <c:pt idx="1368">
                  <c:v>60.185000000000002</c:v>
                </c:pt>
                <c:pt idx="1369">
                  <c:v>60.134999999999998</c:v>
                </c:pt>
                <c:pt idx="1370">
                  <c:v>59.95</c:v>
                </c:pt>
                <c:pt idx="1371">
                  <c:v>58.32</c:v>
                </c:pt>
                <c:pt idx="1372">
                  <c:v>58.35</c:v>
                </c:pt>
                <c:pt idx="1373">
                  <c:v>56.86</c:v>
                </c:pt>
                <c:pt idx="1374">
                  <c:v>56.54</c:v>
                </c:pt>
                <c:pt idx="1375">
                  <c:v>56.66</c:v>
                </c:pt>
                <c:pt idx="1376">
                  <c:v>57.055</c:v>
                </c:pt>
                <c:pt idx="1377">
                  <c:v>56.99</c:v>
                </c:pt>
                <c:pt idx="1378">
                  <c:v>56.615000000000002</c:v>
                </c:pt>
                <c:pt idx="1379">
                  <c:v>56.88</c:v>
                </c:pt>
                <c:pt idx="1380">
                  <c:v>56.215000000000003</c:v>
                </c:pt>
                <c:pt idx="1381">
                  <c:v>55.89</c:v>
                </c:pt>
                <c:pt idx="1382">
                  <c:v>55.04</c:v>
                </c:pt>
                <c:pt idx="1383">
                  <c:v>54.744999999999997</c:v>
                </c:pt>
                <c:pt idx="1384">
                  <c:v>53.515000000000001</c:v>
                </c:pt>
                <c:pt idx="1385">
                  <c:v>53.125</c:v>
                </c:pt>
                <c:pt idx="1386">
                  <c:v>53.12</c:v>
                </c:pt>
                <c:pt idx="1387">
                  <c:v>53.344999999999999</c:v>
                </c:pt>
                <c:pt idx="1388">
                  <c:v>53.204999999999998</c:v>
                </c:pt>
                <c:pt idx="1389">
                  <c:v>53.715000000000003</c:v>
                </c:pt>
                <c:pt idx="1390">
                  <c:v>53.685000000000002</c:v>
                </c:pt>
                <c:pt idx="1391">
                  <c:v>53.685000000000002</c:v>
                </c:pt>
                <c:pt idx="1392">
                  <c:v>54.05</c:v>
                </c:pt>
                <c:pt idx="1393">
                  <c:v>54.08</c:v>
                </c:pt>
                <c:pt idx="1394">
                  <c:v>53.905000000000001</c:v>
                </c:pt>
                <c:pt idx="1395">
                  <c:v>54.66</c:v>
                </c:pt>
                <c:pt idx="1396">
                  <c:v>54.055</c:v>
                </c:pt>
                <c:pt idx="1397">
                  <c:v>53.174999999999997</c:v>
                </c:pt>
                <c:pt idx="1398">
                  <c:v>52.24</c:v>
                </c:pt>
                <c:pt idx="1399">
                  <c:v>51.625</c:v>
                </c:pt>
                <c:pt idx="1400">
                  <c:v>51.335000000000001</c:v>
                </c:pt>
                <c:pt idx="1401">
                  <c:v>50.965000000000003</c:v>
                </c:pt>
                <c:pt idx="1402">
                  <c:v>50.88</c:v>
                </c:pt>
                <c:pt idx="1403">
                  <c:v>50.39</c:v>
                </c:pt>
                <c:pt idx="1404">
                  <c:v>49</c:v>
                </c:pt>
                <c:pt idx="1405">
                  <c:v>48.664999999999999</c:v>
                </c:pt>
                <c:pt idx="1406">
                  <c:v>48.685000000000002</c:v>
                </c:pt>
                <c:pt idx="1407">
                  <c:v>48.445</c:v>
                </c:pt>
                <c:pt idx="1408">
                  <c:v>48.75</c:v>
                </c:pt>
                <c:pt idx="1409">
                  <c:v>48.43</c:v>
                </c:pt>
                <c:pt idx="1410">
                  <c:v>48.244999999999997</c:v>
                </c:pt>
                <c:pt idx="1411">
                  <c:v>48.814999999999998</c:v>
                </c:pt>
                <c:pt idx="1412">
                  <c:v>49.24</c:v>
                </c:pt>
                <c:pt idx="1413">
                  <c:v>49.265000000000001</c:v>
                </c:pt>
                <c:pt idx="1414">
                  <c:v>49.015000000000001</c:v>
                </c:pt>
                <c:pt idx="1415">
                  <c:v>48.09</c:v>
                </c:pt>
                <c:pt idx="1416">
                  <c:v>48.055</c:v>
                </c:pt>
                <c:pt idx="1417">
                  <c:v>47.58</c:v>
                </c:pt>
                <c:pt idx="1418">
                  <c:v>47.295000000000002</c:v>
                </c:pt>
                <c:pt idx="1419">
                  <c:v>47.005000000000003</c:v>
                </c:pt>
                <c:pt idx="1420">
                  <c:v>46.734999999999999</c:v>
                </c:pt>
                <c:pt idx="1421">
                  <c:v>46.234999999999999</c:v>
                </c:pt>
                <c:pt idx="1422">
                  <c:v>45.555</c:v>
                </c:pt>
                <c:pt idx="1423">
                  <c:v>45.234999999999999</c:v>
                </c:pt>
                <c:pt idx="1424">
                  <c:v>44.734999999999999</c:v>
                </c:pt>
                <c:pt idx="1425">
                  <c:v>44.475000000000001</c:v>
                </c:pt>
                <c:pt idx="1426">
                  <c:v>44.145000000000003</c:v>
                </c:pt>
                <c:pt idx="1427">
                  <c:v>43.95</c:v>
                </c:pt>
                <c:pt idx="1428">
                  <c:v>43.88</c:v>
                </c:pt>
                <c:pt idx="1429">
                  <c:v>43.914999999999999</c:v>
                </c:pt>
                <c:pt idx="1430">
                  <c:v>43.88</c:v>
                </c:pt>
                <c:pt idx="1431">
                  <c:v>43.83</c:v>
                </c:pt>
                <c:pt idx="1432">
                  <c:v>43.78</c:v>
                </c:pt>
                <c:pt idx="1433">
                  <c:v>43.15</c:v>
                </c:pt>
                <c:pt idx="1434">
                  <c:v>42.625</c:v>
                </c:pt>
                <c:pt idx="1435">
                  <c:v>41.65</c:v>
                </c:pt>
                <c:pt idx="1436">
                  <c:v>41.18</c:v>
                </c:pt>
                <c:pt idx="1437">
                  <c:v>39.85</c:v>
                </c:pt>
                <c:pt idx="1438">
                  <c:v>39.825000000000003</c:v>
                </c:pt>
                <c:pt idx="1439">
                  <c:v>39.145000000000003</c:v>
                </c:pt>
                <c:pt idx="1440">
                  <c:v>38.984999999999999</c:v>
                </c:pt>
                <c:pt idx="1441">
                  <c:v>38.799999999999997</c:v>
                </c:pt>
                <c:pt idx="1442">
                  <c:v>39.305</c:v>
                </c:pt>
                <c:pt idx="1443">
                  <c:v>39.984999999999999</c:v>
                </c:pt>
                <c:pt idx="1444">
                  <c:v>39.78</c:v>
                </c:pt>
                <c:pt idx="1445">
                  <c:v>39.72</c:v>
                </c:pt>
                <c:pt idx="1446">
                  <c:v>39.630000000000003</c:v>
                </c:pt>
                <c:pt idx="1447">
                  <c:v>39.225000000000001</c:v>
                </c:pt>
                <c:pt idx="1448">
                  <c:v>39.335000000000001</c:v>
                </c:pt>
                <c:pt idx="1449">
                  <c:v>38.854999999999997</c:v>
                </c:pt>
                <c:pt idx="1450">
                  <c:v>38.344999999999999</c:v>
                </c:pt>
                <c:pt idx="1451">
                  <c:v>38.880000000000003</c:v>
                </c:pt>
                <c:pt idx="1452">
                  <c:v>38.770000000000003</c:v>
                </c:pt>
                <c:pt idx="1453">
                  <c:v>38.704999999999998</c:v>
                </c:pt>
                <c:pt idx="1454">
                  <c:v>38.729999999999997</c:v>
                </c:pt>
                <c:pt idx="1455">
                  <c:v>38.505000000000003</c:v>
                </c:pt>
                <c:pt idx="1456">
                  <c:v>38.92</c:v>
                </c:pt>
                <c:pt idx="1457">
                  <c:v>39.344999999999999</c:v>
                </c:pt>
                <c:pt idx="1458">
                  <c:v>39.484999999999999</c:v>
                </c:pt>
                <c:pt idx="1459">
                  <c:v>39.81</c:v>
                </c:pt>
                <c:pt idx="1460">
                  <c:v>40.655000000000001</c:v>
                </c:pt>
                <c:pt idx="1461">
                  <c:v>41.744999999999997</c:v>
                </c:pt>
                <c:pt idx="1462">
                  <c:v>41.83</c:v>
                </c:pt>
                <c:pt idx="1463">
                  <c:v>41.8</c:v>
                </c:pt>
                <c:pt idx="1464">
                  <c:v>41.67</c:v>
                </c:pt>
                <c:pt idx="1465">
                  <c:v>42.61</c:v>
                </c:pt>
                <c:pt idx="1466">
                  <c:v>42.384999999999998</c:v>
                </c:pt>
                <c:pt idx="1467">
                  <c:v>41.104999999999997</c:v>
                </c:pt>
                <c:pt idx="1468">
                  <c:v>39.799999999999997</c:v>
                </c:pt>
                <c:pt idx="1469">
                  <c:v>39.380000000000003</c:v>
                </c:pt>
                <c:pt idx="1470">
                  <c:v>38.125</c:v>
                </c:pt>
                <c:pt idx="1471">
                  <c:v>36.869999999999997</c:v>
                </c:pt>
                <c:pt idx="1472">
                  <c:v>36.475000000000001</c:v>
                </c:pt>
                <c:pt idx="1473">
                  <c:v>35.58</c:v>
                </c:pt>
                <c:pt idx="1474">
                  <c:v>34.89</c:v>
                </c:pt>
                <c:pt idx="1475">
                  <c:v>34.57</c:v>
                </c:pt>
                <c:pt idx="1476">
                  <c:v>34.645000000000003</c:v>
                </c:pt>
                <c:pt idx="1477">
                  <c:v>34.799999999999997</c:v>
                </c:pt>
                <c:pt idx="1478">
                  <c:v>34.68</c:v>
                </c:pt>
                <c:pt idx="1479">
                  <c:v>38.32</c:v>
                </c:pt>
                <c:pt idx="1480">
                  <c:v>38.42</c:v>
                </c:pt>
                <c:pt idx="1481">
                  <c:v>38.26</c:v>
                </c:pt>
                <c:pt idx="1482">
                  <c:v>39.22</c:v>
                </c:pt>
                <c:pt idx="1483">
                  <c:v>39.155000000000001</c:v>
                </c:pt>
                <c:pt idx="1484">
                  <c:v>38.82</c:v>
                </c:pt>
                <c:pt idx="1485">
                  <c:v>38.854999999999997</c:v>
                </c:pt>
                <c:pt idx="1486">
                  <c:v>38.94</c:v>
                </c:pt>
                <c:pt idx="1487">
                  <c:v>38.700000000000003</c:v>
                </c:pt>
                <c:pt idx="1488">
                  <c:v>38.814999999999998</c:v>
                </c:pt>
                <c:pt idx="1489">
                  <c:v>39.08</c:v>
                </c:pt>
                <c:pt idx="1490">
                  <c:v>39.005000000000003</c:v>
                </c:pt>
                <c:pt idx="1491">
                  <c:v>38.655000000000001</c:v>
                </c:pt>
                <c:pt idx="1492">
                  <c:v>38.104999999999997</c:v>
                </c:pt>
                <c:pt idx="1493">
                  <c:v>38.475000000000001</c:v>
                </c:pt>
                <c:pt idx="1494">
                  <c:v>38.375</c:v>
                </c:pt>
                <c:pt idx="1495">
                  <c:v>37.549999999999997</c:v>
                </c:pt>
                <c:pt idx="1496">
                  <c:v>36.75</c:v>
                </c:pt>
                <c:pt idx="1497">
                  <c:v>36.5</c:v>
                </c:pt>
                <c:pt idx="1498">
                  <c:v>36.805</c:v>
                </c:pt>
                <c:pt idx="1499">
                  <c:v>36.335000000000001</c:v>
                </c:pt>
                <c:pt idx="1500">
                  <c:v>35.814999999999998</c:v>
                </c:pt>
                <c:pt idx="1501">
                  <c:v>35.674999999999997</c:v>
                </c:pt>
                <c:pt idx="1502">
                  <c:v>35.409999999999997</c:v>
                </c:pt>
                <c:pt idx="1503">
                  <c:v>34.954999999999998</c:v>
                </c:pt>
                <c:pt idx="1504">
                  <c:v>34.625</c:v>
                </c:pt>
                <c:pt idx="1505">
                  <c:v>34.270000000000003</c:v>
                </c:pt>
                <c:pt idx="1506">
                  <c:v>33.634999999999998</c:v>
                </c:pt>
                <c:pt idx="1507">
                  <c:v>33.375</c:v>
                </c:pt>
                <c:pt idx="1508">
                  <c:v>33.215000000000003</c:v>
                </c:pt>
                <c:pt idx="1509">
                  <c:v>32.81</c:v>
                </c:pt>
                <c:pt idx="1510">
                  <c:v>32.825000000000003</c:v>
                </c:pt>
                <c:pt idx="1511">
                  <c:v>32.174999999999997</c:v>
                </c:pt>
                <c:pt idx="1512">
                  <c:v>31.65</c:v>
                </c:pt>
                <c:pt idx="1513">
                  <c:v>32.155000000000001</c:v>
                </c:pt>
                <c:pt idx="1514">
                  <c:v>31.54</c:v>
                </c:pt>
                <c:pt idx="1515">
                  <c:v>30.855</c:v>
                </c:pt>
                <c:pt idx="1516">
                  <c:v>30.88</c:v>
                </c:pt>
                <c:pt idx="1517">
                  <c:v>30.38</c:v>
                </c:pt>
                <c:pt idx="1518">
                  <c:v>30.36</c:v>
                </c:pt>
                <c:pt idx="1519">
                  <c:v>30.234999999999999</c:v>
                </c:pt>
                <c:pt idx="1520">
                  <c:v>30.585000000000001</c:v>
                </c:pt>
                <c:pt idx="1521">
                  <c:v>30.4</c:v>
                </c:pt>
                <c:pt idx="1522">
                  <c:v>30.16</c:v>
                </c:pt>
                <c:pt idx="1523">
                  <c:v>30.625</c:v>
                </c:pt>
                <c:pt idx="1524">
                  <c:v>30.434999999999999</c:v>
                </c:pt>
                <c:pt idx="1525">
                  <c:v>30.14</c:v>
                </c:pt>
                <c:pt idx="1526">
                  <c:v>29.815000000000001</c:v>
                </c:pt>
                <c:pt idx="1527">
                  <c:v>29.52</c:v>
                </c:pt>
                <c:pt idx="1528">
                  <c:v>29.635000000000002</c:v>
                </c:pt>
                <c:pt idx="1529">
                  <c:v>29.315000000000001</c:v>
                </c:pt>
                <c:pt idx="1530">
                  <c:v>29.01</c:v>
                </c:pt>
                <c:pt idx="1531">
                  <c:v>28.65</c:v>
                </c:pt>
                <c:pt idx="1532">
                  <c:v>28.78</c:v>
                </c:pt>
                <c:pt idx="1533">
                  <c:v>28.524999999999999</c:v>
                </c:pt>
                <c:pt idx="1534">
                  <c:v>28.215</c:v>
                </c:pt>
                <c:pt idx="1535">
                  <c:v>28.47</c:v>
                </c:pt>
                <c:pt idx="1536">
                  <c:v>28.51</c:v>
                </c:pt>
                <c:pt idx="1537">
                  <c:v>28.495000000000001</c:v>
                </c:pt>
                <c:pt idx="1538">
                  <c:v>28.545000000000002</c:v>
                </c:pt>
                <c:pt idx="1539">
                  <c:v>28.43</c:v>
                </c:pt>
                <c:pt idx="1540">
                  <c:v>28.375</c:v>
                </c:pt>
                <c:pt idx="1541">
                  <c:v>28.245000000000001</c:v>
                </c:pt>
                <c:pt idx="1542">
                  <c:v>27.984999999999999</c:v>
                </c:pt>
                <c:pt idx="1543">
                  <c:v>28.29</c:v>
                </c:pt>
                <c:pt idx="1544">
                  <c:v>27.73</c:v>
                </c:pt>
                <c:pt idx="1545">
                  <c:v>27.95</c:v>
                </c:pt>
                <c:pt idx="1546">
                  <c:v>27.5</c:v>
                </c:pt>
                <c:pt idx="1547">
                  <c:v>27.76</c:v>
                </c:pt>
                <c:pt idx="1548">
                  <c:v>27.7</c:v>
                </c:pt>
                <c:pt idx="1549">
                  <c:v>28.03</c:v>
                </c:pt>
                <c:pt idx="1550">
                  <c:v>28.065000000000001</c:v>
                </c:pt>
                <c:pt idx="1551">
                  <c:v>27.785</c:v>
                </c:pt>
                <c:pt idx="1552">
                  <c:v>27.824999999999999</c:v>
                </c:pt>
                <c:pt idx="1553">
                  <c:v>28.33</c:v>
                </c:pt>
                <c:pt idx="1554">
                  <c:v>27.73</c:v>
                </c:pt>
                <c:pt idx="1555">
                  <c:v>27.68</c:v>
                </c:pt>
                <c:pt idx="1556">
                  <c:v>27.65</c:v>
                </c:pt>
                <c:pt idx="1557">
                  <c:v>27.715</c:v>
                </c:pt>
                <c:pt idx="1558">
                  <c:v>27.87</c:v>
                </c:pt>
                <c:pt idx="1559">
                  <c:v>27.25</c:v>
                </c:pt>
                <c:pt idx="1560">
                  <c:v>27.28</c:v>
                </c:pt>
                <c:pt idx="1561">
                  <c:v>27.234999999999999</c:v>
                </c:pt>
                <c:pt idx="1562">
                  <c:v>26.895</c:v>
                </c:pt>
                <c:pt idx="1563">
                  <c:v>26.49</c:v>
                </c:pt>
                <c:pt idx="1564">
                  <c:v>26.54</c:v>
                </c:pt>
                <c:pt idx="1565">
                  <c:v>26.69</c:v>
                </c:pt>
                <c:pt idx="1566">
                  <c:v>26.035</c:v>
                </c:pt>
                <c:pt idx="1567">
                  <c:v>25.385000000000002</c:v>
                </c:pt>
                <c:pt idx="1568">
                  <c:v>25.41</c:v>
                </c:pt>
                <c:pt idx="1569">
                  <c:v>25.395</c:v>
                </c:pt>
                <c:pt idx="1570">
                  <c:v>25</c:v>
                </c:pt>
                <c:pt idx="1571">
                  <c:v>24.99</c:v>
                </c:pt>
                <c:pt idx="1572">
                  <c:v>24.68</c:v>
                </c:pt>
                <c:pt idx="1573">
                  <c:v>24.68</c:v>
                </c:pt>
                <c:pt idx="1574">
                  <c:v>24.75</c:v>
                </c:pt>
                <c:pt idx="1575">
                  <c:v>24.135000000000002</c:v>
                </c:pt>
                <c:pt idx="1576">
                  <c:v>23.855</c:v>
                </c:pt>
                <c:pt idx="1577">
                  <c:v>23.945</c:v>
                </c:pt>
                <c:pt idx="1578">
                  <c:v>24.1</c:v>
                </c:pt>
                <c:pt idx="1579">
                  <c:v>24.035</c:v>
                </c:pt>
                <c:pt idx="1580">
                  <c:v>23.925000000000001</c:v>
                </c:pt>
                <c:pt idx="1581">
                  <c:v>23.89</c:v>
                </c:pt>
                <c:pt idx="1582">
                  <c:v>23.725000000000001</c:v>
                </c:pt>
                <c:pt idx="1583">
                  <c:v>23.96</c:v>
                </c:pt>
                <c:pt idx="1584">
                  <c:v>23.7</c:v>
                </c:pt>
                <c:pt idx="1585">
                  <c:v>24.105</c:v>
                </c:pt>
                <c:pt idx="1586">
                  <c:v>23.32</c:v>
                </c:pt>
                <c:pt idx="1587">
                  <c:v>23.17</c:v>
                </c:pt>
                <c:pt idx="1588">
                  <c:v>23.364999999999998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37-47A9-9839-2F8415D31816}"/>
            </c:ext>
          </c:extLst>
        </c:ser>
        <c:ser>
          <c:idx val="2"/>
          <c:order val="2"/>
          <c:tx>
            <c:strRef>
              <c:f>'מסכם+גרף'!$D$2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 cap="rnd">
              <a:solidFill>
                <a:srgbClr val="66D1E3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'מסכם+גרף'!$D$3:$D$1591</c:f>
              <c:numCache>
                <c:formatCode>0.00</c:formatCode>
                <c:ptCount val="1589"/>
                <c:pt idx="0">
                  <c:v>44.62306667</c:v>
                </c:pt>
                <c:pt idx="1">
                  <c:v>44.62306667</c:v>
                </c:pt>
                <c:pt idx="2">
                  <c:v>44.622966669999997</c:v>
                </c:pt>
                <c:pt idx="3">
                  <c:v>44.622933330000002</c:v>
                </c:pt>
                <c:pt idx="4">
                  <c:v>44.622833329999999</c:v>
                </c:pt>
                <c:pt idx="5">
                  <c:v>45.289266670000004</c:v>
                </c:pt>
                <c:pt idx="6">
                  <c:v>45.683700000000002</c:v>
                </c:pt>
                <c:pt idx="7">
                  <c:v>45.977274999999999</c:v>
                </c:pt>
                <c:pt idx="8">
                  <c:v>45.975850000000001</c:v>
                </c:pt>
                <c:pt idx="9">
                  <c:v>45.986049999999999</c:v>
                </c:pt>
                <c:pt idx="10">
                  <c:v>46.079549999999998</c:v>
                </c:pt>
                <c:pt idx="11">
                  <c:v>46.186</c:v>
                </c:pt>
                <c:pt idx="12">
                  <c:v>45.944974999999999</c:v>
                </c:pt>
                <c:pt idx="13">
                  <c:v>45.956074999999998</c:v>
                </c:pt>
                <c:pt idx="14">
                  <c:v>45.972499999999997</c:v>
                </c:pt>
                <c:pt idx="15">
                  <c:v>45.964599999999997</c:v>
                </c:pt>
                <c:pt idx="16">
                  <c:v>45.692425</c:v>
                </c:pt>
                <c:pt idx="17">
                  <c:v>45.687399999999997</c:v>
                </c:pt>
                <c:pt idx="18">
                  <c:v>45.703175000000002</c:v>
                </c:pt>
                <c:pt idx="19">
                  <c:v>45.710799999999999</c:v>
                </c:pt>
                <c:pt idx="20">
                  <c:v>45.704725000000003</c:v>
                </c:pt>
                <c:pt idx="21">
                  <c:v>45.712249999999997</c:v>
                </c:pt>
                <c:pt idx="22">
                  <c:v>45.696449999999999</c:v>
                </c:pt>
                <c:pt idx="23">
                  <c:v>45.961950000000002</c:v>
                </c:pt>
                <c:pt idx="24">
                  <c:v>45.968400000000003</c:v>
                </c:pt>
                <c:pt idx="25">
                  <c:v>46.230600000000003</c:v>
                </c:pt>
                <c:pt idx="26">
                  <c:v>46.210050000000003</c:v>
                </c:pt>
                <c:pt idx="27">
                  <c:v>46.58455</c:v>
                </c:pt>
                <c:pt idx="28">
                  <c:v>47.708224999999999</c:v>
                </c:pt>
                <c:pt idx="29">
                  <c:v>51.106400000000001</c:v>
                </c:pt>
                <c:pt idx="30">
                  <c:v>49.106200000000001</c:v>
                </c:pt>
                <c:pt idx="31">
                  <c:v>50.60616667</c:v>
                </c:pt>
                <c:pt idx="32">
                  <c:v>49.772833329999997</c:v>
                </c:pt>
                <c:pt idx="33">
                  <c:v>50.106099999999998</c:v>
                </c:pt>
                <c:pt idx="34">
                  <c:v>51.772799999999997</c:v>
                </c:pt>
                <c:pt idx="35">
                  <c:v>56.751333330000001</c:v>
                </c:pt>
                <c:pt idx="36">
                  <c:v>56.584600000000002</c:v>
                </c:pt>
                <c:pt idx="37">
                  <c:v>60.917833330000001</c:v>
                </c:pt>
                <c:pt idx="38">
                  <c:v>62.251133330000002</c:v>
                </c:pt>
                <c:pt idx="39">
                  <c:v>63.750966669999997</c:v>
                </c:pt>
                <c:pt idx="40">
                  <c:v>64.917466669999996</c:v>
                </c:pt>
                <c:pt idx="41">
                  <c:v>65.084000000000003</c:v>
                </c:pt>
                <c:pt idx="42">
                  <c:v>65</c:v>
                </c:pt>
                <c:pt idx="43">
                  <c:v>68.888332500000004</c:v>
                </c:pt>
                <c:pt idx="44">
                  <c:v>69.544064660000004</c:v>
                </c:pt>
                <c:pt idx="45">
                  <c:v>67.549867090000006</c:v>
                </c:pt>
                <c:pt idx="46">
                  <c:v>66.899688139999995</c:v>
                </c:pt>
                <c:pt idx="47">
                  <c:v>74.560974999999999</c:v>
                </c:pt>
                <c:pt idx="48">
                  <c:v>75.252966670000006</c:v>
                </c:pt>
                <c:pt idx="49">
                  <c:v>73.939475000000002</c:v>
                </c:pt>
                <c:pt idx="50">
                  <c:v>75.800325000000001</c:v>
                </c:pt>
                <c:pt idx="51">
                  <c:v>76.049475000000001</c:v>
                </c:pt>
                <c:pt idx="52">
                  <c:v>84.286799999999999</c:v>
                </c:pt>
                <c:pt idx="53">
                  <c:v>84.286749999999998</c:v>
                </c:pt>
                <c:pt idx="54">
                  <c:v>85.536725000000004</c:v>
                </c:pt>
                <c:pt idx="55">
                  <c:v>84.286574999999999</c:v>
                </c:pt>
                <c:pt idx="56">
                  <c:v>80.646174999999999</c:v>
                </c:pt>
                <c:pt idx="57">
                  <c:v>79.401449999999997</c:v>
                </c:pt>
                <c:pt idx="58">
                  <c:v>77.889650000000003</c:v>
                </c:pt>
                <c:pt idx="59">
                  <c:v>77.883349999999993</c:v>
                </c:pt>
                <c:pt idx="60">
                  <c:v>77.882125000000002</c:v>
                </c:pt>
                <c:pt idx="61">
                  <c:v>76.635300000000001</c:v>
                </c:pt>
                <c:pt idx="62">
                  <c:v>76.889324999999999</c:v>
                </c:pt>
                <c:pt idx="63">
                  <c:v>77.377324999999999</c:v>
                </c:pt>
                <c:pt idx="64">
                  <c:v>76.376199999999997</c:v>
                </c:pt>
                <c:pt idx="65">
                  <c:v>78.880025000000003</c:v>
                </c:pt>
                <c:pt idx="66">
                  <c:v>76.631825000000006</c:v>
                </c:pt>
                <c:pt idx="67">
                  <c:v>79.126175000000003</c:v>
                </c:pt>
                <c:pt idx="68">
                  <c:v>76.128249999999994</c:v>
                </c:pt>
                <c:pt idx="69">
                  <c:v>75.875450000000001</c:v>
                </c:pt>
                <c:pt idx="70">
                  <c:v>75.870925</c:v>
                </c:pt>
                <c:pt idx="71">
                  <c:v>75.878024999999994</c:v>
                </c:pt>
                <c:pt idx="72">
                  <c:v>76.126724999999993</c:v>
                </c:pt>
                <c:pt idx="73">
                  <c:v>76.37585</c:v>
                </c:pt>
                <c:pt idx="74">
                  <c:v>76.374525000000006</c:v>
                </c:pt>
                <c:pt idx="75">
                  <c:v>76.876750000000001</c:v>
                </c:pt>
                <c:pt idx="76">
                  <c:v>76.498166670000003</c:v>
                </c:pt>
                <c:pt idx="77">
                  <c:v>76.375249999999994</c:v>
                </c:pt>
                <c:pt idx="78">
                  <c:v>76.383650000000003</c:v>
                </c:pt>
                <c:pt idx="79">
                  <c:v>76.370149999999995</c:v>
                </c:pt>
                <c:pt idx="80">
                  <c:v>75.216499999999996</c:v>
                </c:pt>
                <c:pt idx="81">
                  <c:v>74.716466670000003</c:v>
                </c:pt>
                <c:pt idx="82">
                  <c:v>74.716433330000001</c:v>
                </c:pt>
                <c:pt idx="83">
                  <c:v>74.716399999999993</c:v>
                </c:pt>
                <c:pt idx="84">
                  <c:v>74.716333329999998</c:v>
                </c:pt>
                <c:pt idx="85">
                  <c:v>74.866150000000005</c:v>
                </c:pt>
                <c:pt idx="86">
                  <c:v>75.125624999999999</c:v>
                </c:pt>
                <c:pt idx="87">
                  <c:v>75.123275000000007</c:v>
                </c:pt>
                <c:pt idx="88">
                  <c:v>72.878699999999995</c:v>
                </c:pt>
                <c:pt idx="89">
                  <c:v>72.379050000000007</c:v>
                </c:pt>
                <c:pt idx="90">
                  <c:v>72.379275000000007</c:v>
                </c:pt>
                <c:pt idx="91">
                  <c:v>72.627799999999993</c:v>
                </c:pt>
                <c:pt idx="92">
                  <c:v>72.628050000000002</c:v>
                </c:pt>
                <c:pt idx="93">
                  <c:v>73.128625</c:v>
                </c:pt>
                <c:pt idx="94">
                  <c:v>73.132149999999996</c:v>
                </c:pt>
                <c:pt idx="95">
                  <c:v>72.629549999999995</c:v>
                </c:pt>
                <c:pt idx="96">
                  <c:v>72.627975000000006</c:v>
                </c:pt>
                <c:pt idx="97">
                  <c:v>71.373699999999999</c:v>
                </c:pt>
                <c:pt idx="98">
                  <c:v>69.750974999999997</c:v>
                </c:pt>
                <c:pt idx="99">
                  <c:v>69.118899999999996</c:v>
                </c:pt>
                <c:pt idx="100">
                  <c:v>69.127899999999997</c:v>
                </c:pt>
                <c:pt idx="101">
                  <c:v>69.381200000000007</c:v>
                </c:pt>
                <c:pt idx="102">
                  <c:v>68.641774999999996</c:v>
                </c:pt>
                <c:pt idx="103">
                  <c:v>63.409075000000001</c:v>
                </c:pt>
                <c:pt idx="104">
                  <c:v>63.654625000000003</c:v>
                </c:pt>
                <c:pt idx="105">
                  <c:v>62.279899999999998</c:v>
                </c:pt>
                <c:pt idx="106">
                  <c:v>60.907449999999997</c:v>
                </c:pt>
                <c:pt idx="107">
                  <c:v>60.910699999999999</c:v>
                </c:pt>
                <c:pt idx="108">
                  <c:v>59.401874999999997</c:v>
                </c:pt>
                <c:pt idx="109">
                  <c:v>59.400950000000002</c:v>
                </c:pt>
                <c:pt idx="110">
                  <c:v>59.4</c:v>
                </c:pt>
                <c:pt idx="111">
                  <c:v>59.401449999999997</c:v>
                </c:pt>
                <c:pt idx="112">
                  <c:v>59.400224999999999</c:v>
                </c:pt>
                <c:pt idx="113">
                  <c:v>58.417200000000001</c:v>
                </c:pt>
                <c:pt idx="114">
                  <c:v>58.421050000000001</c:v>
                </c:pt>
                <c:pt idx="115">
                  <c:v>58.41865</c:v>
                </c:pt>
                <c:pt idx="116">
                  <c:v>58.413825000000003</c:v>
                </c:pt>
                <c:pt idx="117">
                  <c:v>58.41095</c:v>
                </c:pt>
                <c:pt idx="118">
                  <c:v>58.165149999999997</c:v>
                </c:pt>
                <c:pt idx="119">
                  <c:v>57.663175000000003</c:v>
                </c:pt>
                <c:pt idx="120">
                  <c:v>57.661675000000002</c:v>
                </c:pt>
                <c:pt idx="121">
                  <c:v>57.038249999999998</c:v>
                </c:pt>
                <c:pt idx="122">
                  <c:v>56.786025000000002</c:v>
                </c:pt>
                <c:pt idx="123">
                  <c:v>56.788249999999998</c:v>
                </c:pt>
                <c:pt idx="124">
                  <c:v>57.658050000000003</c:v>
                </c:pt>
                <c:pt idx="125">
                  <c:v>57.660375000000002</c:v>
                </c:pt>
                <c:pt idx="126">
                  <c:v>57.661250000000003</c:v>
                </c:pt>
                <c:pt idx="127">
                  <c:v>57.661175</c:v>
                </c:pt>
                <c:pt idx="128">
                  <c:v>58.54753333</c:v>
                </c:pt>
                <c:pt idx="129">
                  <c:v>57.658774999999999</c:v>
                </c:pt>
                <c:pt idx="130">
                  <c:v>57.658124999999998</c:v>
                </c:pt>
                <c:pt idx="131">
                  <c:v>57.659050000000001</c:v>
                </c:pt>
                <c:pt idx="132">
                  <c:v>57.657074999999999</c:v>
                </c:pt>
                <c:pt idx="133">
                  <c:v>57.657425000000003</c:v>
                </c:pt>
                <c:pt idx="134">
                  <c:v>55.205706679999999</c:v>
                </c:pt>
                <c:pt idx="135">
                  <c:v>55.171100000000003</c:v>
                </c:pt>
                <c:pt idx="136">
                  <c:v>55.201144710000001</c:v>
                </c:pt>
                <c:pt idx="137">
                  <c:v>55.175400000000003</c:v>
                </c:pt>
                <c:pt idx="138">
                  <c:v>55.176499999999997</c:v>
                </c:pt>
                <c:pt idx="139">
                  <c:v>55.172575000000002</c:v>
                </c:pt>
                <c:pt idx="140">
                  <c:v>57.473030520000002</c:v>
                </c:pt>
                <c:pt idx="141">
                  <c:v>55.170425000000002</c:v>
                </c:pt>
                <c:pt idx="142">
                  <c:v>56.913375000000002</c:v>
                </c:pt>
                <c:pt idx="143">
                  <c:v>57.168149999999997</c:v>
                </c:pt>
                <c:pt idx="144">
                  <c:v>57.163249999999998</c:v>
                </c:pt>
                <c:pt idx="145">
                  <c:v>57.787374999999997</c:v>
                </c:pt>
                <c:pt idx="146">
                  <c:v>56.531999999999996</c:v>
                </c:pt>
                <c:pt idx="147">
                  <c:v>56.0381</c:v>
                </c:pt>
                <c:pt idx="148">
                  <c:v>56.037849999999999</c:v>
                </c:pt>
                <c:pt idx="149">
                  <c:v>55.792050000000003</c:v>
                </c:pt>
                <c:pt idx="150">
                  <c:v>55.793599999999998</c:v>
                </c:pt>
                <c:pt idx="151">
                  <c:v>55.791975000000001</c:v>
                </c:pt>
                <c:pt idx="152">
                  <c:v>55.79</c:v>
                </c:pt>
                <c:pt idx="153">
                  <c:v>55.788724999999999</c:v>
                </c:pt>
                <c:pt idx="154">
                  <c:v>55.786700000000003</c:v>
                </c:pt>
                <c:pt idx="155">
                  <c:v>55.786299999999997</c:v>
                </c:pt>
                <c:pt idx="156">
                  <c:v>55.784500000000001</c:v>
                </c:pt>
                <c:pt idx="157">
                  <c:v>55.785899999999998</c:v>
                </c:pt>
                <c:pt idx="158">
                  <c:v>55.783974999999998</c:v>
                </c:pt>
                <c:pt idx="159">
                  <c:v>55.793424999999999</c:v>
                </c:pt>
                <c:pt idx="160">
                  <c:v>55.185173169999999</c:v>
                </c:pt>
                <c:pt idx="161">
                  <c:v>55.787350000000004</c:v>
                </c:pt>
                <c:pt idx="162">
                  <c:v>55.783524999999997</c:v>
                </c:pt>
                <c:pt idx="163">
                  <c:v>55.787875</c:v>
                </c:pt>
                <c:pt idx="164">
                  <c:v>55.777324999999998</c:v>
                </c:pt>
                <c:pt idx="165">
                  <c:v>56.04453333</c:v>
                </c:pt>
                <c:pt idx="166">
                  <c:v>55.787824999999998</c:v>
                </c:pt>
                <c:pt idx="167">
                  <c:v>55.783299999999997</c:v>
                </c:pt>
                <c:pt idx="168">
                  <c:v>55.159950000000002</c:v>
                </c:pt>
                <c:pt idx="169">
                  <c:v>53.460602629999997</c:v>
                </c:pt>
                <c:pt idx="170">
                  <c:v>54.905675000000002</c:v>
                </c:pt>
                <c:pt idx="171">
                  <c:v>54.907024999999997</c:v>
                </c:pt>
                <c:pt idx="172">
                  <c:v>53.740666670000003</c:v>
                </c:pt>
                <c:pt idx="173">
                  <c:v>53.408900000000003</c:v>
                </c:pt>
                <c:pt idx="174">
                  <c:v>59.3</c:v>
                </c:pt>
                <c:pt idx="175">
                  <c:v>57</c:v>
                </c:pt>
                <c:pt idx="176">
                  <c:v>57.080584180000002</c:v>
                </c:pt>
                <c:pt idx="177">
                  <c:v>55</c:v>
                </c:pt>
                <c:pt idx="178">
                  <c:v>58</c:v>
                </c:pt>
                <c:pt idx="179">
                  <c:v>57</c:v>
                </c:pt>
                <c:pt idx="180">
                  <c:v>57</c:v>
                </c:pt>
                <c:pt idx="181">
                  <c:v>55</c:v>
                </c:pt>
                <c:pt idx="182">
                  <c:v>55</c:v>
                </c:pt>
                <c:pt idx="183">
                  <c:v>55</c:v>
                </c:pt>
                <c:pt idx="184">
                  <c:v>55</c:v>
                </c:pt>
                <c:pt idx="185">
                  <c:v>55</c:v>
                </c:pt>
                <c:pt idx="186">
                  <c:v>50</c:v>
                </c:pt>
                <c:pt idx="187">
                  <c:v>50</c:v>
                </c:pt>
                <c:pt idx="188">
                  <c:v>50.736935959999997</c:v>
                </c:pt>
                <c:pt idx="189">
                  <c:v>50</c:v>
                </c:pt>
                <c:pt idx="190">
                  <c:v>50</c:v>
                </c:pt>
                <c:pt idx="191">
                  <c:v>51.345654199999998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50.607801539999997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53</c:v>
                </c:pt>
                <c:pt idx="205">
                  <c:v>53</c:v>
                </c:pt>
                <c:pt idx="206">
                  <c:v>53</c:v>
                </c:pt>
                <c:pt idx="207">
                  <c:v>52</c:v>
                </c:pt>
                <c:pt idx="208">
                  <c:v>52</c:v>
                </c:pt>
                <c:pt idx="209">
                  <c:v>51.661637229999997</c:v>
                </c:pt>
                <c:pt idx="210">
                  <c:v>48.036888740000002</c:v>
                </c:pt>
                <c:pt idx="211">
                  <c:v>47.48072226</c:v>
                </c:pt>
                <c:pt idx="212">
                  <c:v>48.870092730000003</c:v>
                </c:pt>
                <c:pt idx="213">
                  <c:v>48.762791780000001</c:v>
                </c:pt>
                <c:pt idx="214">
                  <c:v>50</c:v>
                </c:pt>
                <c:pt idx="215">
                  <c:v>46.385935590000003</c:v>
                </c:pt>
                <c:pt idx="216">
                  <c:v>47.310343359999997</c:v>
                </c:pt>
                <c:pt idx="217">
                  <c:v>45.788330090000002</c:v>
                </c:pt>
                <c:pt idx="218">
                  <c:v>46.200534179999998</c:v>
                </c:pt>
                <c:pt idx="219">
                  <c:v>47</c:v>
                </c:pt>
                <c:pt idx="220">
                  <c:v>46.5</c:v>
                </c:pt>
                <c:pt idx="221">
                  <c:v>46.5</c:v>
                </c:pt>
                <c:pt idx="222">
                  <c:v>46.5</c:v>
                </c:pt>
                <c:pt idx="223">
                  <c:v>46.5</c:v>
                </c:pt>
                <c:pt idx="224">
                  <c:v>46.5</c:v>
                </c:pt>
                <c:pt idx="225">
                  <c:v>46.5</c:v>
                </c:pt>
                <c:pt idx="226">
                  <c:v>45.878022010000002</c:v>
                </c:pt>
                <c:pt idx="227">
                  <c:v>46.5</c:v>
                </c:pt>
                <c:pt idx="228">
                  <c:v>47.5</c:v>
                </c:pt>
                <c:pt idx="229">
                  <c:v>46.20800551</c:v>
                </c:pt>
                <c:pt idx="230">
                  <c:v>46.5</c:v>
                </c:pt>
                <c:pt idx="231">
                  <c:v>46.5</c:v>
                </c:pt>
                <c:pt idx="232">
                  <c:v>46.5</c:v>
                </c:pt>
                <c:pt idx="233">
                  <c:v>46.084058829999996</c:v>
                </c:pt>
                <c:pt idx="234">
                  <c:v>46.5</c:v>
                </c:pt>
                <c:pt idx="235">
                  <c:v>46.5</c:v>
                </c:pt>
                <c:pt idx="236">
                  <c:v>49</c:v>
                </c:pt>
                <c:pt idx="237">
                  <c:v>46.5</c:v>
                </c:pt>
                <c:pt idx="238">
                  <c:v>46.5</c:v>
                </c:pt>
                <c:pt idx="239">
                  <c:v>46.5</c:v>
                </c:pt>
                <c:pt idx="240">
                  <c:v>46.5</c:v>
                </c:pt>
                <c:pt idx="241">
                  <c:v>46.5</c:v>
                </c:pt>
                <c:pt idx="242">
                  <c:v>46.5</c:v>
                </c:pt>
                <c:pt idx="243">
                  <c:v>46.5</c:v>
                </c:pt>
                <c:pt idx="244">
                  <c:v>48</c:v>
                </c:pt>
                <c:pt idx="245">
                  <c:v>46.5</c:v>
                </c:pt>
                <c:pt idx="246">
                  <c:v>46.5</c:v>
                </c:pt>
                <c:pt idx="247">
                  <c:v>46.5</c:v>
                </c:pt>
                <c:pt idx="248">
                  <c:v>46.5</c:v>
                </c:pt>
                <c:pt idx="249">
                  <c:v>45.731439909999999</c:v>
                </c:pt>
                <c:pt idx="250">
                  <c:v>45.602744149999999</c:v>
                </c:pt>
                <c:pt idx="251">
                  <c:v>43.826592069999997</c:v>
                </c:pt>
                <c:pt idx="252">
                  <c:v>44.732597920000003</c:v>
                </c:pt>
                <c:pt idx="253">
                  <c:v>45.121285309999998</c:v>
                </c:pt>
                <c:pt idx="254">
                  <c:v>45.188513350000001</c:v>
                </c:pt>
                <c:pt idx="255">
                  <c:v>46</c:v>
                </c:pt>
                <c:pt idx="256">
                  <c:v>46.5</c:v>
                </c:pt>
                <c:pt idx="257">
                  <c:v>47.5</c:v>
                </c:pt>
                <c:pt idx="258">
                  <c:v>46.542841950000003</c:v>
                </c:pt>
                <c:pt idx="259">
                  <c:v>47</c:v>
                </c:pt>
                <c:pt idx="260">
                  <c:v>43.881534719999998</c:v>
                </c:pt>
                <c:pt idx="261">
                  <c:v>42.527854220000002</c:v>
                </c:pt>
                <c:pt idx="262">
                  <c:v>42.446204209999998</c:v>
                </c:pt>
                <c:pt idx="263">
                  <c:v>42.41197683</c:v>
                </c:pt>
                <c:pt idx="264">
                  <c:v>43.817399999999999</c:v>
                </c:pt>
                <c:pt idx="265">
                  <c:v>43.8172</c:v>
                </c:pt>
                <c:pt idx="266">
                  <c:v>42.530777270000002</c:v>
                </c:pt>
                <c:pt idx="267">
                  <c:v>42.666666669999998</c:v>
                </c:pt>
                <c:pt idx="268">
                  <c:v>41.495477729999998</c:v>
                </c:pt>
                <c:pt idx="269">
                  <c:v>40.811827710000003</c:v>
                </c:pt>
                <c:pt idx="270">
                  <c:v>42.666666669999998</c:v>
                </c:pt>
                <c:pt idx="271">
                  <c:v>41</c:v>
                </c:pt>
                <c:pt idx="272">
                  <c:v>41</c:v>
                </c:pt>
                <c:pt idx="273">
                  <c:v>40.666666669999998</c:v>
                </c:pt>
                <c:pt idx="274">
                  <c:v>40.666666669999998</c:v>
                </c:pt>
                <c:pt idx="275">
                  <c:v>40.904934830000002</c:v>
                </c:pt>
                <c:pt idx="276">
                  <c:v>40.666666669999998</c:v>
                </c:pt>
                <c:pt idx="277">
                  <c:v>40.672903869999999</c:v>
                </c:pt>
                <c:pt idx="278">
                  <c:v>40.666666669999998</c:v>
                </c:pt>
                <c:pt idx="279">
                  <c:v>40.666666669999998</c:v>
                </c:pt>
                <c:pt idx="280">
                  <c:v>40.858485659999999</c:v>
                </c:pt>
                <c:pt idx="281">
                  <c:v>41.241837859999997</c:v>
                </c:pt>
                <c:pt idx="282">
                  <c:v>40.83046744</c:v>
                </c:pt>
                <c:pt idx="283">
                  <c:v>42</c:v>
                </c:pt>
                <c:pt idx="284">
                  <c:v>42</c:v>
                </c:pt>
                <c:pt idx="285">
                  <c:v>40.666666669999998</c:v>
                </c:pt>
                <c:pt idx="286">
                  <c:v>41.58917194</c:v>
                </c:pt>
                <c:pt idx="287">
                  <c:v>40.764112089999998</c:v>
                </c:pt>
                <c:pt idx="288">
                  <c:v>41.553229260000002</c:v>
                </c:pt>
                <c:pt idx="289">
                  <c:v>43.206383129999999</c:v>
                </c:pt>
                <c:pt idx="290">
                  <c:v>42.407978730000004</c:v>
                </c:pt>
                <c:pt idx="291">
                  <c:v>42.503772240000004</c:v>
                </c:pt>
                <c:pt idx="292">
                  <c:v>40.804372309999998</c:v>
                </c:pt>
                <c:pt idx="293">
                  <c:v>41.159719889999998</c:v>
                </c:pt>
                <c:pt idx="294">
                  <c:v>40.840770999999997</c:v>
                </c:pt>
                <c:pt idx="295">
                  <c:v>40.831813269999998</c:v>
                </c:pt>
                <c:pt idx="296">
                  <c:v>40.870707940000003</c:v>
                </c:pt>
                <c:pt idx="297">
                  <c:v>41.04920405</c:v>
                </c:pt>
                <c:pt idx="298">
                  <c:v>42.176500969999999</c:v>
                </c:pt>
                <c:pt idx="299">
                  <c:v>41.49343665</c:v>
                </c:pt>
                <c:pt idx="300">
                  <c:v>40.573618230000001</c:v>
                </c:pt>
                <c:pt idx="301">
                  <c:v>40.847558020000001</c:v>
                </c:pt>
                <c:pt idx="302">
                  <c:v>40.633636430000003</c:v>
                </c:pt>
                <c:pt idx="303">
                  <c:v>40.829904079999999</c:v>
                </c:pt>
                <c:pt idx="304">
                  <c:v>46.759</c:v>
                </c:pt>
                <c:pt idx="305">
                  <c:v>49.3</c:v>
                </c:pt>
                <c:pt idx="306">
                  <c:v>42.654390820000003</c:v>
                </c:pt>
                <c:pt idx="307">
                  <c:v>46.143349999999998</c:v>
                </c:pt>
                <c:pt idx="308">
                  <c:v>46.143250000000002</c:v>
                </c:pt>
                <c:pt idx="309">
                  <c:v>42.552343139999998</c:v>
                </c:pt>
                <c:pt idx="310">
                  <c:v>42.552994230000003</c:v>
                </c:pt>
                <c:pt idx="311">
                  <c:v>42.780946419999999</c:v>
                </c:pt>
                <c:pt idx="312">
                  <c:v>44</c:v>
                </c:pt>
                <c:pt idx="313">
                  <c:v>46.142099999999999</c:v>
                </c:pt>
                <c:pt idx="314">
                  <c:v>46.142099999999999</c:v>
                </c:pt>
                <c:pt idx="315">
                  <c:v>42.511832759999997</c:v>
                </c:pt>
                <c:pt idx="316">
                  <c:v>42.796394450000001</c:v>
                </c:pt>
                <c:pt idx="317">
                  <c:v>43.647544420000003</c:v>
                </c:pt>
                <c:pt idx="318">
                  <c:v>44.088838440000004</c:v>
                </c:pt>
                <c:pt idx="319">
                  <c:v>42.573537450000003</c:v>
                </c:pt>
                <c:pt idx="320">
                  <c:v>42.565701330000003</c:v>
                </c:pt>
                <c:pt idx="321">
                  <c:v>42.57854159</c:v>
                </c:pt>
                <c:pt idx="322">
                  <c:v>42.00698714</c:v>
                </c:pt>
                <c:pt idx="323">
                  <c:v>41.61754045</c:v>
                </c:pt>
                <c:pt idx="324">
                  <c:v>41.297567389999998</c:v>
                </c:pt>
                <c:pt idx="325">
                  <c:v>42.761121690000003</c:v>
                </c:pt>
                <c:pt idx="326">
                  <c:v>43.143308429999998</c:v>
                </c:pt>
                <c:pt idx="327">
                  <c:v>42.532412610000002</c:v>
                </c:pt>
                <c:pt idx="328">
                  <c:v>42.19515681</c:v>
                </c:pt>
                <c:pt idx="329">
                  <c:v>42.831976070000003</c:v>
                </c:pt>
                <c:pt idx="330">
                  <c:v>42.5</c:v>
                </c:pt>
                <c:pt idx="331">
                  <c:v>40.827926980000001</c:v>
                </c:pt>
                <c:pt idx="332">
                  <c:v>40.255431819999998</c:v>
                </c:pt>
                <c:pt idx="333">
                  <c:v>41.2</c:v>
                </c:pt>
                <c:pt idx="334">
                  <c:v>41.79489109</c:v>
                </c:pt>
                <c:pt idx="335">
                  <c:v>40.743082370000003</c:v>
                </c:pt>
                <c:pt idx="336">
                  <c:v>41.301133419999999</c:v>
                </c:pt>
                <c:pt idx="337">
                  <c:v>40.801269959999999</c:v>
                </c:pt>
                <c:pt idx="338">
                  <c:v>40.637096739999997</c:v>
                </c:pt>
                <c:pt idx="339">
                  <c:v>40.77629701</c:v>
                </c:pt>
                <c:pt idx="340">
                  <c:v>40.791184219999998</c:v>
                </c:pt>
                <c:pt idx="341">
                  <c:v>40.505577520000003</c:v>
                </c:pt>
                <c:pt idx="342">
                  <c:v>40.507732670000003</c:v>
                </c:pt>
                <c:pt idx="343">
                  <c:v>40.804134300000001</c:v>
                </c:pt>
                <c:pt idx="344">
                  <c:v>45.123419259999999</c:v>
                </c:pt>
                <c:pt idx="345">
                  <c:v>43.261937860000003</c:v>
                </c:pt>
                <c:pt idx="346">
                  <c:v>44.333163140000003</c:v>
                </c:pt>
                <c:pt idx="347">
                  <c:v>44.691689009999997</c:v>
                </c:pt>
                <c:pt idx="348">
                  <c:v>45.006597669999998</c:v>
                </c:pt>
                <c:pt idx="349">
                  <c:v>45.448130689999999</c:v>
                </c:pt>
                <c:pt idx="350">
                  <c:v>44.373068510000003</c:v>
                </c:pt>
                <c:pt idx="351">
                  <c:v>45.206411500000002</c:v>
                </c:pt>
                <c:pt idx="352">
                  <c:v>45.195590529999997</c:v>
                </c:pt>
                <c:pt idx="353">
                  <c:v>45.440094700000003</c:v>
                </c:pt>
                <c:pt idx="354">
                  <c:v>45.194686240000003</c:v>
                </c:pt>
                <c:pt idx="355">
                  <c:v>45.191936599999998</c:v>
                </c:pt>
                <c:pt idx="356">
                  <c:v>45.18679839</c:v>
                </c:pt>
                <c:pt idx="357">
                  <c:v>45.196728980000003</c:v>
                </c:pt>
                <c:pt idx="358">
                  <c:v>45.433685150000002</c:v>
                </c:pt>
                <c:pt idx="359">
                  <c:v>45.455318640000002</c:v>
                </c:pt>
                <c:pt idx="360">
                  <c:v>44.846342909999997</c:v>
                </c:pt>
                <c:pt idx="361">
                  <c:v>44.983225840000003</c:v>
                </c:pt>
                <c:pt idx="362">
                  <c:v>45.447142759999998</c:v>
                </c:pt>
                <c:pt idx="363">
                  <c:v>43.477151370000001</c:v>
                </c:pt>
                <c:pt idx="364">
                  <c:v>44.108380449999999</c:v>
                </c:pt>
                <c:pt idx="365">
                  <c:v>44.186711250000002</c:v>
                </c:pt>
                <c:pt idx="366">
                  <c:v>41.236124269999998</c:v>
                </c:pt>
                <c:pt idx="367">
                  <c:v>43.189872149999999</c:v>
                </c:pt>
                <c:pt idx="368">
                  <c:v>42.096372729999999</c:v>
                </c:pt>
                <c:pt idx="369">
                  <c:v>41.217505549999998</c:v>
                </c:pt>
                <c:pt idx="370">
                  <c:v>41.133067509999997</c:v>
                </c:pt>
                <c:pt idx="371">
                  <c:v>40.799712839999998</c:v>
                </c:pt>
                <c:pt idx="372">
                  <c:v>40.86716328</c:v>
                </c:pt>
                <c:pt idx="373">
                  <c:v>41.790256139999997</c:v>
                </c:pt>
                <c:pt idx="374">
                  <c:v>40.890964199999999</c:v>
                </c:pt>
                <c:pt idx="375">
                  <c:v>41.727676639999999</c:v>
                </c:pt>
                <c:pt idx="376">
                  <c:v>41.220751970000002</c:v>
                </c:pt>
                <c:pt idx="377">
                  <c:v>41.338775069999997</c:v>
                </c:pt>
                <c:pt idx="378">
                  <c:v>41.401512820000001</c:v>
                </c:pt>
                <c:pt idx="379">
                  <c:v>41.732606799999999</c:v>
                </c:pt>
                <c:pt idx="380">
                  <c:v>40.75375536</c:v>
                </c:pt>
                <c:pt idx="381">
                  <c:v>41.608575090000002</c:v>
                </c:pt>
                <c:pt idx="382">
                  <c:v>41.09893108</c:v>
                </c:pt>
                <c:pt idx="383">
                  <c:v>41.108393030000002</c:v>
                </c:pt>
                <c:pt idx="384">
                  <c:v>41.082040450000001</c:v>
                </c:pt>
                <c:pt idx="385">
                  <c:v>41.218634000000002</c:v>
                </c:pt>
                <c:pt idx="386">
                  <c:v>41.08121225</c:v>
                </c:pt>
                <c:pt idx="387">
                  <c:v>41.04321728</c:v>
                </c:pt>
                <c:pt idx="388">
                  <c:v>40.972220669999999</c:v>
                </c:pt>
                <c:pt idx="389">
                  <c:v>40.75827297</c:v>
                </c:pt>
                <c:pt idx="390">
                  <c:v>41.369210559999999</c:v>
                </c:pt>
                <c:pt idx="391">
                  <c:v>41.099728259999999</c:v>
                </c:pt>
                <c:pt idx="392">
                  <c:v>41.389785009999997</c:v>
                </c:pt>
                <c:pt idx="393">
                  <c:v>41.271881749999999</c:v>
                </c:pt>
                <c:pt idx="394">
                  <c:v>41.587592569999998</c:v>
                </c:pt>
                <c:pt idx="395">
                  <c:v>40.879727389999999</c:v>
                </c:pt>
                <c:pt idx="396">
                  <c:v>38.807594029999997</c:v>
                </c:pt>
                <c:pt idx="397">
                  <c:v>38.831072929999998</c:v>
                </c:pt>
                <c:pt idx="398">
                  <c:v>41.088319089999999</c:v>
                </c:pt>
                <c:pt idx="399">
                  <c:v>38.937894589999999</c:v>
                </c:pt>
                <c:pt idx="400">
                  <c:v>38.95085838</c:v>
                </c:pt>
                <c:pt idx="401">
                  <c:v>39.846648029999997</c:v>
                </c:pt>
                <c:pt idx="402">
                  <c:v>39.83427932</c:v>
                </c:pt>
                <c:pt idx="403">
                  <c:v>39.828627099999999</c:v>
                </c:pt>
                <c:pt idx="404">
                  <c:v>42.094060640000002</c:v>
                </c:pt>
                <c:pt idx="405">
                  <c:v>42.76886812</c:v>
                </c:pt>
                <c:pt idx="406">
                  <c:v>43.099579579999997</c:v>
                </c:pt>
                <c:pt idx="407">
                  <c:v>43.114706990000002</c:v>
                </c:pt>
                <c:pt idx="408">
                  <c:v>43.097549890000003</c:v>
                </c:pt>
                <c:pt idx="409">
                  <c:v>43.115901639999997</c:v>
                </c:pt>
                <c:pt idx="410">
                  <c:v>43.117194169999998</c:v>
                </c:pt>
                <c:pt idx="411">
                  <c:v>43.101584469999999</c:v>
                </c:pt>
                <c:pt idx="412">
                  <c:v>43.102832360000001</c:v>
                </c:pt>
                <c:pt idx="413">
                  <c:v>43.108197050000001</c:v>
                </c:pt>
                <c:pt idx="414">
                  <c:v>43.102528990000003</c:v>
                </c:pt>
                <c:pt idx="415">
                  <c:v>43.490329979999998</c:v>
                </c:pt>
                <c:pt idx="416">
                  <c:v>43.518008829999999</c:v>
                </c:pt>
                <c:pt idx="417">
                  <c:v>43.417317009999998</c:v>
                </c:pt>
                <c:pt idx="418">
                  <c:v>43.103137240000002</c:v>
                </c:pt>
                <c:pt idx="419">
                  <c:v>43.118554449999998</c:v>
                </c:pt>
                <c:pt idx="420">
                  <c:v>42.761080190000001</c:v>
                </c:pt>
                <c:pt idx="421">
                  <c:v>42.566662489999999</c:v>
                </c:pt>
                <c:pt idx="422">
                  <c:v>42.561839489999997</c:v>
                </c:pt>
                <c:pt idx="423">
                  <c:v>42.571393729999997</c:v>
                </c:pt>
                <c:pt idx="424">
                  <c:v>42.438180770000002</c:v>
                </c:pt>
                <c:pt idx="425">
                  <c:v>42.437356059999999</c:v>
                </c:pt>
                <c:pt idx="426">
                  <c:v>41.291018919999999</c:v>
                </c:pt>
                <c:pt idx="427">
                  <c:v>41.787793379999997</c:v>
                </c:pt>
                <c:pt idx="428">
                  <c:v>41.294460540000003</c:v>
                </c:pt>
                <c:pt idx="429">
                  <c:v>39.31731053</c:v>
                </c:pt>
                <c:pt idx="430">
                  <c:v>40.239987120000002</c:v>
                </c:pt>
                <c:pt idx="431">
                  <c:v>40.460958150000003</c:v>
                </c:pt>
                <c:pt idx="432">
                  <c:v>40.38539712</c:v>
                </c:pt>
                <c:pt idx="433">
                  <c:v>40.697823120000002</c:v>
                </c:pt>
                <c:pt idx="434">
                  <c:v>45.923131269999999</c:v>
                </c:pt>
                <c:pt idx="435">
                  <c:v>43.75370298</c:v>
                </c:pt>
                <c:pt idx="436">
                  <c:v>45.870610509999999</c:v>
                </c:pt>
                <c:pt idx="437">
                  <c:v>43.021616510000001</c:v>
                </c:pt>
                <c:pt idx="438">
                  <c:v>43.556643100000002</c:v>
                </c:pt>
                <c:pt idx="439">
                  <c:v>44.357565569999998</c:v>
                </c:pt>
                <c:pt idx="440">
                  <c:v>45.156606609999997</c:v>
                </c:pt>
                <c:pt idx="441">
                  <c:v>44.638702129999999</c:v>
                </c:pt>
                <c:pt idx="442">
                  <c:v>44.3710004</c:v>
                </c:pt>
                <c:pt idx="443">
                  <c:v>43.97400932</c:v>
                </c:pt>
                <c:pt idx="444">
                  <c:v>44.199874800000003</c:v>
                </c:pt>
                <c:pt idx="445">
                  <c:v>44.189134490000001</c:v>
                </c:pt>
                <c:pt idx="446">
                  <c:v>43.85332992</c:v>
                </c:pt>
                <c:pt idx="447">
                  <c:v>43.614374210000001</c:v>
                </c:pt>
                <c:pt idx="448">
                  <c:v>45.107467560000003</c:v>
                </c:pt>
                <c:pt idx="449">
                  <c:v>45.304172600000001</c:v>
                </c:pt>
                <c:pt idx="450">
                  <c:v>45.096682479999998</c:v>
                </c:pt>
                <c:pt idx="451">
                  <c:v>44.900120520000002</c:v>
                </c:pt>
                <c:pt idx="452">
                  <c:v>44.797125510000001</c:v>
                </c:pt>
                <c:pt idx="453">
                  <c:v>44.37347106</c:v>
                </c:pt>
                <c:pt idx="454">
                  <c:v>44.605679430000002</c:v>
                </c:pt>
                <c:pt idx="455">
                  <c:v>44.54271396</c:v>
                </c:pt>
                <c:pt idx="456">
                  <c:v>44.004246530000003</c:v>
                </c:pt>
                <c:pt idx="457">
                  <c:v>43.872323440000002</c:v>
                </c:pt>
                <c:pt idx="458">
                  <c:v>43.669067490000003</c:v>
                </c:pt>
                <c:pt idx="459">
                  <c:v>43.583249979999998</c:v>
                </c:pt>
                <c:pt idx="460">
                  <c:v>43.33744635</c:v>
                </c:pt>
                <c:pt idx="461">
                  <c:v>43.356766010000001</c:v>
                </c:pt>
                <c:pt idx="462">
                  <c:v>43.22</c:v>
                </c:pt>
                <c:pt idx="463">
                  <c:v>44.028515839999997</c:v>
                </c:pt>
                <c:pt idx="464">
                  <c:v>42.960627670000001</c:v>
                </c:pt>
                <c:pt idx="465">
                  <c:v>43.01744789</c:v>
                </c:pt>
                <c:pt idx="466">
                  <c:v>42.94794486</c:v>
                </c:pt>
                <c:pt idx="467">
                  <c:v>43.068865700000003</c:v>
                </c:pt>
                <c:pt idx="468">
                  <c:v>42.34838499</c:v>
                </c:pt>
                <c:pt idx="469">
                  <c:v>40.96771983</c:v>
                </c:pt>
                <c:pt idx="470">
                  <c:v>39.087546170000003</c:v>
                </c:pt>
                <c:pt idx="471">
                  <c:v>40.829502929999997</c:v>
                </c:pt>
                <c:pt idx="472">
                  <c:v>40.991418410000001</c:v>
                </c:pt>
                <c:pt idx="473">
                  <c:v>41.800506220000003</c:v>
                </c:pt>
                <c:pt idx="474">
                  <c:v>40.690364580000001</c:v>
                </c:pt>
                <c:pt idx="475">
                  <c:v>39.884071820000003</c:v>
                </c:pt>
                <c:pt idx="476">
                  <c:v>40.153860999999999</c:v>
                </c:pt>
                <c:pt idx="477">
                  <c:v>38.979962839999999</c:v>
                </c:pt>
                <c:pt idx="478">
                  <c:v>38.894719279999997</c:v>
                </c:pt>
                <c:pt idx="479">
                  <c:v>39.1425184</c:v>
                </c:pt>
                <c:pt idx="480">
                  <c:v>39.220676490000002</c:v>
                </c:pt>
                <c:pt idx="481">
                  <c:v>40.04627515</c:v>
                </c:pt>
                <c:pt idx="482">
                  <c:v>39.726245349999999</c:v>
                </c:pt>
                <c:pt idx="483">
                  <c:v>40.377336339999999</c:v>
                </c:pt>
                <c:pt idx="484">
                  <c:v>40.799999999999997</c:v>
                </c:pt>
                <c:pt idx="485">
                  <c:v>40.673650369999997</c:v>
                </c:pt>
                <c:pt idx="486">
                  <c:v>41.02612611</c:v>
                </c:pt>
                <c:pt idx="487">
                  <c:v>41.155320949999997</c:v>
                </c:pt>
                <c:pt idx="488">
                  <c:v>41.715296379999998</c:v>
                </c:pt>
                <c:pt idx="489">
                  <c:v>40.760941279999997</c:v>
                </c:pt>
                <c:pt idx="490">
                  <c:v>40.245236890000001</c:v>
                </c:pt>
                <c:pt idx="491">
                  <c:v>40.10874673</c:v>
                </c:pt>
                <c:pt idx="492">
                  <c:v>39.568542280000003</c:v>
                </c:pt>
                <c:pt idx="493">
                  <c:v>39.84544176</c:v>
                </c:pt>
                <c:pt idx="494">
                  <c:v>39.94435636</c:v>
                </c:pt>
                <c:pt idx="495">
                  <c:v>39.983645199999998</c:v>
                </c:pt>
                <c:pt idx="496">
                  <c:v>39.875760479999997</c:v>
                </c:pt>
                <c:pt idx="497">
                  <c:v>39.310528650000002</c:v>
                </c:pt>
                <c:pt idx="498">
                  <c:v>40.090636320000002</c:v>
                </c:pt>
                <c:pt idx="499">
                  <c:v>40.247999999999998</c:v>
                </c:pt>
                <c:pt idx="500">
                  <c:v>39.485431329999997</c:v>
                </c:pt>
                <c:pt idx="501">
                  <c:v>39.530587230000002</c:v>
                </c:pt>
                <c:pt idx="502">
                  <c:v>38.910953139999997</c:v>
                </c:pt>
                <c:pt idx="503">
                  <c:v>39.770269499999998</c:v>
                </c:pt>
                <c:pt idx="504">
                  <c:v>39.60151123</c:v>
                </c:pt>
                <c:pt idx="505">
                  <c:v>39.655467960000003</c:v>
                </c:pt>
                <c:pt idx="506">
                  <c:v>41.1</c:v>
                </c:pt>
                <c:pt idx="507">
                  <c:v>41.080564580000001</c:v>
                </c:pt>
                <c:pt idx="508">
                  <c:v>40.875393119999998</c:v>
                </c:pt>
                <c:pt idx="509">
                  <c:v>40.909128330000001</c:v>
                </c:pt>
                <c:pt idx="510">
                  <c:v>40.640695569999998</c:v>
                </c:pt>
                <c:pt idx="511">
                  <c:v>37.951091920000003</c:v>
                </c:pt>
                <c:pt idx="512">
                  <c:v>39.358042470000001</c:v>
                </c:pt>
                <c:pt idx="513">
                  <c:v>40.11281271</c:v>
                </c:pt>
                <c:pt idx="514">
                  <c:v>40.062882080000001</c:v>
                </c:pt>
                <c:pt idx="515">
                  <c:v>39.963005639999999</c:v>
                </c:pt>
                <c:pt idx="516">
                  <c:v>38.053808150000002</c:v>
                </c:pt>
                <c:pt idx="517">
                  <c:v>37.60406364</c:v>
                </c:pt>
                <c:pt idx="518">
                  <c:v>38.526060889999997</c:v>
                </c:pt>
                <c:pt idx="519">
                  <c:v>38.695532989999997</c:v>
                </c:pt>
                <c:pt idx="520">
                  <c:v>38.382429039999998</c:v>
                </c:pt>
                <c:pt idx="521">
                  <c:v>38.337099090000002</c:v>
                </c:pt>
                <c:pt idx="522">
                  <c:v>38.370229969999997</c:v>
                </c:pt>
                <c:pt idx="523">
                  <c:v>39.723801260000002</c:v>
                </c:pt>
                <c:pt idx="524">
                  <c:v>40.214525270000003</c:v>
                </c:pt>
                <c:pt idx="525">
                  <c:v>39.72536891</c:v>
                </c:pt>
                <c:pt idx="526">
                  <c:v>38.9</c:v>
                </c:pt>
                <c:pt idx="527">
                  <c:v>38.216833649999998</c:v>
                </c:pt>
                <c:pt idx="528">
                  <c:v>38.742883069999998</c:v>
                </c:pt>
                <c:pt idx="529">
                  <c:v>38.617968879999999</c:v>
                </c:pt>
                <c:pt idx="530">
                  <c:v>38.345792250000002</c:v>
                </c:pt>
                <c:pt idx="531">
                  <c:v>35.031979659999998</c:v>
                </c:pt>
                <c:pt idx="532">
                  <c:v>35.201327149999997</c:v>
                </c:pt>
                <c:pt idx="533">
                  <c:v>38.087262639999999</c:v>
                </c:pt>
                <c:pt idx="534">
                  <c:v>38.334880200000001</c:v>
                </c:pt>
                <c:pt idx="535">
                  <c:v>38.174882330000003</c:v>
                </c:pt>
                <c:pt idx="536">
                  <c:v>37.703369850000001</c:v>
                </c:pt>
                <c:pt idx="537">
                  <c:v>36.09701535</c:v>
                </c:pt>
                <c:pt idx="538">
                  <c:v>35.544753669999999</c:v>
                </c:pt>
                <c:pt idx="539">
                  <c:v>35.519538869999998</c:v>
                </c:pt>
                <c:pt idx="540">
                  <c:v>35.56267055</c:v>
                </c:pt>
                <c:pt idx="541">
                  <c:v>35.629665240000001</c:v>
                </c:pt>
                <c:pt idx="542">
                  <c:v>35.733050210000002</c:v>
                </c:pt>
                <c:pt idx="543">
                  <c:v>35.84458557</c:v>
                </c:pt>
                <c:pt idx="544">
                  <c:v>35.810293639999998</c:v>
                </c:pt>
                <c:pt idx="545">
                  <c:v>35.78856614</c:v>
                </c:pt>
                <c:pt idx="546">
                  <c:v>36.569690399999999</c:v>
                </c:pt>
                <c:pt idx="547">
                  <c:v>37.426894679999997</c:v>
                </c:pt>
                <c:pt idx="548">
                  <c:v>38.813075660000003</c:v>
                </c:pt>
                <c:pt idx="549">
                  <c:v>40.905999999999999</c:v>
                </c:pt>
                <c:pt idx="550">
                  <c:v>40.803082410000002</c:v>
                </c:pt>
                <c:pt idx="551">
                  <c:v>42.6762747</c:v>
                </c:pt>
                <c:pt idx="552">
                  <c:v>43.26045328</c:v>
                </c:pt>
                <c:pt idx="553">
                  <c:v>38.200000000000003</c:v>
                </c:pt>
                <c:pt idx="554">
                  <c:v>38.933816149999998</c:v>
                </c:pt>
                <c:pt idx="555">
                  <c:v>38.093341549999998</c:v>
                </c:pt>
                <c:pt idx="556">
                  <c:v>37.235503450000003</c:v>
                </c:pt>
                <c:pt idx="557">
                  <c:v>37.098797380000001</c:v>
                </c:pt>
                <c:pt idx="558">
                  <c:v>37.322319909999997</c:v>
                </c:pt>
                <c:pt idx="559">
                  <c:v>37.468421910000004</c:v>
                </c:pt>
                <c:pt idx="560">
                  <c:v>37.976608450000001</c:v>
                </c:pt>
                <c:pt idx="561">
                  <c:v>36.339403900000001</c:v>
                </c:pt>
                <c:pt idx="562">
                  <c:v>35.760290769999997</c:v>
                </c:pt>
                <c:pt idx="563">
                  <c:v>35.920523860000003</c:v>
                </c:pt>
                <c:pt idx="564">
                  <c:v>40.439972590000004</c:v>
                </c:pt>
                <c:pt idx="565">
                  <c:v>40.229999999999997</c:v>
                </c:pt>
                <c:pt idx="566">
                  <c:v>40.265158569999997</c:v>
                </c:pt>
                <c:pt idx="567">
                  <c:v>40.251610599999999</c:v>
                </c:pt>
                <c:pt idx="568">
                  <c:v>39.938585760000002</c:v>
                </c:pt>
                <c:pt idx="569">
                  <c:v>39.821387340000001</c:v>
                </c:pt>
                <c:pt idx="570">
                  <c:v>38.846371929999997</c:v>
                </c:pt>
                <c:pt idx="571">
                  <c:v>39.1</c:v>
                </c:pt>
                <c:pt idx="572">
                  <c:v>39.18818409</c:v>
                </c:pt>
                <c:pt idx="573">
                  <c:v>39.1</c:v>
                </c:pt>
                <c:pt idx="574">
                  <c:v>39.100686179999997</c:v>
                </c:pt>
                <c:pt idx="575">
                  <c:v>38.697045410000001</c:v>
                </c:pt>
                <c:pt idx="576">
                  <c:v>38.443525280000003</c:v>
                </c:pt>
                <c:pt idx="577">
                  <c:v>38.833216649999997</c:v>
                </c:pt>
                <c:pt idx="578">
                  <c:v>38.887562889999998</c:v>
                </c:pt>
                <c:pt idx="579">
                  <c:v>38.836434709999999</c:v>
                </c:pt>
                <c:pt idx="580">
                  <c:v>39.889208349999997</c:v>
                </c:pt>
                <c:pt idx="581">
                  <c:v>39.932941219999996</c:v>
                </c:pt>
                <c:pt idx="582">
                  <c:v>39.912344140000002</c:v>
                </c:pt>
                <c:pt idx="583">
                  <c:v>39.875926489999998</c:v>
                </c:pt>
                <c:pt idx="584">
                  <c:v>39.906240799999999</c:v>
                </c:pt>
                <c:pt idx="585">
                  <c:v>39.898244929999997</c:v>
                </c:pt>
                <c:pt idx="586">
                  <c:v>39.824718949999998</c:v>
                </c:pt>
                <c:pt idx="587">
                  <c:v>39.899237839999998</c:v>
                </c:pt>
                <c:pt idx="588">
                  <c:v>39.851463600000002</c:v>
                </c:pt>
                <c:pt idx="589">
                  <c:v>39.872718200000001</c:v>
                </c:pt>
                <c:pt idx="590">
                  <c:v>39.917593680000003</c:v>
                </c:pt>
                <c:pt idx="591">
                  <c:v>39.935600379999997</c:v>
                </c:pt>
                <c:pt idx="592">
                  <c:v>39.829031970000003</c:v>
                </c:pt>
                <c:pt idx="593">
                  <c:v>39.829484579999999</c:v>
                </c:pt>
                <c:pt idx="594">
                  <c:v>39.840409510000001</c:v>
                </c:pt>
                <c:pt idx="595">
                  <c:v>40.535375000000002</c:v>
                </c:pt>
                <c:pt idx="596">
                  <c:v>40.04044382</c:v>
                </c:pt>
                <c:pt idx="597">
                  <c:v>41.194412880000002</c:v>
                </c:pt>
                <c:pt idx="598">
                  <c:v>41.087872789999999</c:v>
                </c:pt>
                <c:pt idx="599">
                  <c:v>41.540288850000003</c:v>
                </c:pt>
                <c:pt idx="600">
                  <c:v>42.128135620000002</c:v>
                </c:pt>
                <c:pt idx="601">
                  <c:v>42.126347420000002</c:v>
                </c:pt>
                <c:pt idx="602">
                  <c:v>42.149025010000003</c:v>
                </c:pt>
                <c:pt idx="603">
                  <c:v>42.205126790000001</c:v>
                </c:pt>
                <c:pt idx="604">
                  <c:v>42.108676160000002</c:v>
                </c:pt>
                <c:pt idx="605">
                  <c:v>43.177895909999997</c:v>
                </c:pt>
                <c:pt idx="606">
                  <c:v>48.028635940000001</c:v>
                </c:pt>
                <c:pt idx="607">
                  <c:v>48.593940009999997</c:v>
                </c:pt>
                <c:pt idx="608">
                  <c:v>45.746697249999997</c:v>
                </c:pt>
                <c:pt idx="609">
                  <c:v>48.274012229999997</c:v>
                </c:pt>
                <c:pt idx="610">
                  <c:v>47.336497629999997</c:v>
                </c:pt>
                <c:pt idx="611">
                  <c:v>47.62885756</c:v>
                </c:pt>
                <c:pt idx="612">
                  <c:v>47.22361978</c:v>
                </c:pt>
                <c:pt idx="613">
                  <c:v>46.337087510000003</c:v>
                </c:pt>
                <c:pt idx="614">
                  <c:v>46.0193273</c:v>
                </c:pt>
                <c:pt idx="615">
                  <c:v>44.230748730000002</c:v>
                </c:pt>
                <c:pt idx="616">
                  <c:v>45.869113949999999</c:v>
                </c:pt>
                <c:pt idx="617">
                  <c:v>46.621321430000002</c:v>
                </c:pt>
                <c:pt idx="618">
                  <c:v>46.688764280000001</c:v>
                </c:pt>
                <c:pt idx="619">
                  <c:v>46.953928759999997</c:v>
                </c:pt>
                <c:pt idx="620">
                  <c:v>47.292395419999998</c:v>
                </c:pt>
                <c:pt idx="621">
                  <c:v>46.328619609999997</c:v>
                </c:pt>
                <c:pt idx="622">
                  <c:v>47.399553920000002</c:v>
                </c:pt>
                <c:pt idx="623">
                  <c:v>47.356250080000002</c:v>
                </c:pt>
                <c:pt idx="624">
                  <c:v>47.061527079999998</c:v>
                </c:pt>
                <c:pt idx="625">
                  <c:v>46.810710579999999</c:v>
                </c:pt>
                <c:pt idx="626">
                  <c:v>45.412233739999998</c:v>
                </c:pt>
                <c:pt idx="627">
                  <c:v>50.789762670000002</c:v>
                </c:pt>
                <c:pt idx="628">
                  <c:v>48.257280350000002</c:v>
                </c:pt>
                <c:pt idx="629">
                  <c:v>48.431693250000002</c:v>
                </c:pt>
                <c:pt idx="630">
                  <c:v>48.438953120000001</c:v>
                </c:pt>
                <c:pt idx="631">
                  <c:v>47.580342569999999</c:v>
                </c:pt>
                <c:pt idx="632">
                  <c:v>48.503534160000001</c:v>
                </c:pt>
                <c:pt idx="633">
                  <c:v>48.4686965</c:v>
                </c:pt>
                <c:pt idx="634">
                  <c:v>47.005202529999998</c:v>
                </c:pt>
                <c:pt idx="635">
                  <c:v>48.39497016</c:v>
                </c:pt>
                <c:pt idx="636">
                  <c:v>49.007017320000003</c:v>
                </c:pt>
                <c:pt idx="637">
                  <c:v>50.462093500000002</c:v>
                </c:pt>
                <c:pt idx="638">
                  <c:v>50.430221750000001</c:v>
                </c:pt>
                <c:pt idx="639">
                  <c:v>48.883719470000003</c:v>
                </c:pt>
                <c:pt idx="640">
                  <c:v>49.392188349999998</c:v>
                </c:pt>
                <c:pt idx="641">
                  <c:v>48.106947249999997</c:v>
                </c:pt>
                <c:pt idx="642">
                  <c:v>48.07690788</c:v>
                </c:pt>
                <c:pt idx="643">
                  <c:v>47.70190221</c:v>
                </c:pt>
                <c:pt idx="644">
                  <c:v>47.639668100000002</c:v>
                </c:pt>
                <c:pt idx="645">
                  <c:v>47.942910390000002</c:v>
                </c:pt>
                <c:pt idx="646">
                  <c:v>47.925588079999997</c:v>
                </c:pt>
                <c:pt idx="647">
                  <c:v>48.475724339999999</c:v>
                </c:pt>
                <c:pt idx="648">
                  <c:v>49.196857639999998</c:v>
                </c:pt>
                <c:pt idx="649">
                  <c:v>48.885491790000003</c:v>
                </c:pt>
                <c:pt idx="650">
                  <c:v>48.861113629999998</c:v>
                </c:pt>
                <c:pt idx="651">
                  <c:v>48.659982990000003</c:v>
                </c:pt>
                <c:pt idx="652">
                  <c:v>48.421110300000002</c:v>
                </c:pt>
                <c:pt idx="653">
                  <c:v>48.100773609999997</c:v>
                </c:pt>
                <c:pt idx="654">
                  <c:v>48.030171090000003</c:v>
                </c:pt>
                <c:pt idx="655">
                  <c:v>49.386780629999997</c:v>
                </c:pt>
                <c:pt idx="656">
                  <c:v>47.845491080000002</c:v>
                </c:pt>
                <c:pt idx="657">
                  <c:v>47.045699999999997</c:v>
                </c:pt>
                <c:pt idx="658">
                  <c:v>47.365754719999998</c:v>
                </c:pt>
                <c:pt idx="659">
                  <c:v>47.007621010000001</c:v>
                </c:pt>
                <c:pt idx="660">
                  <c:v>46.346353010000001</c:v>
                </c:pt>
                <c:pt idx="661">
                  <c:v>45.938987969999999</c:v>
                </c:pt>
                <c:pt idx="662">
                  <c:v>44.937308109999996</c:v>
                </c:pt>
                <c:pt idx="663">
                  <c:v>44.231414669999999</c:v>
                </c:pt>
                <c:pt idx="664">
                  <c:v>43.670491830000003</c:v>
                </c:pt>
                <c:pt idx="665">
                  <c:v>43.15705955</c:v>
                </c:pt>
                <c:pt idx="666">
                  <c:v>42.777589079999998</c:v>
                </c:pt>
                <c:pt idx="667">
                  <c:v>42.16143838</c:v>
                </c:pt>
                <c:pt idx="668">
                  <c:v>41.642392200000003</c:v>
                </c:pt>
                <c:pt idx="669">
                  <c:v>41.512941320000003</c:v>
                </c:pt>
                <c:pt idx="670">
                  <c:v>40.483236929999997</c:v>
                </c:pt>
                <c:pt idx="671">
                  <c:v>40.409205530000001</c:v>
                </c:pt>
                <c:pt idx="672">
                  <c:v>40.559611289999999</c:v>
                </c:pt>
                <c:pt idx="673">
                  <c:v>40.648186870000004</c:v>
                </c:pt>
                <c:pt idx="674">
                  <c:v>40.60817445</c:v>
                </c:pt>
                <c:pt idx="675">
                  <c:v>40.596950730000003</c:v>
                </c:pt>
                <c:pt idx="676">
                  <c:v>40.651311579999998</c:v>
                </c:pt>
                <c:pt idx="677">
                  <c:v>40.631010230000001</c:v>
                </c:pt>
                <c:pt idx="678">
                  <c:v>40.671210209999998</c:v>
                </c:pt>
                <c:pt idx="679">
                  <c:v>40.640689819999999</c:v>
                </c:pt>
                <c:pt idx="680">
                  <c:v>40.62199287</c:v>
                </c:pt>
                <c:pt idx="681">
                  <c:v>40.607618559999999</c:v>
                </c:pt>
                <c:pt idx="682">
                  <c:v>40.650032979999999</c:v>
                </c:pt>
                <c:pt idx="683">
                  <c:v>40.617858660000003</c:v>
                </c:pt>
                <c:pt idx="684">
                  <c:v>40.720956479999998</c:v>
                </c:pt>
                <c:pt idx="685">
                  <c:v>40.656038870000003</c:v>
                </c:pt>
                <c:pt idx="686">
                  <c:v>40.58675436</c:v>
                </c:pt>
                <c:pt idx="687">
                  <c:v>40.690527260000003</c:v>
                </c:pt>
                <c:pt idx="688">
                  <c:v>39.637267469999998</c:v>
                </c:pt>
                <c:pt idx="689">
                  <c:v>39.627944540000001</c:v>
                </c:pt>
                <c:pt idx="690">
                  <c:v>39.657877829999997</c:v>
                </c:pt>
                <c:pt idx="691">
                  <c:v>39.55459742</c:v>
                </c:pt>
                <c:pt idx="692">
                  <c:v>39.629752979999999</c:v>
                </c:pt>
                <c:pt idx="693">
                  <c:v>39.612273639999998</c:v>
                </c:pt>
                <c:pt idx="694">
                  <c:v>39.676585760000002</c:v>
                </c:pt>
                <c:pt idx="695">
                  <c:v>44.475999999999999</c:v>
                </c:pt>
                <c:pt idx="696">
                  <c:v>41.5</c:v>
                </c:pt>
                <c:pt idx="697">
                  <c:v>40.928215909999999</c:v>
                </c:pt>
                <c:pt idx="698">
                  <c:v>40.60459616</c:v>
                </c:pt>
                <c:pt idx="699">
                  <c:v>41.413222359999999</c:v>
                </c:pt>
                <c:pt idx="700">
                  <c:v>40.713091179999999</c:v>
                </c:pt>
                <c:pt idx="701">
                  <c:v>40.7436699</c:v>
                </c:pt>
                <c:pt idx="702">
                  <c:v>40.52926008</c:v>
                </c:pt>
                <c:pt idx="703">
                  <c:v>38.883332320000001</c:v>
                </c:pt>
                <c:pt idx="704">
                  <c:v>40.61589618</c:v>
                </c:pt>
                <c:pt idx="705">
                  <c:v>38.675626149999999</c:v>
                </c:pt>
                <c:pt idx="706">
                  <c:v>39.226733500000002</c:v>
                </c:pt>
                <c:pt idx="707">
                  <c:v>40.021658469999998</c:v>
                </c:pt>
                <c:pt idx="708">
                  <c:v>39.277376240000002</c:v>
                </c:pt>
                <c:pt idx="709">
                  <c:v>39.788624460000001</c:v>
                </c:pt>
                <c:pt idx="710">
                  <c:v>39.238577489999997</c:v>
                </c:pt>
                <c:pt idx="711">
                  <c:v>39.325754500000002</c:v>
                </c:pt>
                <c:pt idx="712">
                  <c:v>39.848479220000002</c:v>
                </c:pt>
                <c:pt idx="713">
                  <c:v>39.815880890000003</c:v>
                </c:pt>
                <c:pt idx="714">
                  <c:v>39.078397449999997</c:v>
                </c:pt>
                <c:pt idx="715">
                  <c:v>39.663977250000002</c:v>
                </c:pt>
                <c:pt idx="716">
                  <c:v>38.764269169999999</c:v>
                </c:pt>
                <c:pt idx="717">
                  <c:v>38.89566842</c:v>
                </c:pt>
                <c:pt idx="718">
                  <c:v>39.597756019999999</c:v>
                </c:pt>
                <c:pt idx="719">
                  <c:v>38.784913000000003</c:v>
                </c:pt>
                <c:pt idx="720">
                  <c:v>36.961936880000003</c:v>
                </c:pt>
                <c:pt idx="721">
                  <c:v>36.176695610000003</c:v>
                </c:pt>
                <c:pt idx="722">
                  <c:v>35.533301739999999</c:v>
                </c:pt>
                <c:pt idx="723">
                  <c:v>37.051195180000001</c:v>
                </c:pt>
                <c:pt idx="724">
                  <c:v>38.280159560000001</c:v>
                </c:pt>
                <c:pt idx="725">
                  <c:v>38.931821669999998</c:v>
                </c:pt>
                <c:pt idx="726">
                  <c:v>38.383476199999997</c:v>
                </c:pt>
                <c:pt idx="727">
                  <c:v>41.176262289999997</c:v>
                </c:pt>
                <c:pt idx="728">
                  <c:v>37.875617589999997</c:v>
                </c:pt>
                <c:pt idx="729">
                  <c:v>37.760572000000003</c:v>
                </c:pt>
                <c:pt idx="730">
                  <c:v>39.45052372</c:v>
                </c:pt>
                <c:pt idx="731">
                  <c:v>39.399543229999999</c:v>
                </c:pt>
                <c:pt idx="732">
                  <c:v>39.313055040000002</c:v>
                </c:pt>
                <c:pt idx="733">
                  <c:v>39.079073209999997</c:v>
                </c:pt>
                <c:pt idx="734">
                  <c:v>36.478372919999998</c:v>
                </c:pt>
                <c:pt idx="735">
                  <c:v>36.674661059999998</c:v>
                </c:pt>
                <c:pt idx="736">
                  <c:v>36.273029139999998</c:v>
                </c:pt>
                <c:pt idx="737">
                  <c:v>37.979428929999997</c:v>
                </c:pt>
                <c:pt idx="738">
                  <c:v>38.292517250000003</c:v>
                </c:pt>
                <c:pt idx="739">
                  <c:v>38.850410889999999</c:v>
                </c:pt>
                <c:pt idx="740">
                  <c:v>39.889341020000003</c:v>
                </c:pt>
                <c:pt idx="741">
                  <c:v>39.936358650000003</c:v>
                </c:pt>
                <c:pt idx="742">
                  <c:v>39.975306080000003</c:v>
                </c:pt>
                <c:pt idx="743">
                  <c:v>39.996516409999998</c:v>
                </c:pt>
                <c:pt idx="744">
                  <c:v>39.853857390000002</c:v>
                </c:pt>
                <c:pt idx="745">
                  <c:v>40.175968599999997</c:v>
                </c:pt>
                <c:pt idx="746">
                  <c:v>37.131888600000003</c:v>
                </c:pt>
                <c:pt idx="747">
                  <c:v>37.462737109999999</c:v>
                </c:pt>
                <c:pt idx="748">
                  <c:v>38.597996899999998</c:v>
                </c:pt>
                <c:pt idx="749">
                  <c:v>38.461586259999997</c:v>
                </c:pt>
                <c:pt idx="750">
                  <c:v>39.711174880000002</c:v>
                </c:pt>
                <c:pt idx="751">
                  <c:v>40.860058780000003</c:v>
                </c:pt>
                <c:pt idx="752">
                  <c:v>40.49464382</c:v>
                </c:pt>
                <c:pt idx="753">
                  <c:v>41.011059400000001</c:v>
                </c:pt>
                <c:pt idx="754">
                  <c:v>41.067461369999997</c:v>
                </c:pt>
                <c:pt idx="755">
                  <c:v>41.041369420000002</c:v>
                </c:pt>
                <c:pt idx="756">
                  <c:v>41.445728510000002</c:v>
                </c:pt>
                <c:pt idx="757">
                  <c:v>41.409313529999999</c:v>
                </c:pt>
                <c:pt idx="758">
                  <c:v>41.404284310000001</c:v>
                </c:pt>
                <c:pt idx="759">
                  <c:v>41.682584290000001</c:v>
                </c:pt>
                <c:pt idx="760">
                  <c:v>41.974606389999998</c:v>
                </c:pt>
                <c:pt idx="761">
                  <c:v>42.023980170000002</c:v>
                </c:pt>
                <c:pt idx="762">
                  <c:v>42.632741969999998</c:v>
                </c:pt>
                <c:pt idx="763">
                  <c:v>42.658399750000001</c:v>
                </c:pt>
                <c:pt idx="764">
                  <c:v>42.649628870000001</c:v>
                </c:pt>
                <c:pt idx="765">
                  <c:v>42.685047689999998</c:v>
                </c:pt>
                <c:pt idx="766">
                  <c:v>42.600841590000002</c:v>
                </c:pt>
                <c:pt idx="767">
                  <c:v>41.278840500000001</c:v>
                </c:pt>
                <c:pt idx="768">
                  <c:v>45.76681009</c:v>
                </c:pt>
                <c:pt idx="769">
                  <c:v>44.005819160000001</c:v>
                </c:pt>
                <c:pt idx="770">
                  <c:v>45.941346830000001</c:v>
                </c:pt>
                <c:pt idx="771">
                  <c:v>46.037874109999997</c:v>
                </c:pt>
                <c:pt idx="772">
                  <c:v>46.954457519999998</c:v>
                </c:pt>
                <c:pt idx="773">
                  <c:v>46.120672280000001</c:v>
                </c:pt>
                <c:pt idx="774">
                  <c:v>46.032889939999997</c:v>
                </c:pt>
                <c:pt idx="775">
                  <c:v>46.384161839999997</c:v>
                </c:pt>
                <c:pt idx="776">
                  <c:v>45.70183497</c:v>
                </c:pt>
                <c:pt idx="777">
                  <c:v>45.424613280000003</c:v>
                </c:pt>
                <c:pt idx="778">
                  <c:v>45.120854510000001</c:v>
                </c:pt>
                <c:pt idx="779">
                  <c:v>45.1892</c:v>
                </c:pt>
                <c:pt idx="780">
                  <c:v>45.750082519999999</c:v>
                </c:pt>
                <c:pt idx="781">
                  <c:v>45.23755895</c:v>
                </c:pt>
                <c:pt idx="782">
                  <c:v>45.799324820000002</c:v>
                </c:pt>
                <c:pt idx="783">
                  <c:v>46.27366919</c:v>
                </c:pt>
                <c:pt idx="784">
                  <c:v>46.220032600000003</c:v>
                </c:pt>
                <c:pt idx="785">
                  <c:v>45.849624679999998</c:v>
                </c:pt>
                <c:pt idx="786">
                  <c:v>46.038411420000003</c:v>
                </c:pt>
                <c:pt idx="787">
                  <c:v>46.331980180000002</c:v>
                </c:pt>
                <c:pt idx="788">
                  <c:v>45.39832938</c:v>
                </c:pt>
                <c:pt idx="789">
                  <c:v>52.91281832</c:v>
                </c:pt>
                <c:pt idx="790">
                  <c:v>54.504715279999999</c:v>
                </c:pt>
                <c:pt idx="791">
                  <c:v>51.553454070000001</c:v>
                </c:pt>
                <c:pt idx="792">
                  <c:v>50.060184450000001</c:v>
                </c:pt>
                <c:pt idx="793">
                  <c:v>52.462941739999998</c:v>
                </c:pt>
                <c:pt idx="794">
                  <c:v>50.689043089999998</c:v>
                </c:pt>
                <c:pt idx="795">
                  <c:v>51.394046269999997</c:v>
                </c:pt>
                <c:pt idx="796">
                  <c:v>51.510804729999997</c:v>
                </c:pt>
                <c:pt idx="797">
                  <c:v>51.438029909999997</c:v>
                </c:pt>
                <c:pt idx="798">
                  <c:v>50.975380999999999</c:v>
                </c:pt>
                <c:pt idx="799">
                  <c:v>52.403415080000002</c:v>
                </c:pt>
                <c:pt idx="800">
                  <c:v>52.056836609999998</c:v>
                </c:pt>
                <c:pt idx="801">
                  <c:v>51.741562479999999</c:v>
                </c:pt>
                <c:pt idx="802">
                  <c:v>50.697900160000003</c:v>
                </c:pt>
                <c:pt idx="803">
                  <c:v>51.723175879999999</c:v>
                </c:pt>
                <c:pt idx="804">
                  <c:v>51.795759670000002</c:v>
                </c:pt>
                <c:pt idx="805">
                  <c:v>51.24153579</c:v>
                </c:pt>
                <c:pt idx="806">
                  <c:v>52.587724649999998</c:v>
                </c:pt>
                <c:pt idx="807">
                  <c:v>53.504774740000002</c:v>
                </c:pt>
                <c:pt idx="808">
                  <c:v>52.638114969999997</c:v>
                </c:pt>
                <c:pt idx="809">
                  <c:v>52.55812959</c:v>
                </c:pt>
                <c:pt idx="810">
                  <c:v>52.750036029999997</c:v>
                </c:pt>
                <c:pt idx="811">
                  <c:v>54.665114639999999</c:v>
                </c:pt>
                <c:pt idx="812">
                  <c:v>53.272876529999998</c:v>
                </c:pt>
                <c:pt idx="813">
                  <c:v>51.194086159999998</c:v>
                </c:pt>
                <c:pt idx="814">
                  <c:v>51.608064640000002</c:v>
                </c:pt>
                <c:pt idx="815">
                  <c:v>51.819350139999997</c:v>
                </c:pt>
                <c:pt idx="816">
                  <c:v>50.216480019999999</c:v>
                </c:pt>
                <c:pt idx="817">
                  <c:v>50.527943649999997</c:v>
                </c:pt>
                <c:pt idx="818">
                  <c:v>51.18347576</c:v>
                </c:pt>
                <c:pt idx="819">
                  <c:v>52.745797889999999</c:v>
                </c:pt>
                <c:pt idx="820">
                  <c:v>54.967587020000003</c:v>
                </c:pt>
                <c:pt idx="821">
                  <c:v>57.048514060000002</c:v>
                </c:pt>
                <c:pt idx="822">
                  <c:v>57.572369680000001</c:v>
                </c:pt>
                <c:pt idx="823">
                  <c:v>63.720701699999999</c:v>
                </c:pt>
                <c:pt idx="824">
                  <c:v>70.499159890000001</c:v>
                </c:pt>
                <c:pt idx="825">
                  <c:v>54.842266899999998</c:v>
                </c:pt>
                <c:pt idx="826">
                  <c:v>62.414905920000002</c:v>
                </c:pt>
                <c:pt idx="827">
                  <c:v>59.378519099999998</c:v>
                </c:pt>
                <c:pt idx="828">
                  <c:v>62.166580230000001</c:v>
                </c:pt>
                <c:pt idx="829">
                  <c:v>62.034963759999997</c:v>
                </c:pt>
                <c:pt idx="830">
                  <c:v>62.335417329999999</c:v>
                </c:pt>
                <c:pt idx="831">
                  <c:v>60.329549980000003</c:v>
                </c:pt>
                <c:pt idx="832">
                  <c:v>58.610627620000002</c:v>
                </c:pt>
                <c:pt idx="833">
                  <c:v>58.569296540000003</c:v>
                </c:pt>
                <c:pt idx="834">
                  <c:v>59.727601810000003</c:v>
                </c:pt>
                <c:pt idx="835">
                  <c:v>59.902779549999998</c:v>
                </c:pt>
                <c:pt idx="836">
                  <c:v>61.01849867</c:v>
                </c:pt>
                <c:pt idx="837">
                  <c:v>62.733670400000001</c:v>
                </c:pt>
                <c:pt idx="838">
                  <c:v>61.982775609999997</c:v>
                </c:pt>
                <c:pt idx="839">
                  <c:v>61.373211529999999</c:v>
                </c:pt>
                <c:pt idx="840">
                  <c:v>62.677844010000001</c:v>
                </c:pt>
                <c:pt idx="841">
                  <c:v>60.006305400000002</c:v>
                </c:pt>
                <c:pt idx="842">
                  <c:v>59.995888549999997</c:v>
                </c:pt>
                <c:pt idx="843">
                  <c:v>64.170887750000006</c:v>
                </c:pt>
                <c:pt idx="844">
                  <c:v>63.124062420000001</c:v>
                </c:pt>
                <c:pt idx="845">
                  <c:v>58.331833240000002</c:v>
                </c:pt>
                <c:pt idx="846">
                  <c:v>60.561864440000001</c:v>
                </c:pt>
                <c:pt idx="847">
                  <c:v>61.656903919999998</c:v>
                </c:pt>
                <c:pt idx="848">
                  <c:v>61.709451770000001</c:v>
                </c:pt>
                <c:pt idx="849">
                  <c:v>61.772624239999999</c:v>
                </c:pt>
                <c:pt idx="850">
                  <c:v>62.269416470000003</c:v>
                </c:pt>
                <c:pt idx="851">
                  <c:v>63.334376589999998</c:v>
                </c:pt>
                <c:pt idx="852">
                  <c:v>61.203557539999998</c:v>
                </c:pt>
                <c:pt idx="853">
                  <c:v>61.577922469999997</c:v>
                </c:pt>
                <c:pt idx="854">
                  <c:v>62.206026860000001</c:v>
                </c:pt>
                <c:pt idx="855">
                  <c:v>61.829033369999998</c:v>
                </c:pt>
                <c:pt idx="856">
                  <c:v>63.338737770000002</c:v>
                </c:pt>
                <c:pt idx="857">
                  <c:v>64.763167960000004</c:v>
                </c:pt>
                <c:pt idx="858">
                  <c:v>61.22560782</c:v>
                </c:pt>
                <c:pt idx="859">
                  <c:v>60.509260609999998</c:v>
                </c:pt>
                <c:pt idx="860">
                  <c:v>62.042669699999998</c:v>
                </c:pt>
                <c:pt idx="861">
                  <c:v>61.991581490000002</c:v>
                </c:pt>
                <c:pt idx="862">
                  <c:v>61.48963526</c:v>
                </c:pt>
                <c:pt idx="863">
                  <c:v>62.213403270000001</c:v>
                </c:pt>
                <c:pt idx="864">
                  <c:v>60.618227349999998</c:v>
                </c:pt>
                <c:pt idx="865">
                  <c:v>61.150922260000002</c:v>
                </c:pt>
                <c:pt idx="866">
                  <c:v>60.677101489999998</c:v>
                </c:pt>
                <c:pt idx="867">
                  <c:v>62.258489040000001</c:v>
                </c:pt>
                <c:pt idx="868">
                  <c:v>62.528204219999999</c:v>
                </c:pt>
                <c:pt idx="869">
                  <c:v>61.027968999999999</c:v>
                </c:pt>
                <c:pt idx="870">
                  <c:v>61.359436160000001</c:v>
                </c:pt>
                <c:pt idx="871">
                  <c:v>63.23837503</c:v>
                </c:pt>
                <c:pt idx="872">
                  <c:v>66.313387649999996</c:v>
                </c:pt>
                <c:pt idx="873">
                  <c:v>65.294667250000003</c:v>
                </c:pt>
                <c:pt idx="874">
                  <c:v>65.917955300000003</c:v>
                </c:pt>
                <c:pt idx="875">
                  <c:v>66.654550040000004</c:v>
                </c:pt>
                <c:pt idx="876">
                  <c:v>66.591944260000005</c:v>
                </c:pt>
                <c:pt idx="877">
                  <c:v>65.432366340000002</c:v>
                </c:pt>
                <c:pt idx="878">
                  <c:v>64.41</c:v>
                </c:pt>
                <c:pt idx="879">
                  <c:v>64.005168960000006</c:v>
                </c:pt>
                <c:pt idx="880">
                  <c:v>63.949589260000003</c:v>
                </c:pt>
                <c:pt idx="881">
                  <c:v>64.052480700000004</c:v>
                </c:pt>
                <c:pt idx="882">
                  <c:v>61.241259249999999</c:v>
                </c:pt>
                <c:pt idx="883">
                  <c:v>60.333387010000003</c:v>
                </c:pt>
                <c:pt idx="884">
                  <c:v>56.749364450000002</c:v>
                </c:pt>
                <c:pt idx="885">
                  <c:v>56.42538588</c:v>
                </c:pt>
                <c:pt idx="886">
                  <c:v>57.036749729999997</c:v>
                </c:pt>
                <c:pt idx="887">
                  <c:v>55.965280489999998</c:v>
                </c:pt>
                <c:pt idx="888">
                  <c:v>55.393304440000001</c:v>
                </c:pt>
                <c:pt idx="889">
                  <c:v>56.073713220000002</c:v>
                </c:pt>
                <c:pt idx="890">
                  <c:v>56.775286340000001</c:v>
                </c:pt>
                <c:pt idx="891">
                  <c:v>56.947114640000002</c:v>
                </c:pt>
                <c:pt idx="892">
                  <c:v>57.075594119999998</c:v>
                </c:pt>
                <c:pt idx="893">
                  <c:v>59.3</c:v>
                </c:pt>
                <c:pt idx="894">
                  <c:v>59.033550079999998</c:v>
                </c:pt>
                <c:pt idx="895">
                  <c:v>55.170611909999998</c:v>
                </c:pt>
                <c:pt idx="896">
                  <c:v>54.939707759999997</c:v>
                </c:pt>
                <c:pt idx="897">
                  <c:v>54.921992490000001</c:v>
                </c:pt>
                <c:pt idx="898">
                  <c:v>54.532218499999999</c:v>
                </c:pt>
                <c:pt idx="899">
                  <c:v>54.533462909999997</c:v>
                </c:pt>
                <c:pt idx="900">
                  <c:v>54.283822800000003</c:v>
                </c:pt>
                <c:pt idx="901">
                  <c:v>54.698087370000003</c:v>
                </c:pt>
                <c:pt idx="902">
                  <c:v>55.54146849</c:v>
                </c:pt>
                <c:pt idx="903">
                  <c:v>55.605490209999999</c:v>
                </c:pt>
                <c:pt idx="904">
                  <c:v>56.073131160000003</c:v>
                </c:pt>
                <c:pt idx="905">
                  <c:v>55.282715629999998</c:v>
                </c:pt>
                <c:pt idx="906">
                  <c:v>54.42167637</c:v>
                </c:pt>
                <c:pt idx="907">
                  <c:v>54.240367839999998</c:v>
                </c:pt>
                <c:pt idx="908">
                  <c:v>53.107468050000001</c:v>
                </c:pt>
                <c:pt idx="909">
                  <c:v>52.888240240000002</c:v>
                </c:pt>
                <c:pt idx="910">
                  <c:v>53.573246849999997</c:v>
                </c:pt>
                <c:pt idx="911">
                  <c:v>53.658660400000002</c:v>
                </c:pt>
                <c:pt idx="912">
                  <c:v>53.590604659999997</c:v>
                </c:pt>
                <c:pt idx="913">
                  <c:v>53.564786650000002</c:v>
                </c:pt>
                <c:pt idx="914">
                  <c:v>53.437863159999999</c:v>
                </c:pt>
                <c:pt idx="915">
                  <c:v>55</c:v>
                </c:pt>
                <c:pt idx="916">
                  <c:v>55.088850000000001</c:v>
                </c:pt>
                <c:pt idx="917">
                  <c:v>54.902729059999999</c:v>
                </c:pt>
                <c:pt idx="918">
                  <c:v>56</c:v>
                </c:pt>
                <c:pt idx="919">
                  <c:v>55.92813907</c:v>
                </c:pt>
                <c:pt idx="920">
                  <c:v>55.641570870000002</c:v>
                </c:pt>
                <c:pt idx="921">
                  <c:v>55.669896489999999</c:v>
                </c:pt>
                <c:pt idx="922">
                  <c:v>55.97636688</c:v>
                </c:pt>
                <c:pt idx="923">
                  <c:v>55.731120539999999</c:v>
                </c:pt>
                <c:pt idx="924">
                  <c:v>56.076567740000002</c:v>
                </c:pt>
                <c:pt idx="925">
                  <c:v>56.122556090000003</c:v>
                </c:pt>
                <c:pt idx="926">
                  <c:v>56.160350659999999</c:v>
                </c:pt>
                <c:pt idx="927">
                  <c:v>56.157159900000003</c:v>
                </c:pt>
                <c:pt idx="928">
                  <c:v>56.155042039999998</c:v>
                </c:pt>
                <c:pt idx="929">
                  <c:v>55.897174849999999</c:v>
                </c:pt>
                <c:pt idx="930">
                  <c:v>55.776283990000003</c:v>
                </c:pt>
                <c:pt idx="931">
                  <c:v>56.267366869999996</c:v>
                </c:pt>
                <c:pt idx="932">
                  <c:v>55.752803489999998</c:v>
                </c:pt>
                <c:pt idx="933">
                  <c:v>55.892435710000001</c:v>
                </c:pt>
                <c:pt idx="934">
                  <c:v>55.97243667</c:v>
                </c:pt>
                <c:pt idx="935">
                  <c:v>56.301965680000002</c:v>
                </c:pt>
                <c:pt idx="936">
                  <c:v>55.731435130000001</c:v>
                </c:pt>
                <c:pt idx="937">
                  <c:v>55.395630580000002</c:v>
                </c:pt>
                <c:pt idx="938">
                  <c:v>54.838342240000003</c:v>
                </c:pt>
                <c:pt idx="939">
                  <c:v>54.536589409999998</c:v>
                </c:pt>
                <c:pt idx="940">
                  <c:v>54.483785089999998</c:v>
                </c:pt>
                <c:pt idx="941">
                  <c:v>54.606037239999999</c:v>
                </c:pt>
                <c:pt idx="942">
                  <c:v>54.410268459999998</c:v>
                </c:pt>
                <c:pt idx="943">
                  <c:v>54.246054260000001</c:v>
                </c:pt>
                <c:pt idx="944">
                  <c:v>54.534747899999999</c:v>
                </c:pt>
                <c:pt idx="945">
                  <c:v>52.533039270000003</c:v>
                </c:pt>
                <c:pt idx="946">
                  <c:v>53.525431150000003</c:v>
                </c:pt>
                <c:pt idx="947">
                  <c:v>52.10755099</c:v>
                </c:pt>
                <c:pt idx="948">
                  <c:v>52.42519858</c:v>
                </c:pt>
                <c:pt idx="949">
                  <c:v>51.361327760000002</c:v>
                </c:pt>
                <c:pt idx="950">
                  <c:v>51.475344509999999</c:v>
                </c:pt>
                <c:pt idx="951">
                  <c:v>49.6919179</c:v>
                </c:pt>
                <c:pt idx="952">
                  <c:v>49.318643109999996</c:v>
                </c:pt>
                <c:pt idx="953">
                  <c:v>47.723078649999998</c:v>
                </c:pt>
                <c:pt idx="954">
                  <c:v>47.583429299999999</c:v>
                </c:pt>
                <c:pt idx="955">
                  <c:v>47.978079839999999</c:v>
                </c:pt>
                <c:pt idx="956">
                  <c:v>52.657424280000001</c:v>
                </c:pt>
                <c:pt idx="957">
                  <c:v>50.577210319999999</c:v>
                </c:pt>
                <c:pt idx="958">
                  <c:v>48.762566049999997</c:v>
                </c:pt>
                <c:pt idx="959">
                  <c:v>49.002716659999997</c:v>
                </c:pt>
                <c:pt idx="960">
                  <c:v>52.571363789999999</c:v>
                </c:pt>
                <c:pt idx="961">
                  <c:v>59.831346150000002</c:v>
                </c:pt>
                <c:pt idx="962">
                  <c:v>55.28530293</c:v>
                </c:pt>
                <c:pt idx="963">
                  <c:v>55.744715429999999</c:v>
                </c:pt>
                <c:pt idx="964">
                  <c:v>57.484167380000002</c:v>
                </c:pt>
                <c:pt idx="965">
                  <c:v>60.292284670000001</c:v>
                </c:pt>
                <c:pt idx="966">
                  <c:v>59.421923360000001</c:v>
                </c:pt>
                <c:pt idx="967">
                  <c:v>59.36950452</c:v>
                </c:pt>
                <c:pt idx="968">
                  <c:v>59.15066392</c:v>
                </c:pt>
                <c:pt idx="969">
                  <c:v>93.118022749999994</c:v>
                </c:pt>
                <c:pt idx="970">
                  <c:v>97.332617229999997</c:v>
                </c:pt>
                <c:pt idx="971">
                  <c:v>100.95228</c:v>
                </c:pt>
                <c:pt idx="972">
                  <c:v>110.9674972</c:v>
                </c:pt>
                <c:pt idx="973">
                  <c:v>123.5552852</c:v>
                </c:pt>
                <c:pt idx="974">
                  <c:v>129.28900300000001</c:v>
                </c:pt>
                <c:pt idx="975">
                  <c:v>127.6018059</c:v>
                </c:pt>
                <c:pt idx="976">
                  <c:v>128.44447679999999</c:v>
                </c:pt>
                <c:pt idx="977">
                  <c:v>128.6319737</c:v>
                </c:pt>
                <c:pt idx="978">
                  <c:v>136.9</c:v>
                </c:pt>
                <c:pt idx="979">
                  <c:v>144.79677179999999</c:v>
                </c:pt>
                <c:pt idx="980">
                  <c:v>141.78557989999999</c:v>
                </c:pt>
                <c:pt idx="981">
                  <c:v>142.50359370000001</c:v>
                </c:pt>
                <c:pt idx="982">
                  <c:v>144.04921150000001</c:v>
                </c:pt>
                <c:pt idx="983">
                  <c:v>144.19041920000001</c:v>
                </c:pt>
                <c:pt idx="984">
                  <c:v>144</c:v>
                </c:pt>
                <c:pt idx="985">
                  <c:v>137.6633631</c:v>
                </c:pt>
                <c:pt idx="986">
                  <c:v>143.30374850000001</c:v>
                </c:pt>
                <c:pt idx="987">
                  <c:v>139.52014159999999</c:v>
                </c:pt>
                <c:pt idx="988">
                  <c:v>142.4636314</c:v>
                </c:pt>
                <c:pt idx="989">
                  <c:v>130.31332610000001</c:v>
                </c:pt>
                <c:pt idx="990">
                  <c:v>124.96332169999999</c:v>
                </c:pt>
                <c:pt idx="991">
                  <c:v>122.8260233</c:v>
                </c:pt>
                <c:pt idx="992">
                  <c:v>122.68719129999999</c:v>
                </c:pt>
                <c:pt idx="993">
                  <c:v>122.2299123</c:v>
                </c:pt>
                <c:pt idx="994">
                  <c:v>128.1768117</c:v>
                </c:pt>
                <c:pt idx="995">
                  <c:v>129.68664290000001</c:v>
                </c:pt>
                <c:pt idx="996">
                  <c:v>126.66470579999999</c:v>
                </c:pt>
                <c:pt idx="997">
                  <c:v>125.5210814</c:v>
                </c:pt>
                <c:pt idx="998">
                  <c:v>127.344415</c:v>
                </c:pt>
                <c:pt idx="999">
                  <c:v>120.5224462</c:v>
                </c:pt>
                <c:pt idx="1000">
                  <c:v>116.8707793</c:v>
                </c:pt>
                <c:pt idx="1001">
                  <c:v>119.0794047</c:v>
                </c:pt>
                <c:pt idx="1002">
                  <c:v>118.2951901</c:v>
                </c:pt>
                <c:pt idx="1003">
                  <c:v>116.8871961</c:v>
                </c:pt>
                <c:pt idx="1004">
                  <c:v>119.2905031</c:v>
                </c:pt>
                <c:pt idx="1005">
                  <c:v>118.1739244</c:v>
                </c:pt>
                <c:pt idx="1006">
                  <c:v>114.623918</c:v>
                </c:pt>
                <c:pt idx="1007">
                  <c:v>115.0475416</c:v>
                </c:pt>
                <c:pt idx="1008">
                  <c:v>114.5498355</c:v>
                </c:pt>
                <c:pt idx="1009">
                  <c:v>114.5192606</c:v>
                </c:pt>
                <c:pt idx="1010">
                  <c:v>114.10963769999999</c:v>
                </c:pt>
                <c:pt idx="1011">
                  <c:v>114.4453117</c:v>
                </c:pt>
                <c:pt idx="1012">
                  <c:v>112.98836110000001</c:v>
                </c:pt>
                <c:pt idx="1013">
                  <c:v>109.08344219999999</c:v>
                </c:pt>
                <c:pt idx="1014">
                  <c:v>114.47369260000001</c:v>
                </c:pt>
                <c:pt idx="1015">
                  <c:v>114.5449349</c:v>
                </c:pt>
                <c:pt idx="1016">
                  <c:v>111.1561624</c:v>
                </c:pt>
                <c:pt idx="1017">
                  <c:v>109.0556531</c:v>
                </c:pt>
                <c:pt idx="1018">
                  <c:v>108.88414210000001</c:v>
                </c:pt>
                <c:pt idx="1019">
                  <c:v>109.5605843</c:v>
                </c:pt>
                <c:pt idx="1020">
                  <c:v>108.2694085</c:v>
                </c:pt>
                <c:pt idx="1021">
                  <c:v>108.76017419999999</c:v>
                </c:pt>
                <c:pt idx="1022">
                  <c:v>109.9613801</c:v>
                </c:pt>
                <c:pt idx="1023">
                  <c:v>109.9797341</c:v>
                </c:pt>
                <c:pt idx="1024">
                  <c:v>110.27448099999999</c:v>
                </c:pt>
                <c:pt idx="1025">
                  <c:v>111.13689119999999</c:v>
                </c:pt>
                <c:pt idx="1026">
                  <c:v>110.66947450000001</c:v>
                </c:pt>
                <c:pt idx="1027">
                  <c:v>107.0520123</c:v>
                </c:pt>
                <c:pt idx="1028">
                  <c:v>111.6</c:v>
                </c:pt>
                <c:pt idx="1029">
                  <c:v>110.3268336</c:v>
                </c:pt>
                <c:pt idx="1030">
                  <c:v>111.46113149999999</c:v>
                </c:pt>
                <c:pt idx="1031">
                  <c:v>111.82948330000001</c:v>
                </c:pt>
                <c:pt idx="1032">
                  <c:v>113.0870808</c:v>
                </c:pt>
                <c:pt idx="1033">
                  <c:v>112.8084109</c:v>
                </c:pt>
                <c:pt idx="1034">
                  <c:v>113.6991857</c:v>
                </c:pt>
                <c:pt idx="1035">
                  <c:v>124.6060734</c:v>
                </c:pt>
                <c:pt idx="1036">
                  <c:v>116.09382189999999</c:v>
                </c:pt>
                <c:pt idx="1037">
                  <c:v>118.8797472</c:v>
                </c:pt>
                <c:pt idx="1038">
                  <c:v>119.8850861</c:v>
                </c:pt>
                <c:pt idx="1039">
                  <c:v>119.5760437</c:v>
                </c:pt>
                <c:pt idx="1040">
                  <c:v>119.96773829999999</c:v>
                </c:pt>
                <c:pt idx="1041">
                  <c:v>120.0074686</c:v>
                </c:pt>
                <c:pt idx="1042">
                  <c:v>120.0293059</c:v>
                </c:pt>
                <c:pt idx="1043">
                  <c:v>123.84803839999999</c:v>
                </c:pt>
                <c:pt idx="1044">
                  <c:v>124.9190121</c:v>
                </c:pt>
                <c:pt idx="1045">
                  <c:v>125.1222219</c:v>
                </c:pt>
                <c:pt idx="1046">
                  <c:v>123.44582010000001</c:v>
                </c:pt>
                <c:pt idx="1047">
                  <c:v>123.20085589999999</c:v>
                </c:pt>
                <c:pt idx="1048">
                  <c:v>122.82454319999999</c:v>
                </c:pt>
                <c:pt idx="1049">
                  <c:v>130.5058038</c:v>
                </c:pt>
                <c:pt idx="1050">
                  <c:v>129.59</c:v>
                </c:pt>
                <c:pt idx="1051">
                  <c:v>129.7132038</c:v>
                </c:pt>
                <c:pt idx="1052">
                  <c:v>129.44</c:v>
                </c:pt>
                <c:pt idx="1053">
                  <c:v>132.15937059999999</c:v>
                </c:pt>
                <c:pt idx="1054">
                  <c:v>124.8668085</c:v>
                </c:pt>
                <c:pt idx="1055">
                  <c:v>124.11034429999999</c:v>
                </c:pt>
                <c:pt idx="1056">
                  <c:v>125.38987830000001</c:v>
                </c:pt>
                <c:pt idx="1057">
                  <c:v>122.6713432</c:v>
                </c:pt>
                <c:pt idx="1058">
                  <c:v>123.16749540000001</c:v>
                </c:pt>
                <c:pt idx="1059">
                  <c:v>114.50154809999999</c:v>
                </c:pt>
                <c:pt idx="1060">
                  <c:v>114.5386403</c:v>
                </c:pt>
                <c:pt idx="1061">
                  <c:v>116.3420344</c:v>
                </c:pt>
                <c:pt idx="1062">
                  <c:v>114.44873920000001</c:v>
                </c:pt>
                <c:pt idx="1063">
                  <c:v>115.59135019999999</c:v>
                </c:pt>
                <c:pt idx="1064">
                  <c:v>115.3088827</c:v>
                </c:pt>
                <c:pt idx="1065">
                  <c:v>114.0069259</c:v>
                </c:pt>
                <c:pt idx="1066">
                  <c:v>124.8002322</c:v>
                </c:pt>
                <c:pt idx="1067">
                  <c:v>119.9354781</c:v>
                </c:pt>
                <c:pt idx="1068">
                  <c:v>119.0859288</c:v>
                </c:pt>
                <c:pt idx="1069">
                  <c:v>118.9347313</c:v>
                </c:pt>
                <c:pt idx="1070">
                  <c:v>120.46709509999999</c:v>
                </c:pt>
                <c:pt idx="1071">
                  <c:v>120.1143617</c:v>
                </c:pt>
                <c:pt idx="1072">
                  <c:v>124.3628528</c:v>
                </c:pt>
                <c:pt idx="1073">
                  <c:v>119.9252133</c:v>
                </c:pt>
                <c:pt idx="1074">
                  <c:v>121.0477879</c:v>
                </c:pt>
                <c:pt idx="1075">
                  <c:v>121.7457332</c:v>
                </c:pt>
                <c:pt idx="1076">
                  <c:v>119.9301133</c:v>
                </c:pt>
                <c:pt idx="1077">
                  <c:v>120.84889509999999</c:v>
                </c:pt>
                <c:pt idx="1078">
                  <c:v>118.0153287</c:v>
                </c:pt>
                <c:pt idx="1079">
                  <c:v>117.9764814</c:v>
                </c:pt>
                <c:pt idx="1080">
                  <c:v>113.6</c:v>
                </c:pt>
                <c:pt idx="1081">
                  <c:v>114.0374554</c:v>
                </c:pt>
                <c:pt idx="1082">
                  <c:v>115.7698441</c:v>
                </c:pt>
                <c:pt idx="1083">
                  <c:v>115.5427146</c:v>
                </c:pt>
                <c:pt idx="1084">
                  <c:v>114.2079897</c:v>
                </c:pt>
                <c:pt idx="1085">
                  <c:v>114.8857637</c:v>
                </c:pt>
                <c:pt idx="1086">
                  <c:v>122.0747092</c:v>
                </c:pt>
                <c:pt idx="1087">
                  <c:v>119.8831969</c:v>
                </c:pt>
                <c:pt idx="1088">
                  <c:v>120.73572710000001</c:v>
                </c:pt>
                <c:pt idx="1089">
                  <c:v>120.1739388</c:v>
                </c:pt>
                <c:pt idx="1090">
                  <c:v>117.1350985</c:v>
                </c:pt>
                <c:pt idx="1091">
                  <c:v>117.49290929999999</c:v>
                </c:pt>
                <c:pt idx="1092">
                  <c:v>118.07292889999999</c:v>
                </c:pt>
                <c:pt idx="1093">
                  <c:v>117.59741390000001</c:v>
                </c:pt>
                <c:pt idx="1094">
                  <c:v>117.5912458</c:v>
                </c:pt>
                <c:pt idx="1095">
                  <c:v>117.44437480000001</c:v>
                </c:pt>
                <c:pt idx="1096">
                  <c:v>117.55739490000001</c:v>
                </c:pt>
                <c:pt idx="1097">
                  <c:v>117.8200439</c:v>
                </c:pt>
                <c:pt idx="1098">
                  <c:v>129.89321860000001</c:v>
                </c:pt>
                <c:pt idx="1099">
                  <c:v>123.44591339999999</c:v>
                </c:pt>
                <c:pt idx="1100">
                  <c:v>127.5939233</c:v>
                </c:pt>
                <c:pt idx="1101">
                  <c:v>127.5680955</c:v>
                </c:pt>
                <c:pt idx="1102">
                  <c:v>126.52445299999999</c:v>
                </c:pt>
                <c:pt idx="1103">
                  <c:v>133.8630799</c:v>
                </c:pt>
                <c:pt idx="1104">
                  <c:v>139.36587779999999</c:v>
                </c:pt>
                <c:pt idx="1105">
                  <c:v>141.49560740000001</c:v>
                </c:pt>
                <c:pt idx="1106">
                  <c:v>145.0608939</c:v>
                </c:pt>
                <c:pt idx="1107">
                  <c:v>145.0867116</c:v>
                </c:pt>
                <c:pt idx="1108">
                  <c:v>140.60117120000001</c:v>
                </c:pt>
                <c:pt idx="1109">
                  <c:v>139.26032839999999</c:v>
                </c:pt>
                <c:pt idx="1110">
                  <c:v>136.35852550000001</c:v>
                </c:pt>
                <c:pt idx="1111">
                  <c:v>132.18165329999999</c:v>
                </c:pt>
                <c:pt idx="1112">
                  <c:v>133.4455456</c:v>
                </c:pt>
                <c:pt idx="1113">
                  <c:v>134.57582360000001</c:v>
                </c:pt>
                <c:pt idx="1114">
                  <c:v>135.2099772</c:v>
                </c:pt>
                <c:pt idx="1115">
                  <c:v>132.98699300000001</c:v>
                </c:pt>
                <c:pt idx="1116">
                  <c:v>131.77184779999999</c:v>
                </c:pt>
                <c:pt idx="1117">
                  <c:v>131.47741830000001</c:v>
                </c:pt>
                <c:pt idx="1118">
                  <c:v>130.74486640000001</c:v>
                </c:pt>
                <c:pt idx="1119">
                  <c:v>130.3957613</c:v>
                </c:pt>
                <c:pt idx="1120">
                  <c:v>130.4824471</c:v>
                </c:pt>
                <c:pt idx="1121">
                  <c:v>123.2396353</c:v>
                </c:pt>
                <c:pt idx="1122">
                  <c:v>129.15306530000001</c:v>
                </c:pt>
                <c:pt idx="1123">
                  <c:v>129.64771690000001</c:v>
                </c:pt>
                <c:pt idx="1124">
                  <c:v>129.6124902</c:v>
                </c:pt>
                <c:pt idx="1125">
                  <c:v>129.3717618</c:v>
                </c:pt>
                <c:pt idx="1126">
                  <c:v>128.73664819999999</c:v>
                </c:pt>
                <c:pt idx="1127">
                  <c:v>128.71517130000001</c:v>
                </c:pt>
                <c:pt idx="1128">
                  <c:v>127.3428126</c:v>
                </c:pt>
                <c:pt idx="1129">
                  <c:v>126.8027917</c:v>
                </c:pt>
                <c:pt idx="1130">
                  <c:v>126.9613999</c:v>
                </c:pt>
                <c:pt idx="1131">
                  <c:v>126.9599577</c:v>
                </c:pt>
                <c:pt idx="1132">
                  <c:v>126.6908152</c:v>
                </c:pt>
                <c:pt idx="1133">
                  <c:v>125.6473046</c:v>
                </c:pt>
                <c:pt idx="1134">
                  <c:v>124.6896285</c:v>
                </c:pt>
                <c:pt idx="1135">
                  <c:v>124.7555065</c:v>
                </c:pt>
                <c:pt idx="1136">
                  <c:v>126.0866721</c:v>
                </c:pt>
                <c:pt idx="1137">
                  <c:v>126.42765559999999</c:v>
                </c:pt>
                <c:pt idx="1138">
                  <c:v>126.429619</c:v>
                </c:pt>
                <c:pt idx="1139">
                  <c:v>126.45018140000001</c:v>
                </c:pt>
                <c:pt idx="1140">
                  <c:v>125.2148481</c:v>
                </c:pt>
                <c:pt idx="1141">
                  <c:v>123.2658809</c:v>
                </c:pt>
                <c:pt idx="1142">
                  <c:v>121.6983742</c:v>
                </c:pt>
                <c:pt idx="1143">
                  <c:v>119.9399308</c:v>
                </c:pt>
                <c:pt idx="1144">
                  <c:v>120.5183581</c:v>
                </c:pt>
                <c:pt idx="1145">
                  <c:v>123.2833825</c:v>
                </c:pt>
                <c:pt idx="1146">
                  <c:v>122.8554015</c:v>
                </c:pt>
                <c:pt idx="1147">
                  <c:v>122.8906839</c:v>
                </c:pt>
                <c:pt idx="1148">
                  <c:v>124.684583</c:v>
                </c:pt>
                <c:pt idx="1149">
                  <c:v>126.5444502</c:v>
                </c:pt>
                <c:pt idx="1150">
                  <c:v>127.07635999999999</c:v>
                </c:pt>
                <c:pt idx="1151">
                  <c:v>127.1647779</c:v>
                </c:pt>
                <c:pt idx="1152">
                  <c:v>128.46672280000001</c:v>
                </c:pt>
                <c:pt idx="1153">
                  <c:v>129.5010838</c:v>
                </c:pt>
                <c:pt idx="1154">
                  <c:v>132.02553789999999</c:v>
                </c:pt>
                <c:pt idx="1155">
                  <c:v>133.46047999999999</c:v>
                </c:pt>
                <c:pt idx="1156">
                  <c:v>134.268899</c:v>
                </c:pt>
                <c:pt idx="1157">
                  <c:v>143.7498458</c:v>
                </c:pt>
                <c:pt idx="1158">
                  <c:v>144.54061999999999</c:v>
                </c:pt>
                <c:pt idx="1159">
                  <c:v>144.6536533</c:v>
                </c:pt>
                <c:pt idx="1160">
                  <c:v>145.2353153</c:v>
                </c:pt>
                <c:pt idx="1161">
                  <c:v>145.064224</c:v>
                </c:pt>
                <c:pt idx="1162">
                  <c:v>144.66685079999999</c:v>
                </c:pt>
                <c:pt idx="1163">
                  <c:v>143.4755443</c:v>
                </c:pt>
                <c:pt idx="1164">
                  <c:v>140.44993719999999</c:v>
                </c:pt>
                <c:pt idx="1165">
                  <c:v>139.08027139999999</c:v>
                </c:pt>
                <c:pt idx="1166">
                  <c:v>138.56250460000001</c:v>
                </c:pt>
                <c:pt idx="1167">
                  <c:v>137.81808100000001</c:v>
                </c:pt>
                <c:pt idx="1168">
                  <c:v>135.6431379</c:v>
                </c:pt>
                <c:pt idx="1169">
                  <c:v>133.68681219999999</c:v>
                </c:pt>
                <c:pt idx="1170">
                  <c:v>133.00968349999999</c:v>
                </c:pt>
                <c:pt idx="1171">
                  <c:v>126.711521</c:v>
                </c:pt>
                <c:pt idx="1172">
                  <c:v>127.04164</c:v>
                </c:pt>
                <c:pt idx="1173">
                  <c:v>127.22545580000001</c:v>
                </c:pt>
                <c:pt idx="1174">
                  <c:v>127.7086108</c:v>
                </c:pt>
                <c:pt idx="1175">
                  <c:v>128.0505162</c:v>
                </c:pt>
                <c:pt idx="1176">
                  <c:v>127.9475334</c:v>
                </c:pt>
                <c:pt idx="1177">
                  <c:v>127.8953406</c:v>
                </c:pt>
                <c:pt idx="1178">
                  <c:v>127.6496045</c:v>
                </c:pt>
                <c:pt idx="1179">
                  <c:v>127.5799212</c:v>
                </c:pt>
                <c:pt idx="1180">
                  <c:v>128.13669379999999</c:v>
                </c:pt>
                <c:pt idx="1181">
                  <c:v>128.02542550000001</c:v>
                </c:pt>
                <c:pt idx="1182">
                  <c:v>129.45694889999999</c:v>
                </c:pt>
                <c:pt idx="1183">
                  <c:v>138.94210179999999</c:v>
                </c:pt>
                <c:pt idx="1184">
                  <c:v>140.81694469999999</c:v>
                </c:pt>
                <c:pt idx="1185">
                  <c:v>143.7288715</c:v>
                </c:pt>
                <c:pt idx="1186">
                  <c:v>142.98089289999999</c:v>
                </c:pt>
                <c:pt idx="1187">
                  <c:v>144.28399540000001</c:v>
                </c:pt>
                <c:pt idx="1188">
                  <c:v>139.82201130000001</c:v>
                </c:pt>
                <c:pt idx="1189">
                  <c:v>136.53634170000001</c:v>
                </c:pt>
                <c:pt idx="1190">
                  <c:v>143.7295647</c:v>
                </c:pt>
                <c:pt idx="1191">
                  <c:v>143.7336047</c:v>
                </c:pt>
                <c:pt idx="1192">
                  <c:v>139.15659729999999</c:v>
                </c:pt>
                <c:pt idx="1193">
                  <c:v>142.42924450000001</c:v>
                </c:pt>
                <c:pt idx="1194">
                  <c:v>142.12204080000001</c:v>
                </c:pt>
                <c:pt idx="1195">
                  <c:v>140.9550222</c:v>
                </c:pt>
                <c:pt idx="1196">
                  <c:v>138.3770394</c:v>
                </c:pt>
                <c:pt idx="1197">
                  <c:v>138.2294321</c:v>
                </c:pt>
                <c:pt idx="1198">
                  <c:v>136.3414856</c:v>
                </c:pt>
                <c:pt idx="1199">
                  <c:v>138.08016430000001</c:v>
                </c:pt>
                <c:pt idx="1200">
                  <c:v>138.11668929999999</c:v>
                </c:pt>
                <c:pt idx="1201">
                  <c:v>138.06437969999999</c:v>
                </c:pt>
                <c:pt idx="1202">
                  <c:v>127.5646831</c:v>
                </c:pt>
                <c:pt idx="1203">
                  <c:v>127.15353039999999</c:v>
                </c:pt>
                <c:pt idx="1204">
                  <c:v>126.6825561</c:v>
                </c:pt>
                <c:pt idx="1205">
                  <c:v>130.5146216</c:v>
                </c:pt>
                <c:pt idx="1206">
                  <c:v>134.73755220000001</c:v>
                </c:pt>
                <c:pt idx="1207">
                  <c:v>134.96809450000001</c:v>
                </c:pt>
                <c:pt idx="1208">
                  <c:v>134.40707330000001</c:v>
                </c:pt>
                <c:pt idx="1209">
                  <c:v>133.81263269999999</c:v>
                </c:pt>
                <c:pt idx="1210">
                  <c:v>133.96753949999999</c:v>
                </c:pt>
                <c:pt idx="1211">
                  <c:v>132.95000469999999</c:v>
                </c:pt>
                <c:pt idx="1212">
                  <c:v>131.46421190000001</c:v>
                </c:pt>
                <c:pt idx="1213">
                  <c:v>130.9002318</c:v>
                </c:pt>
                <c:pt idx="1214">
                  <c:v>133.4767799</c:v>
                </c:pt>
                <c:pt idx="1215">
                  <c:v>128.8003727</c:v>
                </c:pt>
                <c:pt idx="1216">
                  <c:v>128.72821300000001</c:v>
                </c:pt>
                <c:pt idx="1217">
                  <c:v>132.4712997</c:v>
                </c:pt>
                <c:pt idx="1218">
                  <c:v>141.78889090000001</c:v>
                </c:pt>
                <c:pt idx="1219">
                  <c:v>153.3924213</c:v>
                </c:pt>
                <c:pt idx="1220">
                  <c:v>157.75918960000001</c:v>
                </c:pt>
                <c:pt idx="1221">
                  <c:v>151.371407</c:v>
                </c:pt>
                <c:pt idx="1222">
                  <c:v>148.80731130000001</c:v>
                </c:pt>
                <c:pt idx="1223">
                  <c:v>151.1735199</c:v>
                </c:pt>
                <c:pt idx="1224">
                  <c:v>150.235713</c:v>
                </c:pt>
                <c:pt idx="1225">
                  <c:v>156.06871889999999</c:v>
                </c:pt>
                <c:pt idx="1226">
                  <c:v>159.37353880000001</c:v>
                </c:pt>
                <c:pt idx="1227">
                  <c:v>159.51464999999999</c:v>
                </c:pt>
                <c:pt idx="1228">
                  <c:v>165.3082876</c:v>
                </c:pt>
                <c:pt idx="1229">
                  <c:v>165.22509729999999</c:v>
                </c:pt>
                <c:pt idx="1230">
                  <c:v>164.63218850000001</c:v>
                </c:pt>
                <c:pt idx="1231">
                  <c:v>164.97723640000001</c:v>
                </c:pt>
                <c:pt idx="1232">
                  <c:v>163.67608630000001</c:v>
                </c:pt>
                <c:pt idx="1233">
                  <c:v>163.69414599999999</c:v>
                </c:pt>
                <c:pt idx="1234">
                  <c:v>161.70174639999999</c:v>
                </c:pt>
                <c:pt idx="1235">
                  <c:v>160.14180289999999</c:v>
                </c:pt>
                <c:pt idx="1236">
                  <c:v>148.7931155</c:v>
                </c:pt>
                <c:pt idx="1237">
                  <c:v>149.03055889999999</c:v>
                </c:pt>
                <c:pt idx="1238">
                  <c:v>148.6212907</c:v>
                </c:pt>
                <c:pt idx="1239">
                  <c:v>149.1719071</c:v>
                </c:pt>
                <c:pt idx="1240">
                  <c:v>145.81700799999999</c:v>
                </c:pt>
                <c:pt idx="1241">
                  <c:v>145.83817629999999</c:v>
                </c:pt>
                <c:pt idx="1242">
                  <c:v>145.98391359999999</c:v>
                </c:pt>
                <c:pt idx="1243">
                  <c:v>146.48338010000001</c:v>
                </c:pt>
                <c:pt idx="1244">
                  <c:v>136.49093769999999</c:v>
                </c:pt>
                <c:pt idx="1245">
                  <c:v>137.75289530000001</c:v>
                </c:pt>
                <c:pt idx="1246">
                  <c:v>130.43899060000001</c:v>
                </c:pt>
                <c:pt idx="1247">
                  <c:v>132.68497189999999</c:v>
                </c:pt>
                <c:pt idx="1248">
                  <c:v>133.40553360000001</c:v>
                </c:pt>
                <c:pt idx="1249">
                  <c:v>132.641378</c:v>
                </c:pt>
                <c:pt idx="1250">
                  <c:v>136.67870049999999</c:v>
                </c:pt>
                <c:pt idx="1251">
                  <c:v>134.25263079999999</c:v>
                </c:pt>
                <c:pt idx="1252">
                  <c:v>134.15263440000001</c:v>
                </c:pt>
                <c:pt idx="1253">
                  <c:v>131.97444909999999</c:v>
                </c:pt>
                <c:pt idx="1254">
                  <c:v>129.58097520000001</c:v>
                </c:pt>
                <c:pt idx="1255">
                  <c:v>130.07190180000001</c:v>
                </c:pt>
                <c:pt idx="1256">
                  <c:v>129.06023089999999</c:v>
                </c:pt>
                <c:pt idx="1257">
                  <c:v>129.13721100000001</c:v>
                </c:pt>
                <c:pt idx="1258">
                  <c:v>131.53971849999999</c:v>
                </c:pt>
                <c:pt idx="1259">
                  <c:v>129.0814273</c:v>
                </c:pt>
                <c:pt idx="1260">
                  <c:v>125.79776769999999</c:v>
                </c:pt>
                <c:pt idx="1261">
                  <c:v>119.68749010000001</c:v>
                </c:pt>
                <c:pt idx="1262">
                  <c:v>119.33635049999999</c:v>
                </c:pt>
                <c:pt idx="1263">
                  <c:v>119.3793635</c:v>
                </c:pt>
                <c:pt idx="1264">
                  <c:v>116.9990155</c:v>
                </c:pt>
                <c:pt idx="1265">
                  <c:v>113.9950303</c:v>
                </c:pt>
                <c:pt idx="1266">
                  <c:v>109.7718627</c:v>
                </c:pt>
                <c:pt idx="1267">
                  <c:v>108.4453967</c:v>
                </c:pt>
                <c:pt idx="1268">
                  <c:v>110.58550940000001</c:v>
                </c:pt>
                <c:pt idx="1269">
                  <c:v>108.6501193</c:v>
                </c:pt>
                <c:pt idx="1270">
                  <c:v>107.64695450000001</c:v>
                </c:pt>
                <c:pt idx="1271">
                  <c:v>107.03118910000001</c:v>
                </c:pt>
                <c:pt idx="1272">
                  <c:v>106.22823099999999</c:v>
                </c:pt>
                <c:pt idx="1273">
                  <c:v>104.7649948</c:v>
                </c:pt>
                <c:pt idx="1274">
                  <c:v>103.7241592</c:v>
                </c:pt>
                <c:pt idx="1275">
                  <c:v>102.7071005</c:v>
                </c:pt>
                <c:pt idx="1276">
                  <c:v>103.78113620000001</c:v>
                </c:pt>
                <c:pt idx="1277">
                  <c:v>104.70510299999999</c:v>
                </c:pt>
                <c:pt idx="1278">
                  <c:v>104.88209190000001</c:v>
                </c:pt>
                <c:pt idx="1279">
                  <c:v>101.6587158</c:v>
                </c:pt>
                <c:pt idx="1280">
                  <c:v>96.868096109999996</c:v>
                </c:pt>
                <c:pt idx="1281">
                  <c:v>96.570827890000004</c:v>
                </c:pt>
                <c:pt idx="1282">
                  <c:v>102.09490479999999</c:v>
                </c:pt>
                <c:pt idx="1283">
                  <c:v>104.90958879999999</c:v>
                </c:pt>
                <c:pt idx="1284">
                  <c:v>108.88172160000001</c:v>
                </c:pt>
                <c:pt idx="1285">
                  <c:v>106.1598814</c:v>
                </c:pt>
                <c:pt idx="1286">
                  <c:v>105.9514898</c:v>
                </c:pt>
                <c:pt idx="1287">
                  <c:v>105.88975840000001</c:v>
                </c:pt>
                <c:pt idx="1288">
                  <c:v>103.5054571</c:v>
                </c:pt>
                <c:pt idx="1289">
                  <c:v>105.0680122</c:v>
                </c:pt>
                <c:pt idx="1290">
                  <c:v>101.1905326</c:v>
                </c:pt>
                <c:pt idx="1291">
                  <c:v>101.19175389999999</c:v>
                </c:pt>
                <c:pt idx="1292">
                  <c:v>90.099284839999996</c:v>
                </c:pt>
                <c:pt idx="1293">
                  <c:v>96.446754639999995</c:v>
                </c:pt>
                <c:pt idx="1294">
                  <c:v>96.407592710000003</c:v>
                </c:pt>
                <c:pt idx="1295">
                  <c:v>98.527454969999994</c:v>
                </c:pt>
                <c:pt idx="1296">
                  <c:v>99.154679590000001</c:v>
                </c:pt>
                <c:pt idx="1297">
                  <c:v>101.3613241</c:v>
                </c:pt>
                <c:pt idx="1298">
                  <c:v>102.255139</c:v>
                </c:pt>
                <c:pt idx="1299">
                  <c:v>101.7578596</c:v>
                </c:pt>
                <c:pt idx="1300">
                  <c:v>96.513534359999994</c:v>
                </c:pt>
                <c:pt idx="1301">
                  <c:v>94.930105999999995</c:v>
                </c:pt>
                <c:pt idx="1302">
                  <c:v>91.896202990000006</c:v>
                </c:pt>
                <c:pt idx="1303">
                  <c:v>91.463081900000006</c:v>
                </c:pt>
                <c:pt idx="1304">
                  <c:v>90.571689570000004</c:v>
                </c:pt>
                <c:pt idx="1305">
                  <c:v>90.913006440000004</c:v>
                </c:pt>
                <c:pt idx="1306">
                  <c:v>88.722324990000004</c:v>
                </c:pt>
                <c:pt idx="1307">
                  <c:v>89.035628380000006</c:v>
                </c:pt>
                <c:pt idx="1308">
                  <c:v>86.720053469999996</c:v>
                </c:pt>
                <c:pt idx="1309">
                  <c:v>87.959795670000005</c:v>
                </c:pt>
                <c:pt idx="1310">
                  <c:v>87.194483899999994</c:v>
                </c:pt>
                <c:pt idx="1311">
                  <c:v>85.99483309</c:v>
                </c:pt>
                <c:pt idx="1312">
                  <c:v>85.256352230000005</c:v>
                </c:pt>
                <c:pt idx="1313">
                  <c:v>84.763542419999993</c:v>
                </c:pt>
                <c:pt idx="1314">
                  <c:v>85.468208700000005</c:v>
                </c:pt>
                <c:pt idx="1315">
                  <c:v>85.357107940000006</c:v>
                </c:pt>
                <c:pt idx="1316">
                  <c:v>85.423959679999996</c:v>
                </c:pt>
                <c:pt idx="1317">
                  <c:v>84.851004189999998</c:v>
                </c:pt>
                <c:pt idx="1318">
                  <c:v>84.855197630000006</c:v>
                </c:pt>
                <c:pt idx="1319">
                  <c:v>85.199322350000003</c:v>
                </c:pt>
                <c:pt idx="1320">
                  <c:v>88.300427089999999</c:v>
                </c:pt>
                <c:pt idx="1321">
                  <c:v>89.99</c:v>
                </c:pt>
                <c:pt idx="1322">
                  <c:v>87.48</c:v>
                </c:pt>
                <c:pt idx="1323">
                  <c:v>87.67</c:v>
                </c:pt>
                <c:pt idx="1324">
                  <c:v>87.97</c:v>
                </c:pt>
                <c:pt idx="1325">
                  <c:v>88.1</c:v>
                </c:pt>
                <c:pt idx="1326">
                  <c:v>88.05</c:v>
                </c:pt>
                <c:pt idx="1327">
                  <c:v>87.69</c:v>
                </c:pt>
                <c:pt idx="1328">
                  <c:v>87.424999999999997</c:v>
                </c:pt>
                <c:pt idx="1329">
                  <c:v>86.795000000000002</c:v>
                </c:pt>
                <c:pt idx="1330">
                  <c:v>86</c:v>
                </c:pt>
                <c:pt idx="1331">
                  <c:v>81.19</c:v>
                </c:pt>
                <c:pt idx="1332">
                  <c:v>81.08</c:v>
                </c:pt>
                <c:pt idx="1333">
                  <c:v>82.064999999999998</c:v>
                </c:pt>
                <c:pt idx="1334">
                  <c:v>80.704999999999998</c:v>
                </c:pt>
                <c:pt idx="1335">
                  <c:v>82.405000000000001</c:v>
                </c:pt>
                <c:pt idx="1336">
                  <c:v>81.81</c:v>
                </c:pt>
                <c:pt idx="1337">
                  <c:v>83.11</c:v>
                </c:pt>
                <c:pt idx="1338">
                  <c:v>81.545000000000002</c:v>
                </c:pt>
                <c:pt idx="1339">
                  <c:v>81.135000000000005</c:v>
                </c:pt>
                <c:pt idx="1340">
                  <c:v>81.614999999999995</c:v>
                </c:pt>
                <c:pt idx="1341">
                  <c:v>81.984999999999999</c:v>
                </c:pt>
                <c:pt idx="1342">
                  <c:v>81.825000000000003</c:v>
                </c:pt>
                <c:pt idx="1343">
                  <c:v>81.855000000000004</c:v>
                </c:pt>
                <c:pt idx="1344">
                  <c:v>82.5</c:v>
                </c:pt>
                <c:pt idx="1345">
                  <c:v>83.584999999999994</c:v>
                </c:pt>
                <c:pt idx="1346">
                  <c:v>83.814999999999998</c:v>
                </c:pt>
                <c:pt idx="1347">
                  <c:v>86.48</c:v>
                </c:pt>
                <c:pt idx="1348">
                  <c:v>86.43</c:v>
                </c:pt>
                <c:pt idx="1349">
                  <c:v>87.67</c:v>
                </c:pt>
                <c:pt idx="1350">
                  <c:v>86.5</c:v>
                </c:pt>
                <c:pt idx="1351">
                  <c:v>87.944999999999993</c:v>
                </c:pt>
                <c:pt idx="1352">
                  <c:v>87.93</c:v>
                </c:pt>
                <c:pt idx="1353">
                  <c:v>89.52</c:v>
                </c:pt>
                <c:pt idx="1354">
                  <c:v>90.08</c:v>
                </c:pt>
                <c:pt idx="1355">
                  <c:v>92.775000000000006</c:v>
                </c:pt>
                <c:pt idx="1356">
                  <c:v>93.74</c:v>
                </c:pt>
                <c:pt idx="1357">
                  <c:v>98.474999999999994</c:v>
                </c:pt>
                <c:pt idx="1358">
                  <c:v>109.785</c:v>
                </c:pt>
                <c:pt idx="1359">
                  <c:v>114.08499999999999</c:v>
                </c:pt>
                <c:pt idx="1360">
                  <c:v>112.77</c:v>
                </c:pt>
                <c:pt idx="1361">
                  <c:v>120.965</c:v>
                </c:pt>
                <c:pt idx="1362">
                  <c:v>119.005</c:v>
                </c:pt>
                <c:pt idx="1363">
                  <c:v>101.53</c:v>
                </c:pt>
                <c:pt idx="1364">
                  <c:v>117.12</c:v>
                </c:pt>
                <c:pt idx="1365">
                  <c:v>112.53</c:v>
                </c:pt>
                <c:pt idx="1366">
                  <c:v>110.245</c:v>
                </c:pt>
                <c:pt idx="1367">
                  <c:v>109.84</c:v>
                </c:pt>
                <c:pt idx="1368">
                  <c:v>109.375</c:v>
                </c:pt>
                <c:pt idx="1369">
                  <c:v>108.995</c:v>
                </c:pt>
                <c:pt idx="1370">
                  <c:v>109.82</c:v>
                </c:pt>
                <c:pt idx="1371">
                  <c:v>106.21</c:v>
                </c:pt>
                <c:pt idx="1372">
                  <c:v>104.435</c:v>
                </c:pt>
                <c:pt idx="1373">
                  <c:v>102.83499999999999</c:v>
                </c:pt>
                <c:pt idx="1374">
                  <c:v>101.035</c:v>
                </c:pt>
                <c:pt idx="1375">
                  <c:v>102.425</c:v>
                </c:pt>
                <c:pt idx="1376">
                  <c:v>105.94</c:v>
                </c:pt>
                <c:pt idx="1377">
                  <c:v>105.16</c:v>
                </c:pt>
                <c:pt idx="1378">
                  <c:v>104.61499999999999</c:v>
                </c:pt>
                <c:pt idx="1379">
                  <c:v>106.55</c:v>
                </c:pt>
                <c:pt idx="1380">
                  <c:v>106.55</c:v>
                </c:pt>
                <c:pt idx="1381">
                  <c:v>106.01</c:v>
                </c:pt>
                <c:pt idx="1382">
                  <c:v>107.215</c:v>
                </c:pt>
                <c:pt idx="1383">
                  <c:v>105.985</c:v>
                </c:pt>
                <c:pt idx="1384">
                  <c:v>102.985</c:v>
                </c:pt>
                <c:pt idx="1385">
                  <c:v>101.575</c:v>
                </c:pt>
                <c:pt idx="1386">
                  <c:v>98.84</c:v>
                </c:pt>
                <c:pt idx="1387">
                  <c:v>99.7</c:v>
                </c:pt>
                <c:pt idx="1388">
                  <c:v>100.58499999999999</c:v>
                </c:pt>
                <c:pt idx="1389">
                  <c:v>98.715000000000003</c:v>
                </c:pt>
                <c:pt idx="1390">
                  <c:v>98.71</c:v>
                </c:pt>
                <c:pt idx="1391">
                  <c:v>100.105</c:v>
                </c:pt>
                <c:pt idx="1392">
                  <c:v>101.77500000000001</c:v>
                </c:pt>
                <c:pt idx="1393">
                  <c:v>103.22499999999999</c:v>
                </c:pt>
                <c:pt idx="1394">
                  <c:v>103.08499999999999</c:v>
                </c:pt>
                <c:pt idx="1395">
                  <c:v>98.905000000000001</c:v>
                </c:pt>
                <c:pt idx="1396">
                  <c:v>97.114999999999995</c:v>
                </c:pt>
                <c:pt idx="1397">
                  <c:v>98.144999999999996</c:v>
                </c:pt>
                <c:pt idx="1398">
                  <c:v>96.655000000000001</c:v>
                </c:pt>
                <c:pt idx="1399">
                  <c:v>96.92</c:v>
                </c:pt>
                <c:pt idx="1400">
                  <c:v>97.24</c:v>
                </c:pt>
                <c:pt idx="1401">
                  <c:v>98.284999999999997</c:v>
                </c:pt>
                <c:pt idx="1402">
                  <c:v>97.59</c:v>
                </c:pt>
                <c:pt idx="1403">
                  <c:v>96.614999999999995</c:v>
                </c:pt>
                <c:pt idx="1404">
                  <c:v>97.504999999999995</c:v>
                </c:pt>
                <c:pt idx="1405">
                  <c:v>97.204999999999998</c:v>
                </c:pt>
                <c:pt idx="1406">
                  <c:v>96.364999999999995</c:v>
                </c:pt>
                <c:pt idx="1407">
                  <c:v>110.69</c:v>
                </c:pt>
                <c:pt idx="1408">
                  <c:v>122.80500000000001</c:v>
                </c:pt>
                <c:pt idx="1409">
                  <c:v>108.38</c:v>
                </c:pt>
                <c:pt idx="1410">
                  <c:v>110.235</c:v>
                </c:pt>
                <c:pt idx="1411">
                  <c:v>112.77</c:v>
                </c:pt>
                <c:pt idx="1412">
                  <c:v>113.22499999999999</c:v>
                </c:pt>
                <c:pt idx="1413">
                  <c:v>111.965</c:v>
                </c:pt>
                <c:pt idx="1414">
                  <c:v>107.06</c:v>
                </c:pt>
                <c:pt idx="1415">
                  <c:v>93.974999999999994</c:v>
                </c:pt>
                <c:pt idx="1416">
                  <c:v>94.704999999999998</c:v>
                </c:pt>
                <c:pt idx="1417">
                  <c:v>91.02</c:v>
                </c:pt>
                <c:pt idx="1418">
                  <c:v>89.765000000000001</c:v>
                </c:pt>
                <c:pt idx="1419">
                  <c:v>89.77</c:v>
                </c:pt>
                <c:pt idx="1420">
                  <c:v>85.97</c:v>
                </c:pt>
                <c:pt idx="1421">
                  <c:v>83.375</c:v>
                </c:pt>
                <c:pt idx="1422">
                  <c:v>83.85</c:v>
                </c:pt>
                <c:pt idx="1423">
                  <c:v>82.53</c:v>
                </c:pt>
                <c:pt idx="1424">
                  <c:v>82.97</c:v>
                </c:pt>
                <c:pt idx="1425">
                  <c:v>82.204999999999998</c:v>
                </c:pt>
                <c:pt idx="1426">
                  <c:v>81.364999999999995</c:v>
                </c:pt>
                <c:pt idx="1427">
                  <c:v>80.13</c:v>
                </c:pt>
                <c:pt idx="1428">
                  <c:v>78.67</c:v>
                </c:pt>
                <c:pt idx="1429">
                  <c:v>78.44</c:v>
                </c:pt>
                <c:pt idx="1430">
                  <c:v>77.040000000000006</c:v>
                </c:pt>
                <c:pt idx="1431">
                  <c:v>75.795000000000002</c:v>
                </c:pt>
                <c:pt idx="1432">
                  <c:v>76.53</c:v>
                </c:pt>
                <c:pt idx="1433">
                  <c:v>75.77</c:v>
                </c:pt>
                <c:pt idx="1434">
                  <c:v>76.989999999999995</c:v>
                </c:pt>
                <c:pt idx="1435">
                  <c:v>77.064999999999998</c:v>
                </c:pt>
                <c:pt idx="1436">
                  <c:v>76.885000000000005</c:v>
                </c:pt>
                <c:pt idx="1437">
                  <c:v>77.11</c:v>
                </c:pt>
                <c:pt idx="1438">
                  <c:v>74.97</c:v>
                </c:pt>
                <c:pt idx="1439">
                  <c:v>77.400000000000006</c:v>
                </c:pt>
                <c:pt idx="1440">
                  <c:v>77.739999999999995</c:v>
                </c:pt>
                <c:pt idx="1441">
                  <c:v>77.734999999999999</c:v>
                </c:pt>
                <c:pt idx="1442">
                  <c:v>77.89</c:v>
                </c:pt>
                <c:pt idx="1443">
                  <c:v>78.415000000000006</c:v>
                </c:pt>
                <c:pt idx="1444">
                  <c:v>78.73</c:v>
                </c:pt>
                <c:pt idx="1445">
                  <c:v>78.87</c:v>
                </c:pt>
                <c:pt idx="1446">
                  <c:v>77.215000000000003</c:v>
                </c:pt>
                <c:pt idx="1447">
                  <c:v>71.53</c:v>
                </c:pt>
                <c:pt idx="1448">
                  <c:v>75</c:v>
                </c:pt>
                <c:pt idx="1449">
                  <c:v>72.704999999999998</c:v>
                </c:pt>
                <c:pt idx="1450">
                  <c:v>74.25</c:v>
                </c:pt>
                <c:pt idx="1451">
                  <c:v>77.92</c:v>
                </c:pt>
                <c:pt idx="1452">
                  <c:v>76.375</c:v>
                </c:pt>
                <c:pt idx="1453">
                  <c:v>76.67</c:v>
                </c:pt>
                <c:pt idx="1454">
                  <c:v>75.724999999999994</c:v>
                </c:pt>
                <c:pt idx="1455">
                  <c:v>71.3</c:v>
                </c:pt>
                <c:pt idx="1456">
                  <c:v>75.489999999999995</c:v>
                </c:pt>
                <c:pt idx="1457">
                  <c:v>73.959999999999994</c:v>
                </c:pt>
                <c:pt idx="1458">
                  <c:v>73.665000000000006</c:v>
                </c:pt>
                <c:pt idx="1459">
                  <c:v>74.739999999999995</c:v>
                </c:pt>
                <c:pt idx="1460">
                  <c:v>76.569999999999993</c:v>
                </c:pt>
                <c:pt idx="1461">
                  <c:v>76.644999999999996</c:v>
                </c:pt>
                <c:pt idx="1462">
                  <c:v>74.704999999999998</c:v>
                </c:pt>
                <c:pt idx="1463">
                  <c:v>74.674999999999997</c:v>
                </c:pt>
                <c:pt idx="1464">
                  <c:v>74.215000000000003</c:v>
                </c:pt>
                <c:pt idx="1465">
                  <c:v>73.775000000000006</c:v>
                </c:pt>
                <c:pt idx="1466">
                  <c:v>73.444999999999993</c:v>
                </c:pt>
                <c:pt idx="1467">
                  <c:v>74.745000000000005</c:v>
                </c:pt>
                <c:pt idx="1468">
                  <c:v>73.040000000000006</c:v>
                </c:pt>
                <c:pt idx="1469">
                  <c:v>73.655000000000001</c:v>
                </c:pt>
                <c:pt idx="1470">
                  <c:v>76.344999999999999</c:v>
                </c:pt>
                <c:pt idx="1471">
                  <c:v>75.364999999999995</c:v>
                </c:pt>
                <c:pt idx="1472">
                  <c:v>78.97</c:v>
                </c:pt>
                <c:pt idx="1473">
                  <c:v>76.295000000000002</c:v>
                </c:pt>
                <c:pt idx="1474">
                  <c:v>75.58</c:v>
                </c:pt>
                <c:pt idx="1475">
                  <c:v>72.415000000000006</c:v>
                </c:pt>
                <c:pt idx="1476">
                  <c:v>71.22</c:v>
                </c:pt>
                <c:pt idx="1477">
                  <c:v>73.17</c:v>
                </c:pt>
                <c:pt idx="1478">
                  <c:v>74.510000000000005</c:v>
                </c:pt>
                <c:pt idx="1479">
                  <c:v>78.94</c:v>
                </c:pt>
                <c:pt idx="1480">
                  <c:v>78.894999999999996</c:v>
                </c:pt>
                <c:pt idx="1481">
                  <c:v>78.784999999999997</c:v>
                </c:pt>
                <c:pt idx="1482">
                  <c:v>79.709999999999994</c:v>
                </c:pt>
                <c:pt idx="1483">
                  <c:v>79.594999999999999</c:v>
                </c:pt>
                <c:pt idx="1484">
                  <c:v>79.844999999999999</c:v>
                </c:pt>
                <c:pt idx="1485">
                  <c:v>79.069999999999993</c:v>
                </c:pt>
                <c:pt idx="1486">
                  <c:v>78.614999999999995</c:v>
                </c:pt>
                <c:pt idx="1487">
                  <c:v>78.034999999999997</c:v>
                </c:pt>
                <c:pt idx="1488">
                  <c:v>78.204999999999998</c:v>
                </c:pt>
                <c:pt idx="1489">
                  <c:v>78.504999999999995</c:v>
                </c:pt>
                <c:pt idx="1490">
                  <c:v>78.39</c:v>
                </c:pt>
                <c:pt idx="1491">
                  <c:v>78.424999999999997</c:v>
                </c:pt>
                <c:pt idx="1492">
                  <c:v>70.905000000000001</c:v>
                </c:pt>
                <c:pt idx="1493">
                  <c:v>69.935000000000002</c:v>
                </c:pt>
                <c:pt idx="1494">
                  <c:v>65.13</c:v>
                </c:pt>
                <c:pt idx="1495">
                  <c:v>72.644999999999996</c:v>
                </c:pt>
                <c:pt idx="1496">
                  <c:v>72.454999999999998</c:v>
                </c:pt>
                <c:pt idx="1497">
                  <c:v>71.56</c:v>
                </c:pt>
                <c:pt idx="1498">
                  <c:v>73.41</c:v>
                </c:pt>
                <c:pt idx="1499">
                  <c:v>70.614999999999995</c:v>
                </c:pt>
                <c:pt idx="1500">
                  <c:v>72.37</c:v>
                </c:pt>
                <c:pt idx="1501">
                  <c:v>72.81</c:v>
                </c:pt>
                <c:pt idx="1502">
                  <c:v>72.739999999999995</c:v>
                </c:pt>
                <c:pt idx="1503">
                  <c:v>72.935000000000002</c:v>
                </c:pt>
                <c:pt idx="1504">
                  <c:v>73.594999999999999</c:v>
                </c:pt>
                <c:pt idx="1505">
                  <c:v>71.444999999999993</c:v>
                </c:pt>
                <c:pt idx="1506">
                  <c:v>70</c:v>
                </c:pt>
                <c:pt idx="1507">
                  <c:v>71.385000000000005</c:v>
                </c:pt>
                <c:pt idx="1508">
                  <c:v>71.77</c:v>
                </c:pt>
                <c:pt idx="1509">
                  <c:v>70.02</c:v>
                </c:pt>
                <c:pt idx="1510">
                  <c:v>71.834999999999994</c:v>
                </c:pt>
                <c:pt idx="1511">
                  <c:v>69.894999999999996</c:v>
                </c:pt>
                <c:pt idx="1512">
                  <c:v>71.569999999999993</c:v>
                </c:pt>
                <c:pt idx="1513">
                  <c:v>73.155000000000001</c:v>
                </c:pt>
                <c:pt idx="1514">
                  <c:v>68.84</c:v>
                </c:pt>
                <c:pt idx="1515">
                  <c:v>69.7</c:v>
                </c:pt>
                <c:pt idx="1516">
                  <c:v>67.37</c:v>
                </c:pt>
                <c:pt idx="1517">
                  <c:v>68.805000000000007</c:v>
                </c:pt>
                <c:pt idx="1518">
                  <c:v>69.435000000000002</c:v>
                </c:pt>
                <c:pt idx="1519">
                  <c:v>68.495000000000005</c:v>
                </c:pt>
                <c:pt idx="1520">
                  <c:v>69</c:v>
                </c:pt>
                <c:pt idx="1521">
                  <c:v>68.834999999999994</c:v>
                </c:pt>
                <c:pt idx="1522">
                  <c:v>68.98</c:v>
                </c:pt>
                <c:pt idx="1523">
                  <c:v>67.59</c:v>
                </c:pt>
                <c:pt idx="1524">
                  <c:v>68.655000000000001</c:v>
                </c:pt>
                <c:pt idx="1525">
                  <c:v>68.644999999999996</c:v>
                </c:pt>
                <c:pt idx="1526">
                  <c:v>68.105000000000004</c:v>
                </c:pt>
                <c:pt idx="1527">
                  <c:v>67.959999999999994</c:v>
                </c:pt>
                <c:pt idx="1528">
                  <c:v>67.555000000000007</c:v>
                </c:pt>
                <c:pt idx="1529">
                  <c:v>67.540000000000006</c:v>
                </c:pt>
                <c:pt idx="1530">
                  <c:v>68.05</c:v>
                </c:pt>
                <c:pt idx="1531">
                  <c:v>66.814999999999998</c:v>
                </c:pt>
                <c:pt idx="1532">
                  <c:v>67.444999999999993</c:v>
                </c:pt>
                <c:pt idx="1533">
                  <c:v>67.295000000000002</c:v>
                </c:pt>
                <c:pt idx="1534">
                  <c:v>67.564999999999998</c:v>
                </c:pt>
                <c:pt idx="1535">
                  <c:v>66.3</c:v>
                </c:pt>
                <c:pt idx="1536">
                  <c:v>66.540000000000006</c:v>
                </c:pt>
                <c:pt idx="1537">
                  <c:v>67.954999999999998</c:v>
                </c:pt>
                <c:pt idx="1538">
                  <c:v>65.965000000000003</c:v>
                </c:pt>
                <c:pt idx="1539">
                  <c:v>64.900000000000006</c:v>
                </c:pt>
                <c:pt idx="1540">
                  <c:v>69</c:v>
                </c:pt>
                <c:pt idx="1541">
                  <c:v>63.854999999999997</c:v>
                </c:pt>
                <c:pt idx="1542">
                  <c:v>64.784999999999997</c:v>
                </c:pt>
                <c:pt idx="1543">
                  <c:v>64.995000000000005</c:v>
                </c:pt>
                <c:pt idx="1544">
                  <c:v>65.075000000000003</c:v>
                </c:pt>
                <c:pt idx="1545">
                  <c:v>65.015000000000001</c:v>
                </c:pt>
                <c:pt idx="1546">
                  <c:v>64.260000000000005</c:v>
                </c:pt>
                <c:pt idx="1547">
                  <c:v>65.064999999999998</c:v>
                </c:pt>
                <c:pt idx="1548">
                  <c:v>65.515000000000001</c:v>
                </c:pt>
                <c:pt idx="1549">
                  <c:v>64.19</c:v>
                </c:pt>
                <c:pt idx="1550">
                  <c:v>66.754999999999995</c:v>
                </c:pt>
                <c:pt idx="1551">
                  <c:v>67.03</c:v>
                </c:pt>
                <c:pt idx="1552">
                  <c:v>66.55</c:v>
                </c:pt>
                <c:pt idx="1553">
                  <c:v>67.385000000000005</c:v>
                </c:pt>
                <c:pt idx="1554">
                  <c:v>68.27</c:v>
                </c:pt>
                <c:pt idx="1555">
                  <c:v>69.42</c:v>
                </c:pt>
                <c:pt idx="1556">
                  <c:v>69.004999999999995</c:v>
                </c:pt>
                <c:pt idx="1557">
                  <c:v>69.3</c:v>
                </c:pt>
                <c:pt idx="1558">
                  <c:v>68.180000000000007</c:v>
                </c:pt>
                <c:pt idx="1559">
                  <c:v>70.435000000000002</c:v>
                </c:pt>
                <c:pt idx="1560">
                  <c:v>70.674999999999997</c:v>
                </c:pt>
                <c:pt idx="1561">
                  <c:v>72.295000000000002</c:v>
                </c:pt>
                <c:pt idx="1562">
                  <c:v>71.489999999999995</c:v>
                </c:pt>
                <c:pt idx="1563">
                  <c:v>71.010000000000005</c:v>
                </c:pt>
                <c:pt idx="1564">
                  <c:v>71.894999999999996</c:v>
                </c:pt>
                <c:pt idx="1565">
                  <c:v>72.209999999999994</c:v>
                </c:pt>
                <c:pt idx="1566">
                  <c:v>70.959999999999994</c:v>
                </c:pt>
                <c:pt idx="1567">
                  <c:v>69.77</c:v>
                </c:pt>
                <c:pt idx="1568">
                  <c:v>70.73</c:v>
                </c:pt>
                <c:pt idx="1569">
                  <c:v>72.540000000000006</c:v>
                </c:pt>
                <c:pt idx="1570">
                  <c:v>73.185000000000002</c:v>
                </c:pt>
                <c:pt idx="1571">
                  <c:v>72.959999999999994</c:v>
                </c:pt>
                <c:pt idx="1572">
                  <c:v>71.64</c:v>
                </c:pt>
                <c:pt idx="1573">
                  <c:v>70.66</c:v>
                </c:pt>
                <c:pt idx="1574">
                  <c:v>72.38</c:v>
                </c:pt>
                <c:pt idx="1575">
                  <c:v>69.14</c:v>
                </c:pt>
                <c:pt idx="1576">
                  <c:v>72.114999999999995</c:v>
                </c:pt>
                <c:pt idx="1577">
                  <c:v>71.174999999999997</c:v>
                </c:pt>
                <c:pt idx="1578">
                  <c:v>70.415000000000006</c:v>
                </c:pt>
                <c:pt idx="1579">
                  <c:v>70.004999999999995</c:v>
                </c:pt>
                <c:pt idx="1580">
                  <c:v>70</c:v>
                </c:pt>
                <c:pt idx="1581">
                  <c:v>70.055000000000007</c:v>
                </c:pt>
                <c:pt idx="1582">
                  <c:v>70</c:v>
                </c:pt>
                <c:pt idx="1583">
                  <c:v>70</c:v>
                </c:pt>
                <c:pt idx="1584">
                  <c:v>69.680000000000007</c:v>
                </c:pt>
                <c:pt idx="1585">
                  <c:v>69.995000000000005</c:v>
                </c:pt>
                <c:pt idx="1586">
                  <c:v>70.204999999999998</c:v>
                </c:pt>
                <c:pt idx="1587">
                  <c:v>73.144999999999996</c:v>
                </c:pt>
                <c:pt idx="1588">
                  <c:v>74.349999999999994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37-47A9-9839-2F8415D31816}"/>
            </c:ext>
          </c:extLst>
        </c:ser>
        <c:ser>
          <c:idx val="4"/>
          <c:order val="3"/>
          <c:tx>
            <c:strRef>
              <c:f>'מסכם+גרף'!$F$2</c:f>
              <c:strCache>
                <c:ptCount val="1"/>
                <c:pt idx="0">
                  <c:v>הונגריה</c:v>
                </c:pt>
              </c:strCache>
            </c:strRef>
          </c:tx>
          <c:spPr>
            <a:ln w="22225" cap="rnd">
              <a:solidFill>
                <a:srgbClr val="BFBFBF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'מסכם+גרף'!$F$5:$F$1591</c:f>
              <c:numCache>
                <c:formatCode>0.00</c:formatCode>
                <c:ptCount val="1587"/>
                <c:pt idx="0">
                  <c:v>52.214066670000001</c:v>
                </c:pt>
                <c:pt idx="1">
                  <c:v>49.552966670000004</c:v>
                </c:pt>
                <c:pt idx="2">
                  <c:v>47.907899999999998</c:v>
                </c:pt>
                <c:pt idx="3">
                  <c:v>47.254833329999997</c:v>
                </c:pt>
                <c:pt idx="4">
                  <c:v>45.32</c:v>
                </c:pt>
                <c:pt idx="5">
                  <c:v>46.911000000000001</c:v>
                </c:pt>
                <c:pt idx="6">
                  <c:v>46.575733329999998</c:v>
                </c:pt>
                <c:pt idx="7">
                  <c:v>46.589633329999998</c:v>
                </c:pt>
                <c:pt idx="8">
                  <c:v>46.547333330000001</c:v>
                </c:pt>
                <c:pt idx="9">
                  <c:v>46.52246667</c:v>
                </c:pt>
                <c:pt idx="10">
                  <c:v>46.534766670000003</c:v>
                </c:pt>
                <c:pt idx="11">
                  <c:v>46.216566669999999</c:v>
                </c:pt>
                <c:pt idx="12">
                  <c:v>46.238799999999998</c:v>
                </c:pt>
                <c:pt idx="13">
                  <c:v>46.894833329999997</c:v>
                </c:pt>
                <c:pt idx="14">
                  <c:v>46.864966670000001</c:v>
                </c:pt>
                <c:pt idx="15">
                  <c:v>46.85916667</c:v>
                </c:pt>
                <c:pt idx="16">
                  <c:v>46.880633330000002</c:v>
                </c:pt>
                <c:pt idx="17">
                  <c:v>46.890999999999998</c:v>
                </c:pt>
                <c:pt idx="18">
                  <c:v>46.216433330000001</c:v>
                </c:pt>
                <c:pt idx="19">
                  <c:v>46.225866670000002</c:v>
                </c:pt>
                <c:pt idx="20">
                  <c:v>45.537933330000001</c:v>
                </c:pt>
                <c:pt idx="21">
                  <c:v>45.227800000000002</c:v>
                </c:pt>
                <c:pt idx="22">
                  <c:v>44.903199999999998</c:v>
                </c:pt>
                <c:pt idx="23">
                  <c:v>44.919899999999998</c:v>
                </c:pt>
                <c:pt idx="24">
                  <c:v>45.225433330000001</c:v>
                </c:pt>
                <c:pt idx="25">
                  <c:v>45.224899999999998</c:v>
                </c:pt>
                <c:pt idx="26">
                  <c:v>45.580199999999998</c:v>
                </c:pt>
                <c:pt idx="27">
                  <c:v>47.639533329999999</c:v>
                </c:pt>
                <c:pt idx="28">
                  <c:v>48.572400000000002</c:v>
                </c:pt>
                <c:pt idx="29">
                  <c:v>48.976100000000002</c:v>
                </c:pt>
                <c:pt idx="30">
                  <c:v>49.599166670000002</c:v>
                </c:pt>
                <c:pt idx="31">
                  <c:v>49.950733329999998</c:v>
                </c:pt>
                <c:pt idx="32">
                  <c:v>50.293633329999999</c:v>
                </c:pt>
                <c:pt idx="33">
                  <c:v>51.00193333</c:v>
                </c:pt>
                <c:pt idx="34">
                  <c:v>53.568133330000002</c:v>
                </c:pt>
                <c:pt idx="35">
                  <c:v>69.758133330000007</c:v>
                </c:pt>
                <c:pt idx="36">
                  <c:v>70.087166670000002</c:v>
                </c:pt>
                <c:pt idx="37">
                  <c:v>70</c:v>
                </c:pt>
                <c:pt idx="38">
                  <c:v>70</c:v>
                </c:pt>
                <c:pt idx="39">
                  <c:v>85</c:v>
                </c:pt>
                <c:pt idx="40">
                  <c:v>85</c:v>
                </c:pt>
                <c:pt idx="41">
                  <c:v>91.731488440000007</c:v>
                </c:pt>
                <c:pt idx="42">
                  <c:v>92.13935214</c:v>
                </c:pt>
                <c:pt idx="43">
                  <c:v>86.339031770000005</c:v>
                </c:pt>
                <c:pt idx="44">
                  <c:v>86.421394370000002</c:v>
                </c:pt>
                <c:pt idx="45">
                  <c:v>81.389522290000002</c:v>
                </c:pt>
                <c:pt idx="46">
                  <c:v>82.674151420000001</c:v>
                </c:pt>
                <c:pt idx="47">
                  <c:v>79.744857150000001</c:v>
                </c:pt>
                <c:pt idx="48">
                  <c:v>79.237311849999998</c:v>
                </c:pt>
                <c:pt idx="49">
                  <c:v>77.983121580000002</c:v>
                </c:pt>
                <c:pt idx="50">
                  <c:v>77.373817829999993</c:v>
                </c:pt>
                <c:pt idx="51">
                  <c:v>77.271498390000005</c:v>
                </c:pt>
                <c:pt idx="52">
                  <c:v>81.884748400000007</c:v>
                </c:pt>
                <c:pt idx="53">
                  <c:v>85.132517739999997</c:v>
                </c:pt>
                <c:pt idx="54">
                  <c:v>85.046716439999997</c:v>
                </c:pt>
                <c:pt idx="55">
                  <c:v>83.346622069999995</c:v>
                </c:pt>
                <c:pt idx="56">
                  <c:v>83.340004609999994</c:v>
                </c:pt>
                <c:pt idx="57">
                  <c:v>87.5</c:v>
                </c:pt>
                <c:pt idx="58">
                  <c:v>85.24827458</c:v>
                </c:pt>
                <c:pt idx="59">
                  <c:v>86.774077250000005</c:v>
                </c:pt>
                <c:pt idx="60">
                  <c:v>83.092160890000002</c:v>
                </c:pt>
                <c:pt idx="61">
                  <c:v>82.548756359999999</c:v>
                </c:pt>
                <c:pt idx="62">
                  <c:v>82.349396040000002</c:v>
                </c:pt>
                <c:pt idx="63">
                  <c:v>82.277205289999998</c:v>
                </c:pt>
                <c:pt idx="64">
                  <c:v>81.875825699999993</c:v>
                </c:pt>
                <c:pt idx="65">
                  <c:v>81.771255339999996</c:v>
                </c:pt>
                <c:pt idx="66">
                  <c:v>81.706509789999998</c:v>
                </c:pt>
                <c:pt idx="67">
                  <c:v>81.880413079999997</c:v>
                </c:pt>
                <c:pt idx="68">
                  <c:v>82.321018899999999</c:v>
                </c:pt>
                <c:pt idx="69">
                  <c:v>82.361441630000002</c:v>
                </c:pt>
                <c:pt idx="70">
                  <c:v>81.717821079999993</c:v>
                </c:pt>
                <c:pt idx="71">
                  <c:v>81.23228675</c:v>
                </c:pt>
                <c:pt idx="72">
                  <c:v>80.906331300000005</c:v>
                </c:pt>
                <c:pt idx="73">
                  <c:v>80.472195150000005</c:v>
                </c:pt>
                <c:pt idx="74">
                  <c:v>83.998731320000005</c:v>
                </c:pt>
                <c:pt idx="75">
                  <c:v>80.284867879999993</c:v>
                </c:pt>
                <c:pt idx="76">
                  <c:v>80.259414899999996</c:v>
                </c:pt>
                <c:pt idx="77">
                  <c:v>80.254930689999995</c:v>
                </c:pt>
                <c:pt idx="78">
                  <c:v>80.270461639999994</c:v>
                </c:pt>
                <c:pt idx="79">
                  <c:v>80.251878700000006</c:v>
                </c:pt>
                <c:pt idx="80">
                  <c:v>80.251439110000007</c:v>
                </c:pt>
                <c:pt idx="81">
                  <c:v>80.249431430000001</c:v>
                </c:pt>
                <c:pt idx="82">
                  <c:v>80.313198310000004</c:v>
                </c:pt>
                <c:pt idx="83">
                  <c:v>80.067568210000005</c:v>
                </c:pt>
                <c:pt idx="84">
                  <c:v>76.330976010000001</c:v>
                </c:pt>
                <c:pt idx="85">
                  <c:v>76.97189127</c:v>
                </c:pt>
                <c:pt idx="86">
                  <c:v>73.873620029999998</c:v>
                </c:pt>
                <c:pt idx="87">
                  <c:v>74.745395770000002</c:v>
                </c:pt>
                <c:pt idx="88">
                  <c:v>74.5</c:v>
                </c:pt>
                <c:pt idx="89">
                  <c:v>75.768770320000002</c:v>
                </c:pt>
                <c:pt idx="90">
                  <c:v>76.300325599999994</c:v>
                </c:pt>
                <c:pt idx="91">
                  <c:v>76.449871430000002</c:v>
                </c:pt>
                <c:pt idx="92">
                  <c:v>76.831968989999993</c:v>
                </c:pt>
                <c:pt idx="93">
                  <c:v>76.792866739999994</c:v>
                </c:pt>
                <c:pt idx="94">
                  <c:v>76.9125923</c:v>
                </c:pt>
                <c:pt idx="95">
                  <c:v>76.957885360000006</c:v>
                </c:pt>
                <c:pt idx="96">
                  <c:v>77.802392010000005</c:v>
                </c:pt>
                <c:pt idx="97">
                  <c:v>77.816566320000007</c:v>
                </c:pt>
                <c:pt idx="98">
                  <c:v>77.808406559999995</c:v>
                </c:pt>
                <c:pt idx="99">
                  <c:v>77.785912060000001</c:v>
                </c:pt>
                <c:pt idx="100">
                  <c:v>77.276632320000004</c:v>
                </c:pt>
                <c:pt idx="101">
                  <c:v>76.026549040000006</c:v>
                </c:pt>
                <c:pt idx="102">
                  <c:v>75.855450410000003</c:v>
                </c:pt>
                <c:pt idx="103">
                  <c:v>75.807381410000005</c:v>
                </c:pt>
                <c:pt idx="104">
                  <c:v>74.797356710000003</c:v>
                </c:pt>
                <c:pt idx="105">
                  <c:v>74.424043789999999</c:v>
                </c:pt>
                <c:pt idx="106">
                  <c:v>74.371019419999996</c:v>
                </c:pt>
                <c:pt idx="107">
                  <c:v>74.349233510000005</c:v>
                </c:pt>
                <c:pt idx="108">
                  <c:v>74.360711670000001</c:v>
                </c:pt>
                <c:pt idx="109">
                  <c:v>74.342540299999996</c:v>
                </c:pt>
                <c:pt idx="110">
                  <c:v>74.334467309999994</c:v>
                </c:pt>
                <c:pt idx="111">
                  <c:v>74.330766209999993</c:v>
                </c:pt>
                <c:pt idx="112">
                  <c:v>74.332507160000006</c:v>
                </c:pt>
                <c:pt idx="113">
                  <c:v>74.355583409999994</c:v>
                </c:pt>
                <c:pt idx="114">
                  <c:v>74.336356800000004</c:v>
                </c:pt>
                <c:pt idx="115">
                  <c:v>74.415981919999993</c:v>
                </c:pt>
                <c:pt idx="116">
                  <c:v>74.486973000000006</c:v>
                </c:pt>
                <c:pt idx="117">
                  <c:v>74.5</c:v>
                </c:pt>
                <c:pt idx="118">
                  <c:v>74.455018730000006</c:v>
                </c:pt>
                <c:pt idx="119">
                  <c:v>73.775343890000002</c:v>
                </c:pt>
                <c:pt idx="120">
                  <c:v>73.176721439999994</c:v>
                </c:pt>
                <c:pt idx="121">
                  <c:v>73.018020710000002</c:v>
                </c:pt>
                <c:pt idx="122">
                  <c:v>72.957732930000006</c:v>
                </c:pt>
                <c:pt idx="123">
                  <c:v>72.953480510000006</c:v>
                </c:pt>
                <c:pt idx="124">
                  <c:v>72.92313858</c:v>
                </c:pt>
                <c:pt idx="125">
                  <c:v>72.920653439999995</c:v>
                </c:pt>
                <c:pt idx="126">
                  <c:v>73.373206370000005</c:v>
                </c:pt>
                <c:pt idx="127">
                  <c:v>72.349370179999994</c:v>
                </c:pt>
                <c:pt idx="128">
                  <c:v>71.827125480000007</c:v>
                </c:pt>
                <c:pt idx="129">
                  <c:v>69.683781319999994</c:v>
                </c:pt>
                <c:pt idx="130">
                  <c:v>68.700379870000006</c:v>
                </c:pt>
                <c:pt idx="131">
                  <c:v>68.552785920000005</c:v>
                </c:pt>
                <c:pt idx="132">
                  <c:v>68.118827569999993</c:v>
                </c:pt>
                <c:pt idx="133">
                  <c:v>70.44754743</c:v>
                </c:pt>
                <c:pt idx="134">
                  <c:v>68.728320139999994</c:v>
                </c:pt>
                <c:pt idx="135">
                  <c:v>68.776068859999995</c:v>
                </c:pt>
                <c:pt idx="136">
                  <c:v>68.792911450000005</c:v>
                </c:pt>
                <c:pt idx="137">
                  <c:v>68.797699179999995</c:v>
                </c:pt>
                <c:pt idx="138">
                  <c:v>69.290228619999993</c:v>
                </c:pt>
                <c:pt idx="139">
                  <c:v>69.396182400000001</c:v>
                </c:pt>
                <c:pt idx="140">
                  <c:v>69.435486260000005</c:v>
                </c:pt>
                <c:pt idx="141">
                  <c:v>69.447467939999996</c:v>
                </c:pt>
                <c:pt idx="142">
                  <c:v>69.458597170000004</c:v>
                </c:pt>
                <c:pt idx="143">
                  <c:v>69.485545520000002</c:v>
                </c:pt>
                <c:pt idx="144">
                  <c:v>68.801363260000002</c:v>
                </c:pt>
                <c:pt idx="145">
                  <c:v>68.663466529999994</c:v>
                </c:pt>
                <c:pt idx="146">
                  <c:v>68.610276979999995</c:v>
                </c:pt>
                <c:pt idx="147">
                  <c:v>68.603059220000006</c:v>
                </c:pt>
                <c:pt idx="148">
                  <c:v>68.648692409999995</c:v>
                </c:pt>
                <c:pt idx="149">
                  <c:v>67.891773509999993</c:v>
                </c:pt>
                <c:pt idx="150">
                  <c:v>67.812411650000001</c:v>
                </c:pt>
                <c:pt idx="151">
                  <c:v>67.806776909999996</c:v>
                </c:pt>
                <c:pt idx="152">
                  <c:v>67.793212639999993</c:v>
                </c:pt>
                <c:pt idx="153">
                  <c:v>67.756906740000005</c:v>
                </c:pt>
                <c:pt idx="154">
                  <c:v>67.709500849999998</c:v>
                </c:pt>
                <c:pt idx="155">
                  <c:v>67.699350240000001</c:v>
                </c:pt>
                <c:pt idx="156">
                  <c:v>67.688305569999997</c:v>
                </c:pt>
                <c:pt idx="157">
                  <c:v>67.690262169999997</c:v>
                </c:pt>
                <c:pt idx="158">
                  <c:v>67.684640450000003</c:v>
                </c:pt>
                <c:pt idx="159">
                  <c:v>67.705774230000003</c:v>
                </c:pt>
                <c:pt idx="160">
                  <c:v>65.791162869999994</c:v>
                </c:pt>
                <c:pt idx="161">
                  <c:v>62.125452940000002</c:v>
                </c:pt>
                <c:pt idx="162">
                  <c:v>61.924888699999997</c:v>
                </c:pt>
                <c:pt idx="163">
                  <c:v>57</c:v>
                </c:pt>
                <c:pt idx="164">
                  <c:v>60.347032720000001</c:v>
                </c:pt>
                <c:pt idx="165">
                  <c:v>59.868424220000001</c:v>
                </c:pt>
                <c:pt idx="166">
                  <c:v>59.691431219999998</c:v>
                </c:pt>
                <c:pt idx="167">
                  <c:v>59.279805459999999</c:v>
                </c:pt>
                <c:pt idx="168">
                  <c:v>60.5427897</c:v>
                </c:pt>
                <c:pt idx="169">
                  <c:v>60.949671180000003</c:v>
                </c:pt>
                <c:pt idx="170">
                  <c:v>61.030933679999997</c:v>
                </c:pt>
                <c:pt idx="171">
                  <c:v>61.142498430000003</c:v>
                </c:pt>
                <c:pt idx="172">
                  <c:v>66.7</c:v>
                </c:pt>
                <c:pt idx="173">
                  <c:v>66.7</c:v>
                </c:pt>
                <c:pt idx="174">
                  <c:v>62.855014779999998</c:v>
                </c:pt>
                <c:pt idx="175">
                  <c:v>62.664696280000001</c:v>
                </c:pt>
                <c:pt idx="176">
                  <c:v>62.543865719999999</c:v>
                </c:pt>
                <c:pt idx="177">
                  <c:v>64.205106979999996</c:v>
                </c:pt>
                <c:pt idx="178">
                  <c:v>64.703672650000001</c:v>
                </c:pt>
                <c:pt idx="179">
                  <c:v>64.833119330000002</c:v>
                </c:pt>
                <c:pt idx="180">
                  <c:v>66.834881960000004</c:v>
                </c:pt>
                <c:pt idx="181">
                  <c:v>67.146625499999999</c:v>
                </c:pt>
                <c:pt idx="182">
                  <c:v>67.268311449999999</c:v>
                </c:pt>
                <c:pt idx="183">
                  <c:v>67.344962339999995</c:v>
                </c:pt>
                <c:pt idx="184">
                  <c:v>67.340924790000003</c:v>
                </c:pt>
                <c:pt idx="185">
                  <c:v>67.177697069999994</c:v>
                </c:pt>
                <c:pt idx="186">
                  <c:v>67.036765119999998</c:v>
                </c:pt>
                <c:pt idx="187">
                  <c:v>65.251398129999998</c:v>
                </c:pt>
                <c:pt idx="188">
                  <c:v>64.974262330000002</c:v>
                </c:pt>
                <c:pt idx="189">
                  <c:v>64.822129270000005</c:v>
                </c:pt>
                <c:pt idx="190">
                  <c:v>64.675025520000005</c:v>
                </c:pt>
                <c:pt idx="191">
                  <c:v>64.606296119999996</c:v>
                </c:pt>
                <c:pt idx="192">
                  <c:v>64.581373049999996</c:v>
                </c:pt>
                <c:pt idx="193">
                  <c:v>64.602092279999994</c:v>
                </c:pt>
                <c:pt idx="194">
                  <c:v>64.9972894</c:v>
                </c:pt>
                <c:pt idx="195">
                  <c:v>64.508601119999994</c:v>
                </c:pt>
                <c:pt idx="196">
                  <c:v>64.319048140000007</c:v>
                </c:pt>
                <c:pt idx="197">
                  <c:v>64.246994380000004</c:v>
                </c:pt>
                <c:pt idx="198">
                  <c:v>64.254839039999993</c:v>
                </c:pt>
                <c:pt idx="199">
                  <c:v>64.219224420000003</c:v>
                </c:pt>
                <c:pt idx="200">
                  <c:v>64.010319539999998</c:v>
                </c:pt>
                <c:pt idx="201">
                  <c:v>63.972266329999997</c:v>
                </c:pt>
                <c:pt idx="202">
                  <c:v>63.946468500000002</c:v>
                </c:pt>
                <c:pt idx="203">
                  <c:v>63.983639709999999</c:v>
                </c:pt>
                <c:pt idx="204">
                  <c:v>63.964352759999997</c:v>
                </c:pt>
                <c:pt idx="205">
                  <c:v>63.952739919999999</c:v>
                </c:pt>
                <c:pt idx="206">
                  <c:v>63.964226799999999</c:v>
                </c:pt>
                <c:pt idx="207">
                  <c:v>63.787344699999998</c:v>
                </c:pt>
                <c:pt idx="208">
                  <c:v>63.776814680000001</c:v>
                </c:pt>
                <c:pt idx="209">
                  <c:v>63.620850390000001</c:v>
                </c:pt>
                <c:pt idx="210">
                  <c:v>63.59472366</c:v>
                </c:pt>
                <c:pt idx="211">
                  <c:v>63.586353350000003</c:v>
                </c:pt>
                <c:pt idx="212">
                  <c:v>63.58607533</c:v>
                </c:pt>
                <c:pt idx="213">
                  <c:v>63.610228999999997</c:v>
                </c:pt>
                <c:pt idx="214">
                  <c:v>63.58053443</c:v>
                </c:pt>
                <c:pt idx="215">
                  <c:v>63.581574259999996</c:v>
                </c:pt>
                <c:pt idx="216">
                  <c:v>63.5768968</c:v>
                </c:pt>
                <c:pt idx="217">
                  <c:v>63.574075489999998</c:v>
                </c:pt>
                <c:pt idx="218">
                  <c:v>63.682795710000001</c:v>
                </c:pt>
                <c:pt idx="219">
                  <c:v>63.67091199</c:v>
                </c:pt>
                <c:pt idx="220">
                  <c:v>63.68698483</c:v>
                </c:pt>
                <c:pt idx="221">
                  <c:v>65</c:v>
                </c:pt>
                <c:pt idx="222">
                  <c:v>63.7</c:v>
                </c:pt>
                <c:pt idx="223">
                  <c:v>63.699399999999997</c:v>
                </c:pt>
                <c:pt idx="224">
                  <c:v>63.674849999999999</c:v>
                </c:pt>
                <c:pt idx="225">
                  <c:v>61.186</c:v>
                </c:pt>
                <c:pt idx="226">
                  <c:v>61.187100000000001</c:v>
                </c:pt>
                <c:pt idx="227">
                  <c:v>61.177849999999999</c:v>
                </c:pt>
                <c:pt idx="228">
                  <c:v>61.195</c:v>
                </c:pt>
                <c:pt idx="229">
                  <c:v>61.184150000000002</c:v>
                </c:pt>
                <c:pt idx="230">
                  <c:v>61.179000000000002</c:v>
                </c:pt>
                <c:pt idx="231">
                  <c:v>61.186050000000002</c:v>
                </c:pt>
                <c:pt idx="232">
                  <c:v>61.183349999999997</c:v>
                </c:pt>
                <c:pt idx="233">
                  <c:v>60.436599999999999</c:v>
                </c:pt>
                <c:pt idx="234">
                  <c:v>60.434550000000002</c:v>
                </c:pt>
                <c:pt idx="235">
                  <c:v>60.437800000000003</c:v>
                </c:pt>
                <c:pt idx="236">
                  <c:v>60.437449999999998</c:v>
                </c:pt>
                <c:pt idx="237">
                  <c:v>60.440100000000001</c:v>
                </c:pt>
                <c:pt idx="238">
                  <c:v>60.43835</c:v>
                </c:pt>
                <c:pt idx="239">
                  <c:v>60.441499999999998</c:v>
                </c:pt>
                <c:pt idx="240">
                  <c:v>60.435299999999998</c:v>
                </c:pt>
                <c:pt idx="241">
                  <c:v>60.931049999999999</c:v>
                </c:pt>
                <c:pt idx="242">
                  <c:v>61.857399999999998</c:v>
                </c:pt>
                <c:pt idx="243">
                  <c:v>60.927</c:v>
                </c:pt>
                <c:pt idx="244">
                  <c:v>60.928249999999998</c:v>
                </c:pt>
                <c:pt idx="245">
                  <c:v>60.436149999999998</c:v>
                </c:pt>
                <c:pt idx="246">
                  <c:v>60.436</c:v>
                </c:pt>
                <c:pt idx="247">
                  <c:v>60.869</c:v>
                </c:pt>
                <c:pt idx="248">
                  <c:v>60.436900000000001</c:v>
                </c:pt>
                <c:pt idx="249">
                  <c:v>60.425699999999999</c:v>
                </c:pt>
                <c:pt idx="250">
                  <c:v>60.4315</c:v>
                </c:pt>
                <c:pt idx="251">
                  <c:v>60.424199999999999</c:v>
                </c:pt>
                <c:pt idx="252">
                  <c:v>60.425600000000003</c:v>
                </c:pt>
                <c:pt idx="253">
                  <c:v>60.429349999999999</c:v>
                </c:pt>
                <c:pt idx="254">
                  <c:v>60.430599999999998</c:v>
                </c:pt>
                <c:pt idx="255">
                  <c:v>60.445050000000002</c:v>
                </c:pt>
                <c:pt idx="256">
                  <c:v>60.437550000000002</c:v>
                </c:pt>
                <c:pt idx="257">
                  <c:v>60.442500000000003</c:v>
                </c:pt>
                <c:pt idx="258">
                  <c:v>60.435749999999999</c:v>
                </c:pt>
                <c:pt idx="259">
                  <c:v>60.43815</c:v>
                </c:pt>
                <c:pt idx="260">
                  <c:v>60.433300000000003</c:v>
                </c:pt>
                <c:pt idx="261">
                  <c:v>60.433399999999999</c:v>
                </c:pt>
                <c:pt idx="262">
                  <c:v>60.435650000000003</c:v>
                </c:pt>
                <c:pt idx="263">
                  <c:v>60.440600000000003</c:v>
                </c:pt>
                <c:pt idx="264">
                  <c:v>60.43385</c:v>
                </c:pt>
                <c:pt idx="265">
                  <c:v>60.437350000000002</c:v>
                </c:pt>
                <c:pt idx="266">
                  <c:v>60.427599999999998</c:v>
                </c:pt>
                <c:pt idx="267">
                  <c:v>60.432000000000002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60</c:v>
                </c:pt>
                <c:pt idx="275">
                  <c:v>60</c:v>
                </c:pt>
                <c:pt idx="276">
                  <c:v>60</c:v>
                </c:pt>
                <c:pt idx="277">
                  <c:v>60</c:v>
                </c:pt>
                <c:pt idx="278">
                  <c:v>60.42595</c:v>
                </c:pt>
                <c:pt idx="279">
                  <c:v>60.407200000000003</c:v>
                </c:pt>
                <c:pt idx="280">
                  <c:v>60.426549999999999</c:v>
                </c:pt>
                <c:pt idx="281">
                  <c:v>60.420650000000002</c:v>
                </c:pt>
                <c:pt idx="282">
                  <c:v>60.408099999999997</c:v>
                </c:pt>
                <c:pt idx="283">
                  <c:v>60.411000000000001</c:v>
                </c:pt>
                <c:pt idx="284">
                  <c:v>60.423099999999998</c:v>
                </c:pt>
                <c:pt idx="285">
                  <c:v>60.41695</c:v>
                </c:pt>
                <c:pt idx="286">
                  <c:v>60.378999999999998</c:v>
                </c:pt>
                <c:pt idx="287">
                  <c:v>60</c:v>
                </c:pt>
                <c:pt idx="288">
                  <c:v>59</c:v>
                </c:pt>
                <c:pt idx="289">
                  <c:v>59</c:v>
                </c:pt>
                <c:pt idx="290">
                  <c:v>59</c:v>
                </c:pt>
                <c:pt idx="291">
                  <c:v>59</c:v>
                </c:pt>
                <c:pt idx="292">
                  <c:v>59</c:v>
                </c:pt>
                <c:pt idx="293">
                  <c:v>59</c:v>
                </c:pt>
                <c:pt idx="294">
                  <c:v>59</c:v>
                </c:pt>
                <c:pt idx="295">
                  <c:v>59.7</c:v>
                </c:pt>
                <c:pt idx="296">
                  <c:v>59.700314730000002</c:v>
                </c:pt>
                <c:pt idx="297">
                  <c:v>59.561364349999998</c:v>
                </c:pt>
                <c:pt idx="298">
                  <c:v>59.551922779999998</c:v>
                </c:pt>
                <c:pt idx="299">
                  <c:v>59.646662069999998</c:v>
                </c:pt>
                <c:pt idx="300">
                  <c:v>59.579143090000002</c:v>
                </c:pt>
                <c:pt idx="301">
                  <c:v>59.521626210000001</c:v>
                </c:pt>
                <c:pt idx="302">
                  <c:v>65.415999999999997</c:v>
                </c:pt>
                <c:pt idx="303">
                  <c:v>65.400000000000006</c:v>
                </c:pt>
                <c:pt idx="304">
                  <c:v>62.86</c:v>
                </c:pt>
                <c:pt idx="305">
                  <c:v>62.882531460000003</c:v>
                </c:pt>
                <c:pt idx="306">
                  <c:v>62.882434330000002</c:v>
                </c:pt>
                <c:pt idx="307">
                  <c:v>62.87678691</c:v>
                </c:pt>
                <c:pt idx="308">
                  <c:v>62.875326100000002</c:v>
                </c:pt>
                <c:pt idx="309">
                  <c:v>62.876582589999998</c:v>
                </c:pt>
                <c:pt idx="310">
                  <c:v>62.875124620000001</c:v>
                </c:pt>
                <c:pt idx="311">
                  <c:v>62.887872989999998</c:v>
                </c:pt>
                <c:pt idx="312">
                  <c:v>62.868018730000003</c:v>
                </c:pt>
                <c:pt idx="313">
                  <c:v>62.894155150000003</c:v>
                </c:pt>
                <c:pt idx="314">
                  <c:v>62.899377200000004</c:v>
                </c:pt>
                <c:pt idx="315">
                  <c:v>62.889282369999997</c:v>
                </c:pt>
                <c:pt idx="316">
                  <c:v>62.892024110000001</c:v>
                </c:pt>
                <c:pt idx="317">
                  <c:v>62.878871490000002</c:v>
                </c:pt>
                <c:pt idx="318">
                  <c:v>62.877874839999997</c:v>
                </c:pt>
                <c:pt idx="319">
                  <c:v>59.582118850000001</c:v>
                </c:pt>
                <c:pt idx="320">
                  <c:v>59.563735700000002</c:v>
                </c:pt>
                <c:pt idx="321">
                  <c:v>59.57788927</c:v>
                </c:pt>
                <c:pt idx="322">
                  <c:v>59.560709430000003</c:v>
                </c:pt>
                <c:pt idx="323">
                  <c:v>59.566832750000003</c:v>
                </c:pt>
                <c:pt idx="324">
                  <c:v>59.567140870000003</c:v>
                </c:pt>
                <c:pt idx="325">
                  <c:v>59.558278440000002</c:v>
                </c:pt>
                <c:pt idx="326">
                  <c:v>59.556819070000003</c:v>
                </c:pt>
                <c:pt idx="327">
                  <c:v>59.553917640000002</c:v>
                </c:pt>
                <c:pt idx="328">
                  <c:v>59.55701457</c:v>
                </c:pt>
                <c:pt idx="329">
                  <c:v>59.554978409999997</c:v>
                </c:pt>
                <c:pt idx="330">
                  <c:v>59.56594948</c:v>
                </c:pt>
                <c:pt idx="331">
                  <c:v>59.558709229999998</c:v>
                </c:pt>
                <c:pt idx="332">
                  <c:v>58.151581819999997</c:v>
                </c:pt>
                <c:pt idx="333">
                  <c:v>58.154547180000002</c:v>
                </c:pt>
                <c:pt idx="334">
                  <c:v>58.154431510000002</c:v>
                </c:pt>
                <c:pt idx="335">
                  <c:v>58.154483550000002</c:v>
                </c:pt>
                <c:pt idx="336">
                  <c:v>58.15102211</c:v>
                </c:pt>
                <c:pt idx="337">
                  <c:v>58.1590591</c:v>
                </c:pt>
                <c:pt idx="338">
                  <c:v>58.149709260000002</c:v>
                </c:pt>
                <c:pt idx="339">
                  <c:v>58.146185369999998</c:v>
                </c:pt>
                <c:pt idx="340">
                  <c:v>58.13259249</c:v>
                </c:pt>
                <c:pt idx="341">
                  <c:v>58.155682310000003</c:v>
                </c:pt>
                <c:pt idx="342">
                  <c:v>58.149620859999999</c:v>
                </c:pt>
                <c:pt idx="343">
                  <c:v>58.147057410000002</c:v>
                </c:pt>
                <c:pt idx="344">
                  <c:v>57.980843210000003</c:v>
                </c:pt>
                <c:pt idx="345">
                  <c:v>58.135675030000002</c:v>
                </c:pt>
                <c:pt idx="346">
                  <c:v>58.15403491</c:v>
                </c:pt>
                <c:pt idx="347">
                  <c:v>58.142351439999999</c:v>
                </c:pt>
                <c:pt idx="348">
                  <c:v>58.148796099999998</c:v>
                </c:pt>
                <c:pt idx="349">
                  <c:v>58.150958600000003</c:v>
                </c:pt>
                <c:pt idx="350">
                  <c:v>58.140020360000001</c:v>
                </c:pt>
                <c:pt idx="351">
                  <c:v>58.134486709999997</c:v>
                </c:pt>
                <c:pt idx="352">
                  <c:v>58.139211179999997</c:v>
                </c:pt>
                <c:pt idx="353">
                  <c:v>58.136371609999998</c:v>
                </c:pt>
                <c:pt idx="354">
                  <c:v>58.131438209999999</c:v>
                </c:pt>
                <c:pt idx="355">
                  <c:v>58.141594099999999</c:v>
                </c:pt>
                <c:pt idx="356">
                  <c:v>58.461726040000002</c:v>
                </c:pt>
                <c:pt idx="357">
                  <c:v>59.150417769999997</c:v>
                </c:pt>
                <c:pt idx="358">
                  <c:v>59.636704039999998</c:v>
                </c:pt>
                <c:pt idx="359">
                  <c:v>59.809522950000002</c:v>
                </c:pt>
                <c:pt idx="360">
                  <c:v>60.14236442</c:v>
                </c:pt>
                <c:pt idx="361">
                  <c:v>60.971766150000001</c:v>
                </c:pt>
                <c:pt idx="362">
                  <c:v>61.293923380000003</c:v>
                </c:pt>
                <c:pt idx="363">
                  <c:v>60.47388273</c:v>
                </c:pt>
                <c:pt idx="364">
                  <c:v>60.482145189999997</c:v>
                </c:pt>
                <c:pt idx="365">
                  <c:v>59.791946209999999</c:v>
                </c:pt>
                <c:pt idx="366">
                  <c:v>60.316524979999997</c:v>
                </c:pt>
                <c:pt idx="367">
                  <c:v>60.146324049999997</c:v>
                </c:pt>
                <c:pt idx="368">
                  <c:v>59.982314240000001</c:v>
                </c:pt>
                <c:pt idx="369">
                  <c:v>59.490629339999998</c:v>
                </c:pt>
                <c:pt idx="370">
                  <c:v>59.47453986</c:v>
                </c:pt>
                <c:pt idx="371">
                  <c:v>60.314706180000002</c:v>
                </c:pt>
                <c:pt idx="372">
                  <c:v>59.813202769999997</c:v>
                </c:pt>
                <c:pt idx="373">
                  <c:v>59.82305942</c:v>
                </c:pt>
                <c:pt idx="374">
                  <c:v>59.816653629999998</c:v>
                </c:pt>
                <c:pt idx="375">
                  <c:v>60.15265625</c:v>
                </c:pt>
                <c:pt idx="376">
                  <c:v>59.310714859999997</c:v>
                </c:pt>
                <c:pt idx="377">
                  <c:v>57.82784556</c:v>
                </c:pt>
                <c:pt idx="378">
                  <c:v>57.1494626</c:v>
                </c:pt>
                <c:pt idx="379">
                  <c:v>56.828331749999997</c:v>
                </c:pt>
                <c:pt idx="380">
                  <c:v>56.486062750000002</c:v>
                </c:pt>
                <c:pt idx="381">
                  <c:v>56.161571240000001</c:v>
                </c:pt>
                <c:pt idx="382">
                  <c:v>55.803767030000003</c:v>
                </c:pt>
                <c:pt idx="383">
                  <c:v>54.981393140000002</c:v>
                </c:pt>
                <c:pt idx="384">
                  <c:v>55.803241329999999</c:v>
                </c:pt>
                <c:pt idx="385">
                  <c:v>54.990691079999998</c:v>
                </c:pt>
                <c:pt idx="386">
                  <c:v>55.484896630000001</c:v>
                </c:pt>
                <c:pt idx="387">
                  <c:v>58.218956660000003</c:v>
                </c:pt>
                <c:pt idx="388">
                  <c:v>55.505566219999999</c:v>
                </c:pt>
                <c:pt idx="389">
                  <c:v>55.487482409999998</c:v>
                </c:pt>
                <c:pt idx="390">
                  <c:v>55.468830689999997</c:v>
                </c:pt>
                <c:pt idx="391">
                  <c:v>55.484074120000002</c:v>
                </c:pt>
                <c:pt idx="392">
                  <c:v>55.476349980000002</c:v>
                </c:pt>
                <c:pt idx="393">
                  <c:v>50.168658010000001</c:v>
                </c:pt>
                <c:pt idx="394">
                  <c:v>50.176900320000001</c:v>
                </c:pt>
                <c:pt idx="395">
                  <c:v>50.159154289999996</c:v>
                </c:pt>
                <c:pt idx="396">
                  <c:v>50.164198159999998</c:v>
                </c:pt>
                <c:pt idx="397">
                  <c:v>50.177869979999997</c:v>
                </c:pt>
                <c:pt idx="398">
                  <c:v>50.184422069999997</c:v>
                </c:pt>
                <c:pt idx="399">
                  <c:v>50.173443990000003</c:v>
                </c:pt>
                <c:pt idx="400">
                  <c:v>50.160270429999997</c:v>
                </c:pt>
                <c:pt idx="401">
                  <c:v>50.154285340000001</c:v>
                </c:pt>
                <c:pt idx="402">
                  <c:v>50.157383979999999</c:v>
                </c:pt>
                <c:pt idx="403">
                  <c:v>50.164742580000002</c:v>
                </c:pt>
                <c:pt idx="404">
                  <c:v>50.162542039999998</c:v>
                </c:pt>
                <c:pt idx="405">
                  <c:v>50.175882440000002</c:v>
                </c:pt>
                <c:pt idx="406">
                  <c:v>50.49425256</c:v>
                </c:pt>
                <c:pt idx="407">
                  <c:v>50.510410499999999</c:v>
                </c:pt>
                <c:pt idx="408">
                  <c:v>50.51171866</c:v>
                </c:pt>
                <c:pt idx="409">
                  <c:v>50.998142710000003</c:v>
                </c:pt>
                <c:pt idx="410">
                  <c:v>50.999342380000002</c:v>
                </c:pt>
                <c:pt idx="411">
                  <c:v>51.004087749999997</c:v>
                </c:pt>
                <c:pt idx="412">
                  <c:v>50.99922909</c:v>
                </c:pt>
                <c:pt idx="413">
                  <c:v>51.25</c:v>
                </c:pt>
                <c:pt idx="414">
                  <c:v>50.994911309999999</c:v>
                </c:pt>
                <c:pt idx="415">
                  <c:v>50.993731189999998</c:v>
                </c:pt>
                <c:pt idx="416">
                  <c:v>51.000269899999999</c:v>
                </c:pt>
                <c:pt idx="417">
                  <c:v>51.013804350000001</c:v>
                </c:pt>
                <c:pt idx="418">
                  <c:v>51.007943859999997</c:v>
                </c:pt>
                <c:pt idx="419">
                  <c:v>51.591223370000002</c:v>
                </c:pt>
                <c:pt idx="420">
                  <c:v>51.595239380000002</c:v>
                </c:pt>
                <c:pt idx="421">
                  <c:v>51.596076879999998</c:v>
                </c:pt>
                <c:pt idx="422">
                  <c:v>51.594110690000001</c:v>
                </c:pt>
                <c:pt idx="423">
                  <c:v>51.434485870000003</c:v>
                </c:pt>
                <c:pt idx="424">
                  <c:v>51.585272789999998</c:v>
                </c:pt>
                <c:pt idx="425">
                  <c:v>51.594766730000003</c:v>
                </c:pt>
                <c:pt idx="426">
                  <c:v>51.596279869999996</c:v>
                </c:pt>
                <c:pt idx="427">
                  <c:v>50.376241020000002</c:v>
                </c:pt>
                <c:pt idx="428">
                  <c:v>49.960416590000001</c:v>
                </c:pt>
                <c:pt idx="429">
                  <c:v>50.505338829999999</c:v>
                </c:pt>
                <c:pt idx="430">
                  <c:v>50.050620909999999</c:v>
                </c:pt>
                <c:pt idx="431">
                  <c:v>50.062128919999999</c:v>
                </c:pt>
                <c:pt idx="432">
                  <c:v>54.892000000000003</c:v>
                </c:pt>
                <c:pt idx="433">
                  <c:v>54.51</c:v>
                </c:pt>
                <c:pt idx="434">
                  <c:v>54.1</c:v>
                </c:pt>
                <c:pt idx="435">
                  <c:v>54.065368040000003</c:v>
                </c:pt>
                <c:pt idx="436">
                  <c:v>53.960339050000002</c:v>
                </c:pt>
                <c:pt idx="437">
                  <c:v>54.11476021</c:v>
                </c:pt>
                <c:pt idx="438">
                  <c:v>53.686179899999999</c:v>
                </c:pt>
                <c:pt idx="439">
                  <c:v>52.990271219999997</c:v>
                </c:pt>
                <c:pt idx="440">
                  <c:v>54.426473970000004</c:v>
                </c:pt>
                <c:pt idx="441">
                  <c:v>54.325356380000002</c:v>
                </c:pt>
                <c:pt idx="442">
                  <c:v>56.116095719999997</c:v>
                </c:pt>
                <c:pt idx="443">
                  <c:v>56.251433919999997</c:v>
                </c:pt>
                <c:pt idx="444">
                  <c:v>55.854927480000001</c:v>
                </c:pt>
                <c:pt idx="445">
                  <c:v>56.069240829999998</c:v>
                </c:pt>
                <c:pt idx="446">
                  <c:v>57.617948509999998</c:v>
                </c:pt>
                <c:pt idx="447">
                  <c:v>56.57733923</c:v>
                </c:pt>
                <c:pt idx="448">
                  <c:v>58.124534400000002</c:v>
                </c:pt>
                <c:pt idx="449">
                  <c:v>58.067053459999997</c:v>
                </c:pt>
                <c:pt idx="450">
                  <c:v>57.68858444</c:v>
                </c:pt>
                <c:pt idx="451">
                  <c:v>57.616817210000001</c:v>
                </c:pt>
                <c:pt idx="452">
                  <c:v>57.704143520000002</c:v>
                </c:pt>
                <c:pt idx="453">
                  <c:v>57.79227126</c:v>
                </c:pt>
                <c:pt idx="454">
                  <c:v>55.757610470000003</c:v>
                </c:pt>
                <c:pt idx="455">
                  <c:v>55.151842160000001</c:v>
                </c:pt>
                <c:pt idx="456">
                  <c:v>54.817772929999997</c:v>
                </c:pt>
                <c:pt idx="457">
                  <c:v>54.744647929999999</c:v>
                </c:pt>
                <c:pt idx="458">
                  <c:v>54.722866719999999</c:v>
                </c:pt>
                <c:pt idx="459">
                  <c:v>54.162134129999998</c:v>
                </c:pt>
                <c:pt idx="460">
                  <c:v>54.37988026</c:v>
                </c:pt>
                <c:pt idx="461">
                  <c:v>54.421642550000001</c:v>
                </c:pt>
                <c:pt idx="462">
                  <c:v>53.970475370000003</c:v>
                </c:pt>
                <c:pt idx="463">
                  <c:v>54.311366929999998</c:v>
                </c:pt>
                <c:pt idx="464">
                  <c:v>54.358373880000002</c:v>
                </c:pt>
                <c:pt idx="465">
                  <c:v>54.368090969999997</c:v>
                </c:pt>
                <c:pt idx="466">
                  <c:v>53.914549379999997</c:v>
                </c:pt>
                <c:pt idx="467">
                  <c:v>53.905373449999999</c:v>
                </c:pt>
                <c:pt idx="468">
                  <c:v>53.876479789999998</c:v>
                </c:pt>
                <c:pt idx="469">
                  <c:v>53.913227390000003</c:v>
                </c:pt>
                <c:pt idx="470">
                  <c:v>53.850211389999998</c:v>
                </c:pt>
                <c:pt idx="471">
                  <c:v>53.892230560000002</c:v>
                </c:pt>
                <c:pt idx="472">
                  <c:v>53.716459569999998</c:v>
                </c:pt>
                <c:pt idx="473">
                  <c:v>53.670450180000003</c:v>
                </c:pt>
                <c:pt idx="474">
                  <c:v>53.837419150000002</c:v>
                </c:pt>
                <c:pt idx="475">
                  <c:v>53.789613099999997</c:v>
                </c:pt>
                <c:pt idx="476">
                  <c:v>52.996318260000002</c:v>
                </c:pt>
                <c:pt idx="477">
                  <c:v>53.23797982</c:v>
                </c:pt>
                <c:pt idx="478">
                  <c:v>53.426383889999997</c:v>
                </c:pt>
                <c:pt idx="479">
                  <c:v>54.129052080000001</c:v>
                </c:pt>
                <c:pt idx="480">
                  <c:v>55.349370530000002</c:v>
                </c:pt>
                <c:pt idx="481">
                  <c:v>55.460214059999998</c:v>
                </c:pt>
                <c:pt idx="482">
                  <c:v>55.372685269999998</c:v>
                </c:pt>
                <c:pt idx="483">
                  <c:v>55.005596019999999</c:v>
                </c:pt>
                <c:pt idx="484">
                  <c:v>54.978201859999999</c:v>
                </c:pt>
                <c:pt idx="485">
                  <c:v>54.405982459999997</c:v>
                </c:pt>
                <c:pt idx="486">
                  <c:v>53.931346959999999</c:v>
                </c:pt>
                <c:pt idx="487">
                  <c:v>53.946494880000003</c:v>
                </c:pt>
                <c:pt idx="488">
                  <c:v>53.882431699999998</c:v>
                </c:pt>
                <c:pt idx="489">
                  <c:v>53.882795889999997</c:v>
                </c:pt>
                <c:pt idx="490">
                  <c:v>53.907033679999998</c:v>
                </c:pt>
                <c:pt idx="491">
                  <c:v>52.585599530000003</c:v>
                </c:pt>
                <c:pt idx="492">
                  <c:v>49.832140369999998</c:v>
                </c:pt>
                <c:pt idx="493">
                  <c:v>49.355966789999997</c:v>
                </c:pt>
                <c:pt idx="494">
                  <c:v>49.275402409999998</c:v>
                </c:pt>
                <c:pt idx="495">
                  <c:v>49.258465479999998</c:v>
                </c:pt>
                <c:pt idx="496">
                  <c:v>49.86255276</c:v>
                </c:pt>
                <c:pt idx="497">
                  <c:v>49.251573100000002</c:v>
                </c:pt>
                <c:pt idx="498">
                  <c:v>49.27132958</c:v>
                </c:pt>
                <c:pt idx="499">
                  <c:v>46.955766590000003</c:v>
                </c:pt>
                <c:pt idx="500">
                  <c:v>45.861642359999998</c:v>
                </c:pt>
                <c:pt idx="501">
                  <c:v>45.552237290000001</c:v>
                </c:pt>
                <c:pt idx="502">
                  <c:v>45.088558499999998</c:v>
                </c:pt>
                <c:pt idx="503">
                  <c:v>45.341970689999997</c:v>
                </c:pt>
                <c:pt idx="504">
                  <c:v>45.340668739999998</c:v>
                </c:pt>
                <c:pt idx="505">
                  <c:v>45.32304946</c:v>
                </c:pt>
                <c:pt idx="506">
                  <c:v>45.33659814</c:v>
                </c:pt>
                <c:pt idx="507">
                  <c:v>45.327847089999999</c:v>
                </c:pt>
                <c:pt idx="508">
                  <c:v>45.296120129999998</c:v>
                </c:pt>
                <c:pt idx="509">
                  <c:v>45.339321550000001</c:v>
                </c:pt>
                <c:pt idx="510">
                  <c:v>45.294816189999999</c:v>
                </c:pt>
                <c:pt idx="511">
                  <c:v>46.084466450000001</c:v>
                </c:pt>
                <c:pt idx="512">
                  <c:v>46.42566566</c:v>
                </c:pt>
                <c:pt idx="513">
                  <c:v>48.395972180000001</c:v>
                </c:pt>
                <c:pt idx="514">
                  <c:v>49.014090959999997</c:v>
                </c:pt>
                <c:pt idx="515">
                  <c:v>49.128416919999999</c:v>
                </c:pt>
                <c:pt idx="516">
                  <c:v>49.705700550000003</c:v>
                </c:pt>
                <c:pt idx="517">
                  <c:v>50.515990960000003</c:v>
                </c:pt>
                <c:pt idx="518">
                  <c:v>50.465941559999997</c:v>
                </c:pt>
                <c:pt idx="519">
                  <c:v>50.523386960000003</c:v>
                </c:pt>
                <c:pt idx="520">
                  <c:v>51.015279820000003</c:v>
                </c:pt>
                <c:pt idx="521">
                  <c:v>51.163141860000003</c:v>
                </c:pt>
                <c:pt idx="522">
                  <c:v>51.387836440000001</c:v>
                </c:pt>
                <c:pt idx="523">
                  <c:v>51.792264179999997</c:v>
                </c:pt>
                <c:pt idx="524">
                  <c:v>52.148472740000003</c:v>
                </c:pt>
                <c:pt idx="525">
                  <c:v>52.323681899999997</c:v>
                </c:pt>
                <c:pt idx="526">
                  <c:v>52.585130270000001</c:v>
                </c:pt>
                <c:pt idx="527">
                  <c:v>54.078083450000001</c:v>
                </c:pt>
                <c:pt idx="528">
                  <c:v>54.028584979999998</c:v>
                </c:pt>
                <c:pt idx="529">
                  <c:v>53.209063100000002</c:v>
                </c:pt>
                <c:pt idx="530">
                  <c:v>52.268260269999999</c:v>
                </c:pt>
                <c:pt idx="531">
                  <c:v>51.879632579999999</c:v>
                </c:pt>
                <c:pt idx="532">
                  <c:v>52.936681749999998</c:v>
                </c:pt>
                <c:pt idx="533">
                  <c:v>54.118136819999997</c:v>
                </c:pt>
                <c:pt idx="534">
                  <c:v>54.205829600000001</c:v>
                </c:pt>
                <c:pt idx="535">
                  <c:v>53.523090000000003</c:v>
                </c:pt>
                <c:pt idx="536">
                  <c:v>53.626119170000003</c:v>
                </c:pt>
                <c:pt idx="537">
                  <c:v>54.356431450000002</c:v>
                </c:pt>
                <c:pt idx="538">
                  <c:v>54.292433559999999</c:v>
                </c:pt>
                <c:pt idx="539">
                  <c:v>54.667546199999997</c:v>
                </c:pt>
                <c:pt idx="540">
                  <c:v>54.682937250000002</c:v>
                </c:pt>
                <c:pt idx="541">
                  <c:v>54.68413674</c:v>
                </c:pt>
                <c:pt idx="542">
                  <c:v>54.68175282</c:v>
                </c:pt>
                <c:pt idx="543">
                  <c:v>55.138807409999998</c:v>
                </c:pt>
                <c:pt idx="544">
                  <c:v>56.883002329999997</c:v>
                </c:pt>
                <c:pt idx="545">
                  <c:v>57.583759890000003</c:v>
                </c:pt>
                <c:pt idx="546">
                  <c:v>72.880030849999997</c:v>
                </c:pt>
                <c:pt idx="547">
                  <c:v>73.328147540000003</c:v>
                </c:pt>
                <c:pt idx="548">
                  <c:v>80.458894630000003</c:v>
                </c:pt>
                <c:pt idx="549">
                  <c:v>83.690119580000001</c:v>
                </c:pt>
                <c:pt idx="550">
                  <c:v>85.288487040000007</c:v>
                </c:pt>
                <c:pt idx="551">
                  <c:v>86.303163569999995</c:v>
                </c:pt>
                <c:pt idx="552">
                  <c:v>112.5497144</c:v>
                </c:pt>
                <c:pt idx="553">
                  <c:v>119.38680650000001</c:v>
                </c:pt>
                <c:pt idx="554">
                  <c:v>119.8082778</c:v>
                </c:pt>
                <c:pt idx="555">
                  <c:v>114.8489429</c:v>
                </c:pt>
                <c:pt idx="556">
                  <c:v>109.8970966</c:v>
                </c:pt>
                <c:pt idx="557">
                  <c:v>109.89262410000001</c:v>
                </c:pt>
                <c:pt idx="558">
                  <c:v>100</c:v>
                </c:pt>
                <c:pt idx="559">
                  <c:v>101.8012872</c:v>
                </c:pt>
                <c:pt idx="560">
                  <c:v>100.3847502</c:v>
                </c:pt>
                <c:pt idx="561">
                  <c:v>98.892628329999994</c:v>
                </c:pt>
                <c:pt idx="562">
                  <c:v>103.827</c:v>
                </c:pt>
                <c:pt idx="563">
                  <c:v>104.95</c:v>
                </c:pt>
                <c:pt idx="564">
                  <c:v>107.85</c:v>
                </c:pt>
                <c:pt idx="565">
                  <c:v>107.3</c:v>
                </c:pt>
                <c:pt idx="566">
                  <c:v>103.23</c:v>
                </c:pt>
                <c:pt idx="567">
                  <c:v>98.3</c:v>
                </c:pt>
                <c:pt idx="568">
                  <c:v>97.325202689999998</c:v>
                </c:pt>
                <c:pt idx="569">
                  <c:v>96.552737989999997</c:v>
                </c:pt>
                <c:pt idx="570">
                  <c:v>95.736540079999997</c:v>
                </c:pt>
                <c:pt idx="571">
                  <c:v>95.094641050000007</c:v>
                </c:pt>
                <c:pt idx="572">
                  <c:v>94.909799629999995</c:v>
                </c:pt>
                <c:pt idx="573">
                  <c:v>94.638253149999997</c:v>
                </c:pt>
                <c:pt idx="574">
                  <c:v>94.294521290000006</c:v>
                </c:pt>
                <c:pt idx="575">
                  <c:v>97.492131400000005</c:v>
                </c:pt>
                <c:pt idx="576">
                  <c:v>102.4637918</c:v>
                </c:pt>
                <c:pt idx="577">
                  <c:v>104.08583710000001</c:v>
                </c:pt>
                <c:pt idx="578">
                  <c:v>105.0342134</c:v>
                </c:pt>
                <c:pt idx="579">
                  <c:v>106.2931631</c:v>
                </c:pt>
                <c:pt idx="580">
                  <c:v>107.63245379999999</c:v>
                </c:pt>
                <c:pt idx="581">
                  <c:v>107.9178143</c:v>
                </c:pt>
                <c:pt idx="582">
                  <c:v>108.2935926</c:v>
                </c:pt>
                <c:pt idx="583">
                  <c:v>108.0343165</c:v>
                </c:pt>
                <c:pt idx="584">
                  <c:v>108.6181696</c:v>
                </c:pt>
                <c:pt idx="585">
                  <c:v>108.62243669999999</c:v>
                </c:pt>
                <c:pt idx="586">
                  <c:v>109.4666601</c:v>
                </c:pt>
                <c:pt idx="587">
                  <c:v>111.5527479</c:v>
                </c:pt>
                <c:pt idx="588">
                  <c:v>112.1336867</c:v>
                </c:pt>
                <c:pt idx="589">
                  <c:v>113.0292867</c:v>
                </c:pt>
                <c:pt idx="590">
                  <c:v>113.8094651</c:v>
                </c:pt>
                <c:pt idx="591">
                  <c:v>114.0134516</c:v>
                </c:pt>
                <c:pt idx="592">
                  <c:v>114.4033113</c:v>
                </c:pt>
                <c:pt idx="593">
                  <c:v>114.4407406</c:v>
                </c:pt>
                <c:pt idx="594">
                  <c:v>114.6960253</c:v>
                </c:pt>
                <c:pt idx="595">
                  <c:v>116.32911300000001</c:v>
                </c:pt>
                <c:pt idx="596">
                  <c:v>117.9900097</c:v>
                </c:pt>
                <c:pt idx="597">
                  <c:v>119.25789949999999</c:v>
                </c:pt>
                <c:pt idx="598">
                  <c:v>119.94782240000001</c:v>
                </c:pt>
                <c:pt idx="599">
                  <c:v>120.4269832</c:v>
                </c:pt>
                <c:pt idx="600">
                  <c:v>120.5327803</c:v>
                </c:pt>
                <c:pt idx="601">
                  <c:v>120.559117</c:v>
                </c:pt>
                <c:pt idx="602">
                  <c:v>120.3403783</c:v>
                </c:pt>
                <c:pt idx="603">
                  <c:v>123.6687079</c:v>
                </c:pt>
                <c:pt idx="604">
                  <c:v>121.2221869</c:v>
                </c:pt>
                <c:pt idx="605">
                  <c:v>134.5680179</c:v>
                </c:pt>
                <c:pt idx="606">
                  <c:v>124.75046</c:v>
                </c:pt>
                <c:pt idx="607">
                  <c:v>120.06845610000001</c:v>
                </c:pt>
                <c:pt idx="608">
                  <c:v>121.1701522</c:v>
                </c:pt>
                <c:pt idx="609">
                  <c:v>126.7254253</c:v>
                </c:pt>
                <c:pt idx="610">
                  <c:v>125.8130065</c:v>
                </c:pt>
                <c:pt idx="611">
                  <c:v>127.8998921</c:v>
                </c:pt>
                <c:pt idx="612">
                  <c:v>127.87268330000001</c:v>
                </c:pt>
                <c:pt idx="613">
                  <c:v>125.2539912</c:v>
                </c:pt>
                <c:pt idx="614">
                  <c:v>125.58279109999999</c:v>
                </c:pt>
                <c:pt idx="615">
                  <c:v>129.63801770000001</c:v>
                </c:pt>
                <c:pt idx="616">
                  <c:v>129.65461830000001</c:v>
                </c:pt>
                <c:pt idx="617">
                  <c:v>129.7059788</c:v>
                </c:pt>
                <c:pt idx="618">
                  <c:v>130.46053570000001</c:v>
                </c:pt>
                <c:pt idx="619">
                  <c:v>143.5473154</c:v>
                </c:pt>
                <c:pt idx="620">
                  <c:v>147.7413512</c:v>
                </c:pt>
                <c:pt idx="621">
                  <c:v>144.83978279999999</c:v>
                </c:pt>
                <c:pt idx="622">
                  <c:v>147.81467939999999</c:v>
                </c:pt>
                <c:pt idx="623">
                  <c:v>153.10174610000001</c:v>
                </c:pt>
                <c:pt idx="624">
                  <c:v>151.50993310000001</c:v>
                </c:pt>
                <c:pt idx="625">
                  <c:v>154.3768839</c:v>
                </c:pt>
                <c:pt idx="626">
                  <c:v>156.93120809999999</c:v>
                </c:pt>
                <c:pt idx="627">
                  <c:v>158.08245299999999</c:v>
                </c:pt>
                <c:pt idx="628">
                  <c:v>157.24332960000001</c:v>
                </c:pt>
                <c:pt idx="629">
                  <c:v>159.3562695</c:v>
                </c:pt>
                <c:pt idx="630">
                  <c:v>162.5201472</c:v>
                </c:pt>
                <c:pt idx="631">
                  <c:v>159.86609540000001</c:v>
                </c:pt>
                <c:pt idx="632">
                  <c:v>158.66294540000001</c:v>
                </c:pt>
                <c:pt idx="633">
                  <c:v>161.5173231</c:v>
                </c:pt>
                <c:pt idx="634">
                  <c:v>165.19513219999999</c:v>
                </c:pt>
                <c:pt idx="635">
                  <c:v>167.3450186</c:v>
                </c:pt>
                <c:pt idx="636">
                  <c:v>167.62659980000001</c:v>
                </c:pt>
                <c:pt idx="637">
                  <c:v>165.77700519999999</c:v>
                </c:pt>
                <c:pt idx="638">
                  <c:v>172.87737200000001</c:v>
                </c:pt>
                <c:pt idx="639">
                  <c:v>178.5068928</c:v>
                </c:pt>
                <c:pt idx="640">
                  <c:v>178.54947799999999</c:v>
                </c:pt>
                <c:pt idx="641">
                  <c:v>171.76654830000001</c:v>
                </c:pt>
                <c:pt idx="642">
                  <c:v>172.3332078</c:v>
                </c:pt>
                <c:pt idx="643">
                  <c:v>179.2189937</c:v>
                </c:pt>
                <c:pt idx="644">
                  <c:v>210</c:v>
                </c:pt>
                <c:pt idx="645">
                  <c:v>213.69544980000001</c:v>
                </c:pt>
                <c:pt idx="646">
                  <c:v>219.78082430000001</c:v>
                </c:pt>
                <c:pt idx="647">
                  <c:v>214.1802098</c:v>
                </c:pt>
                <c:pt idx="648">
                  <c:v>212.82972290000001</c:v>
                </c:pt>
                <c:pt idx="649">
                  <c:v>214.0037557</c:v>
                </c:pt>
                <c:pt idx="650">
                  <c:v>209.38410759999999</c:v>
                </c:pt>
                <c:pt idx="651">
                  <c:v>196.09259</c:v>
                </c:pt>
                <c:pt idx="652">
                  <c:v>203.9503326</c:v>
                </c:pt>
                <c:pt idx="653">
                  <c:v>212.12154090000001</c:v>
                </c:pt>
                <c:pt idx="654">
                  <c:v>209.18213829999999</c:v>
                </c:pt>
                <c:pt idx="655">
                  <c:v>202.4203717</c:v>
                </c:pt>
                <c:pt idx="656">
                  <c:v>206.05270909999999</c:v>
                </c:pt>
                <c:pt idx="657">
                  <c:v>189.91960499999999</c:v>
                </c:pt>
                <c:pt idx="658">
                  <c:v>200.4688883</c:v>
                </c:pt>
                <c:pt idx="659">
                  <c:v>200.6831421</c:v>
                </c:pt>
                <c:pt idx="660">
                  <c:v>198.29625490000001</c:v>
                </c:pt>
                <c:pt idx="661">
                  <c:v>196.2688813</c:v>
                </c:pt>
                <c:pt idx="662">
                  <c:v>182.3152528</c:v>
                </c:pt>
                <c:pt idx="663">
                  <c:v>182.8760982</c:v>
                </c:pt>
                <c:pt idx="664">
                  <c:v>190.95333360000001</c:v>
                </c:pt>
                <c:pt idx="665">
                  <c:v>177.74342830000001</c:v>
                </c:pt>
                <c:pt idx="666">
                  <c:v>172.84597629999999</c:v>
                </c:pt>
                <c:pt idx="667">
                  <c:v>179.1154196</c:v>
                </c:pt>
                <c:pt idx="668">
                  <c:v>187.73589340000001</c:v>
                </c:pt>
                <c:pt idx="669">
                  <c:v>175.96603150000001</c:v>
                </c:pt>
                <c:pt idx="670">
                  <c:v>175.53683810000001</c:v>
                </c:pt>
                <c:pt idx="671">
                  <c:v>176.67422440000001</c:v>
                </c:pt>
                <c:pt idx="672">
                  <c:v>187.54899420000001</c:v>
                </c:pt>
                <c:pt idx="673">
                  <c:v>188.60355139999999</c:v>
                </c:pt>
                <c:pt idx="674">
                  <c:v>192.347318</c:v>
                </c:pt>
                <c:pt idx="675">
                  <c:v>193.66478860000001</c:v>
                </c:pt>
                <c:pt idx="676">
                  <c:v>194.7813137</c:v>
                </c:pt>
                <c:pt idx="677">
                  <c:v>195.56658540000001</c:v>
                </c:pt>
                <c:pt idx="678">
                  <c:v>195.68812679999999</c:v>
                </c:pt>
                <c:pt idx="679">
                  <c:v>195.78111490000001</c:v>
                </c:pt>
                <c:pt idx="680">
                  <c:v>199.76088010000001</c:v>
                </c:pt>
                <c:pt idx="681">
                  <c:v>216.81948080000001</c:v>
                </c:pt>
                <c:pt idx="682">
                  <c:v>218.9016446</c:v>
                </c:pt>
                <c:pt idx="683">
                  <c:v>222.01499999999999</c:v>
                </c:pt>
                <c:pt idx="684">
                  <c:v>226.78312589999999</c:v>
                </c:pt>
                <c:pt idx="685">
                  <c:v>225.92151319999999</c:v>
                </c:pt>
                <c:pt idx="686">
                  <c:v>224.9895602</c:v>
                </c:pt>
                <c:pt idx="687">
                  <c:v>194.15717090000001</c:v>
                </c:pt>
                <c:pt idx="688">
                  <c:v>174.2791546</c:v>
                </c:pt>
                <c:pt idx="689">
                  <c:v>174.57789840000001</c:v>
                </c:pt>
                <c:pt idx="690">
                  <c:v>185.9596621</c:v>
                </c:pt>
                <c:pt idx="691">
                  <c:v>185.85891530000001</c:v>
                </c:pt>
                <c:pt idx="692">
                  <c:v>194.0249881</c:v>
                </c:pt>
                <c:pt idx="693">
                  <c:v>214.14189859999999</c:v>
                </c:pt>
                <c:pt idx="694">
                  <c:v>212.89398610000001</c:v>
                </c:pt>
                <c:pt idx="695">
                  <c:v>219.47564879999999</c:v>
                </c:pt>
                <c:pt idx="696">
                  <c:v>226.818995</c:v>
                </c:pt>
                <c:pt idx="697">
                  <c:v>226.11343199999999</c:v>
                </c:pt>
                <c:pt idx="698">
                  <c:v>227.81019979999999</c:v>
                </c:pt>
                <c:pt idx="699">
                  <c:v>231.27615729999999</c:v>
                </c:pt>
                <c:pt idx="700">
                  <c:v>242.5468477</c:v>
                </c:pt>
                <c:pt idx="701">
                  <c:v>239.5901441</c:v>
                </c:pt>
                <c:pt idx="702">
                  <c:v>248.37523189999999</c:v>
                </c:pt>
                <c:pt idx="703">
                  <c:v>232.09341800000001</c:v>
                </c:pt>
                <c:pt idx="704">
                  <c:v>240.92625419999999</c:v>
                </c:pt>
                <c:pt idx="705">
                  <c:v>245.21551220000001</c:v>
                </c:pt>
                <c:pt idx="706">
                  <c:v>243.8046655</c:v>
                </c:pt>
                <c:pt idx="707">
                  <c:v>248.44376930000001</c:v>
                </c:pt>
                <c:pt idx="708">
                  <c:v>253.2814339</c:v>
                </c:pt>
                <c:pt idx="709">
                  <c:v>262.66399059999998</c:v>
                </c:pt>
                <c:pt idx="710">
                  <c:v>290.69813549999998</c:v>
                </c:pt>
                <c:pt idx="711">
                  <c:v>279.07620980000002</c:v>
                </c:pt>
                <c:pt idx="712">
                  <c:v>272.56391839999998</c:v>
                </c:pt>
                <c:pt idx="713">
                  <c:v>272.57671329999999</c:v>
                </c:pt>
                <c:pt idx="714">
                  <c:v>278.12697639999999</c:v>
                </c:pt>
                <c:pt idx="715">
                  <c:v>278.08156630000002</c:v>
                </c:pt>
                <c:pt idx="716">
                  <c:v>281.11849530000001</c:v>
                </c:pt>
                <c:pt idx="717">
                  <c:v>280.20082550000001</c:v>
                </c:pt>
                <c:pt idx="718">
                  <c:v>263.59314699999999</c:v>
                </c:pt>
                <c:pt idx="719">
                  <c:v>258.80364300000002</c:v>
                </c:pt>
                <c:pt idx="720">
                  <c:v>263.06893489999999</c:v>
                </c:pt>
                <c:pt idx="721">
                  <c:v>256.99107880000003</c:v>
                </c:pt>
                <c:pt idx="722">
                  <c:v>260.06198849999998</c:v>
                </c:pt>
                <c:pt idx="723">
                  <c:v>263.40270140000001</c:v>
                </c:pt>
                <c:pt idx="724">
                  <c:v>260.5354006</c:v>
                </c:pt>
                <c:pt idx="725">
                  <c:v>267.63480479999998</c:v>
                </c:pt>
                <c:pt idx="726">
                  <c:v>251.86237109999999</c:v>
                </c:pt>
                <c:pt idx="727">
                  <c:v>253.08485930000001</c:v>
                </c:pt>
                <c:pt idx="728">
                  <c:v>250.08947610000001</c:v>
                </c:pt>
                <c:pt idx="729">
                  <c:v>255.21802450000001</c:v>
                </c:pt>
                <c:pt idx="730">
                  <c:v>227.1810706</c:v>
                </c:pt>
                <c:pt idx="731">
                  <c:v>230.7772243</c:v>
                </c:pt>
                <c:pt idx="732">
                  <c:v>214.10953180000001</c:v>
                </c:pt>
                <c:pt idx="733">
                  <c:v>211.5478158</c:v>
                </c:pt>
                <c:pt idx="734">
                  <c:v>211.0521086</c:v>
                </c:pt>
                <c:pt idx="735">
                  <c:v>223.96236469999999</c:v>
                </c:pt>
                <c:pt idx="736">
                  <c:v>219.96373750000001</c:v>
                </c:pt>
                <c:pt idx="737">
                  <c:v>219.87734349999999</c:v>
                </c:pt>
                <c:pt idx="738">
                  <c:v>218.7368281</c:v>
                </c:pt>
                <c:pt idx="739">
                  <c:v>223.8</c:v>
                </c:pt>
                <c:pt idx="740">
                  <c:v>224.856213</c:v>
                </c:pt>
                <c:pt idx="741">
                  <c:v>226.3</c:v>
                </c:pt>
                <c:pt idx="742">
                  <c:v>226.65060099999999</c:v>
                </c:pt>
                <c:pt idx="743">
                  <c:v>226.6</c:v>
                </c:pt>
                <c:pt idx="744">
                  <c:v>214.06324319999999</c:v>
                </c:pt>
                <c:pt idx="745">
                  <c:v>212.36722119999999</c:v>
                </c:pt>
                <c:pt idx="746">
                  <c:v>215.60910100000001</c:v>
                </c:pt>
                <c:pt idx="747">
                  <c:v>224.07</c:v>
                </c:pt>
                <c:pt idx="748">
                  <c:v>209.3827191</c:v>
                </c:pt>
                <c:pt idx="749">
                  <c:v>212.62573800000001</c:v>
                </c:pt>
                <c:pt idx="750">
                  <c:v>196.9245066</c:v>
                </c:pt>
                <c:pt idx="751">
                  <c:v>195.9411776</c:v>
                </c:pt>
                <c:pt idx="752">
                  <c:v>204.24121529999999</c:v>
                </c:pt>
                <c:pt idx="753">
                  <c:v>197.213176</c:v>
                </c:pt>
                <c:pt idx="754">
                  <c:v>194.7</c:v>
                </c:pt>
                <c:pt idx="755">
                  <c:v>211.43877359999999</c:v>
                </c:pt>
                <c:pt idx="756">
                  <c:v>210.17604230000001</c:v>
                </c:pt>
                <c:pt idx="757">
                  <c:v>202.41561659999999</c:v>
                </c:pt>
                <c:pt idx="758">
                  <c:v>203.33908349999999</c:v>
                </c:pt>
                <c:pt idx="759">
                  <c:v>196.1</c:v>
                </c:pt>
                <c:pt idx="760">
                  <c:v>196.1</c:v>
                </c:pt>
                <c:pt idx="761">
                  <c:v>196.7</c:v>
                </c:pt>
                <c:pt idx="762">
                  <c:v>196.04454899999999</c:v>
                </c:pt>
                <c:pt idx="763">
                  <c:v>196.23851429999999</c:v>
                </c:pt>
                <c:pt idx="764">
                  <c:v>195.77828239999999</c:v>
                </c:pt>
                <c:pt idx="765">
                  <c:v>198.88253950000001</c:v>
                </c:pt>
                <c:pt idx="766">
                  <c:v>197.0059244</c:v>
                </c:pt>
                <c:pt idx="767">
                  <c:v>197.04445709999999</c:v>
                </c:pt>
                <c:pt idx="768">
                  <c:v>196.3930886</c:v>
                </c:pt>
                <c:pt idx="769">
                  <c:v>205.9606244</c:v>
                </c:pt>
                <c:pt idx="770">
                  <c:v>210.9451502</c:v>
                </c:pt>
                <c:pt idx="771">
                  <c:v>211.44938959999999</c:v>
                </c:pt>
                <c:pt idx="772">
                  <c:v>205.88883680000001</c:v>
                </c:pt>
                <c:pt idx="773">
                  <c:v>204.85270410000001</c:v>
                </c:pt>
                <c:pt idx="774">
                  <c:v>204.20297650000001</c:v>
                </c:pt>
                <c:pt idx="775">
                  <c:v>205.14595969999999</c:v>
                </c:pt>
                <c:pt idx="776">
                  <c:v>204.3719739</c:v>
                </c:pt>
                <c:pt idx="777">
                  <c:v>202.8870115</c:v>
                </c:pt>
                <c:pt idx="778">
                  <c:v>202.2451849</c:v>
                </c:pt>
                <c:pt idx="779">
                  <c:v>197.90539279999999</c:v>
                </c:pt>
                <c:pt idx="780">
                  <c:v>205.52526470000001</c:v>
                </c:pt>
                <c:pt idx="781">
                  <c:v>202.05092719999999</c:v>
                </c:pt>
                <c:pt idx="782">
                  <c:v>197.92643330000001</c:v>
                </c:pt>
                <c:pt idx="783">
                  <c:v>198.86159079999999</c:v>
                </c:pt>
                <c:pt idx="784">
                  <c:v>202.15493269999999</c:v>
                </c:pt>
                <c:pt idx="785">
                  <c:v>190.61917360000001</c:v>
                </c:pt>
                <c:pt idx="786">
                  <c:v>195.6125352</c:v>
                </c:pt>
                <c:pt idx="787">
                  <c:v>195.11222710000001</c:v>
                </c:pt>
                <c:pt idx="788">
                  <c:v>196.5357071</c:v>
                </c:pt>
                <c:pt idx="789">
                  <c:v>186.79492279999999</c:v>
                </c:pt>
                <c:pt idx="790">
                  <c:v>171.65319030000001</c:v>
                </c:pt>
                <c:pt idx="791">
                  <c:v>170.9072419</c:v>
                </c:pt>
                <c:pt idx="792">
                  <c:v>174.9001231</c:v>
                </c:pt>
                <c:pt idx="793">
                  <c:v>176.67893269999999</c:v>
                </c:pt>
                <c:pt idx="794">
                  <c:v>172.2003028</c:v>
                </c:pt>
                <c:pt idx="795">
                  <c:v>166.516479</c:v>
                </c:pt>
                <c:pt idx="796">
                  <c:v>173.79469109999999</c:v>
                </c:pt>
                <c:pt idx="797">
                  <c:v>172.4339626</c:v>
                </c:pt>
                <c:pt idx="798">
                  <c:v>168.92448709999999</c:v>
                </c:pt>
                <c:pt idx="799">
                  <c:v>171.15744720000001</c:v>
                </c:pt>
                <c:pt idx="800">
                  <c:v>170.8409825</c:v>
                </c:pt>
                <c:pt idx="801">
                  <c:v>171.52004529999999</c:v>
                </c:pt>
                <c:pt idx="802">
                  <c:v>172.10578369999999</c:v>
                </c:pt>
                <c:pt idx="803">
                  <c:v>172.3169408</c:v>
                </c:pt>
                <c:pt idx="804">
                  <c:v>171.9935461</c:v>
                </c:pt>
                <c:pt idx="805">
                  <c:v>165.90791239999999</c:v>
                </c:pt>
                <c:pt idx="806">
                  <c:v>170.86524320000001</c:v>
                </c:pt>
                <c:pt idx="807">
                  <c:v>168.1491278</c:v>
                </c:pt>
                <c:pt idx="808">
                  <c:v>162.96030479999999</c:v>
                </c:pt>
                <c:pt idx="809">
                  <c:v>159.10523749999999</c:v>
                </c:pt>
                <c:pt idx="810">
                  <c:v>160.77562610000001</c:v>
                </c:pt>
                <c:pt idx="811">
                  <c:v>156.05800959999999</c:v>
                </c:pt>
                <c:pt idx="812">
                  <c:v>158.220832</c:v>
                </c:pt>
                <c:pt idx="813">
                  <c:v>156.289424</c:v>
                </c:pt>
                <c:pt idx="814">
                  <c:v>158.1161175</c:v>
                </c:pt>
                <c:pt idx="815">
                  <c:v>156.4596804</c:v>
                </c:pt>
                <c:pt idx="816">
                  <c:v>159.93718860000001</c:v>
                </c:pt>
                <c:pt idx="817">
                  <c:v>170.51015319999999</c:v>
                </c:pt>
                <c:pt idx="818">
                  <c:v>161.35325589999999</c:v>
                </c:pt>
                <c:pt idx="819">
                  <c:v>174.58050539999999</c:v>
                </c:pt>
                <c:pt idx="820">
                  <c:v>165.6775087</c:v>
                </c:pt>
                <c:pt idx="821">
                  <c:v>166.19377600000001</c:v>
                </c:pt>
                <c:pt idx="822">
                  <c:v>183.81224109999999</c:v>
                </c:pt>
                <c:pt idx="823">
                  <c:v>178.30543990000001</c:v>
                </c:pt>
                <c:pt idx="824">
                  <c:v>174.0617919</c:v>
                </c:pt>
                <c:pt idx="825">
                  <c:v>175.4966723</c:v>
                </c:pt>
                <c:pt idx="826">
                  <c:v>180.70379740000001</c:v>
                </c:pt>
                <c:pt idx="827">
                  <c:v>177.87014199999999</c:v>
                </c:pt>
                <c:pt idx="828">
                  <c:v>176.04497599999999</c:v>
                </c:pt>
                <c:pt idx="829">
                  <c:v>176.04237749999999</c:v>
                </c:pt>
                <c:pt idx="830">
                  <c:v>171.19784039999999</c:v>
                </c:pt>
                <c:pt idx="831">
                  <c:v>167.9917336</c:v>
                </c:pt>
                <c:pt idx="832">
                  <c:v>168.68070900000001</c:v>
                </c:pt>
                <c:pt idx="833">
                  <c:v>170.3469321</c:v>
                </c:pt>
                <c:pt idx="834">
                  <c:v>171.54569269999999</c:v>
                </c:pt>
                <c:pt idx="835">
                  <c:v>173.34256980000001</c:v>
                </c:pt>
                <c:pt idx="836">
                  <c:v>173.35633440000001</c:v>
                </c:pt>
                <c:pt idx="837">
                  <c:v>172.4814494</c:v>
                </c:pt>
                <c:pt idx="838">
                  <c:v>176.68652489999999</c:v>
                </c:pt>
                <c:pt idx="839">
                  <c:v>174.09463819999999</c:v>
                </c:pt>
                <c:pt idx="840">
                  <c:v>174.29173019999999</c:v>
                </c:pt>
                <c:pt idx="841">
                  <c:v>177.12847389999999</c:v>
                </c:pt>
                <c:pt idx="842">
                  <c:v>175.45908349999999</c:v>
                </c:pt>
                <c:pt idx="843">
                  <c:v>175.5066003</c:v>
                </c:pt>
                <c:pt idx="844">
                  <c:v>176.50659279999999</c:v>
                </c:pt>
                <c:pt idx="845">
                  <c:v>175.12530290000001</c:v>
                </c:pt>
                <c:pt idx="846">
                  <c:v>184.3276778</c:v>
                </c:pt>
                <c:pt idx="847">
                  <c:v>184.21990640000001</c:v>
                </c:pt>
                <c:pt idx="848">
                  <c:v>175.87082140000001</c:v>
                </c:pt>
                <c:pt idx="849">
                  <c:v>175.58610809999999</c:v>
                </c:pt>
                <c:pt idx="850">
                  <c:v>171.0102823</c:v>
                </c:pt>
                <c:pt idx="851">
                  <c:v>169.6601071</c:v>
                </c:pt>
                <c:pt idx="852">
                  <c:v>170.3158948</c:v>
                </c:pt>
                <c:pt idx="853">
                  <c:v>175.1218064</c:v>
                </c:pt>
                <c:pt idx="854">
                  <c:v>174.8259654</c:v>
                </c:pt>
                <c:pt idx="855">
                  <c:v>178.73667470000001</c:v>
                </c:pt>
                <c:pt idx="856">
                  <c:v>174.47484499999999</c:v>
                </c:pt>
                <c:pt idx="857">
                  <c:v>176.2</c:v>
                </c:pt>
                <c:pt idx="858">
                  <c:v>175.52377999999999</c:v>
                </c:pt>
                <c:pt idx="859">
                  <c:v>178.8927626</c:v>
                </c:pt>
                <c:pt idx="860">
                  <c:v>176.2</c:v>
                </c:pt>
                <c:pt idx="861">
                  <c:v>175.5</c:v>
                </c:pt>
                <c:pt idx="862">
                  <c:v>174.33985490000001</c:v>
                </c:pt>
                <c:pt idx="863">
                  <c:v>173.7764766</c:v>
                </c:pt>
                <c:pt idx="864">
                  <c:v>174.20141889999999</c:v>
                </c:pt>
                <c:pt idx="865">
                  <c:v>182.1367304</c:v>
                </c:pt>
                <c:pt idx="866">
                  <c:v>179.15689230000001</c:v>
                </c:pt>
                <c:pt idx="867">
                  <c:v>178.68470170000001</c:v>
                </c:pt>
                <c:pt idx="868">
                  <c:v>177.8525463</c:v>
                </c:pt>
                <c:pt idx="869">
                  <c:v>178.48750989999999</c:v>
                </c:pt>
                <c:pt idx="870">
                  <c:v>179.24449379999999</c:v>
                </c:pt>
                <c:pt idx="871">
                  <c:v>175.8817894</c:v>
                </c:pt>
                <c:pt idx="872">
                  <c:v>175.11601870000001</c:v>
                </c:pt>
                <c:pt idx="873">
                  <c:v>174.57195089999999</c:v>
                </c:pt>
                <c:pt idx="874">
                  <c:v>176.50947640000001</c:v>
                </c:pt>
                <c:pt idx="875">
                  <c:v>175.20640119999999</c:v>
                </c:pt>
                <c:pt idx="876">
                  <c:v>177.54770780000001</c:v>
                </c:pt>
                <c:pt idx="877">
                  <c:v>176.26188669999999</c:v>
                </c:pt>
                <c:pt idx="878">
                  <c:v>172.6</c:v>
                </c:pt>
                <c:pt idx="879">
                  <c:v>162.3858979</c:v>
                </c:pt>
                <c:pt idx="880">
                  <c:v>167.00403360000001</c:v>
                </c:pt>
                <c:pt idx="881">
                  <c:v>165.0837755</c:v>
                </c:pt>
                <c:pt idx="882">
                  <c:v>165.04132240000001</c:v>
                </c:pt>
                <c:pt idx="883">
                  <c:v>165.3056661</c:v>
                </c:pt>
                <c:pt idx="884">
                  <c:v>162.7414101</c:v>
                </c:pt>
                <c:pt idx="885">
                  <c:v>162.6</c:v>
                </c:pt>
                <c:pt idx="886">
                  <c:v>162.30000000000001</c:v>
                </c:pt>
                <c:pt idx="887">
                  <c:v>161.37766819999999</c:v>
                </c:pt>
                <c:pt idx="888">
                  <c:v>161.12791229999999</c:v>
                </c:pt>
                <c:pt idx="889">
                  <c:v>164</c:v>
                </c:pt>
                <c:pt idx="890">
                  <c:v>165.0898225</c:v>
                </c:pt>
                <c:pt idx="891">
                  <c:v>161.4</c:v>
                </c:pt>
                <c:pt idx="892">
                  <c:v>161.30000000000001</c:v>
                </c:pt>
                <c:pt idx="893">
                  <c:v>159.56467810000001</c:v>
                </c:pt>
                <c:pt idx="894">
                  <c:v>157.8052519</c:v>
                </c:pt>
                <c:pt idx="895">
                  <c:v>159.07768799999999</c:v>
                </c:pt>
                <c:pt idx="896">
                  <c:v>161</c:v>
                </c:pt>
                <c:pt idx="897">
                  <c:v>159.50433580000001</c:v>
                </c:pt>
                <c:pt idx="898">
                  <c:v>159.48249419999999</c:v>
                </c:pt>
                <c:pt idx="899">
                  <c:v>159.4705026</c:v>
                </c:pt>
                <c:pt idx="900">
                  <c:v>159.5386876</c:v>
                </c:pt>
                <c:pt idx="901">
                  <c:v>155.68027040000001</c:v>
                </c:pt>
                <c:pt idx="902">
                  <c:v>160.6</c:v>
                </c:pt>
                <c:pt idx="903">
                  <c:v>164.30697749999999</c:v>
                </c:pt>
                <c:pt idx="904">
                  <c:v>159.69999999999999</c:v>
                </c:pt>
                <c:pt idx="905">
                  <c:v>162.4230805</c:v>
                </c:pt>
                <c:pt idx="906">
                  <c:v>159.6</c:v>
                </c:pt>
                <c:pt idx="907">
                  <c:v>154.88290710000001</c:v>
                </c:pt>
                <c:pt idx="908">
                  <c:v>154.84346500000001</c:v>
                </c:pt>
                <c:pt idx="909">
                  <c:v>155.5783059</c:v>
                </c:pt>
                <c:pt idx="910">
                  <c:v>155.94489630000001</c:v>
                </c:pt>
                <c:pt idx="911">
                  <c:v>157.9</c:v>
                </c:pt>
                <c:pt idx="912">
                  <c:v>157.59510900000001</c:v>
                </c:pt>
                <c:pt idx="913">
                  <c:v>156.6853218</c:v>
                </c:pt>
                <c:pt idx="914">
                  <c:v>155.6</c:v>
                </c:pt>
                <c:pt idx="915">
                  <c:v>155.69113899999999</c:v>
                </c:pt>
                <c:pt idx="916">
                  <c:v>153.3001338</c:v>
                </c:pt>
                <c:pt idx="917">
                  <c:v>153.86700039999999</c:v>
                </c:pt>
                <c:pt idx="918">
                  <c:v>154.9541026</c:v>
                </c:pt>
                <c:pt idx="919">
                  <c:v>154</c:v>
                </c:pt>
                <c:pt idx="920">
                  <c:v>156.5145636</c:v>
                </c:pt>
                <c:pt idx="921">
                  <c:v>154.8187882</c:v>
                </c:pt>
                <c:pt idx="922">
                  <c:v>153.5</c:v>
                </c:pt>
                <c:pt idx="923">
                  <c:v>151.88557520000001</c:v>
                </c:pt>
                <c:pt idx="924">
                  <c:v>152.50112250000001</c:v>
                </c:pt>
                <c:pt idx="925">
                  <c:v>151.96326329999999</c:v>
                </c:pt>
                <c:pt idx="926">
                  <c:v>153.23804569999999</c:v>
                </c:pt>
                <c:pt idx="927">
                  <c:v>152.43905359999999</c:v>
                </c:pt>
                <c:pt idx="928">
                  <c:v>151.4914862</c:v>
                </c:pt>
                <c:pt idx="929">
                  <c:v>150.02671169999999</c:v>
                </c:pt>
                <c:pt idx="930">
                  <c:v>152.97993840000001</c:v>
                </c:pt>
                <c:pt idx="931">
                  <c:v>150.92109149999999</c:v>
                </c:pt>
                <c:pt idx="932">
                  <c:v>152.74364460000001</c:v>
                </c:pt>
                <c:pt idx="933">
                  <c:v>149.4797379</c:v>
                </c:pt>
                <c:pt idx="934">
                  <c:v>147.29914919999999</c:v>
                </c:pt>
                <c:pt idx="935">
                  <c:v>147.3791837</c:v>
                </c:pt>
                <c:pt idx="936">
                  <c:v>149.505798</c:v>
                </c:pt>
                <c:pt idx="937">
                  <c:v>149.01305060000001</c:v>
                </c:pt>
                <c:pt idx="938">
                  <c:v>147.173069</c:v>
                </c:pt>
                <c:pt idx="939">
                  <c:v>148.7011617</c:v>
                </c:pt>
                <c:pt idx="940">
                  <c:v>147.03345530000001</c:v>
                </c:pt>
                <c:pt idx="941">
                  <c:v>147.0758032</c:v>
                </c:pt>
                <c:pt idx="942">
                  <c:v>147.30012450000001</c:v>
                </c:pt>
                <c:pt idx="943">
                  <c:v>146.91544049999999</c:v>
                </c:pt>
                <c:pt idx="944">
                  <c:v>146.95034849999999</c:v>
                </c:pt>
                <c:pt idx="945">
                  <c:v>149.19644260000001</c:v>
                </c:pt>
                <c:pt idx="946">
                  <c:v>146.7435973</c:v>
                </c:pt>
                <c:pt idx="947">
                  <c:v>147.9042403</c:v>
                </c:pt>
                <c:pt idx="948">
                  <c:v>148.08020999999999</c:v>
                </c:pt>
                <c:pt idx="949">
                  <c:v>147.09008470000001</c:v>
                </c:pt>
                <c:pt idx="950">
                  <c:v>147.34100140000001</c:v>
                </c:pt>
                <c:pt idx="951">
                  <c:v>149.1049817</c:v>
                </c:pt>
                <c:pt idx="952">
                  <c:v>149.4484295</c:v>
                </c:pt>
                <c:pt idx="953">
                  <c:v>146.67369619999999</c:v>
                </c:pt>
                <c:pt idx="954">
                  <c:v>153.45509319999999</c:v>
                </c:pt>
                <c:pt idx="955">
                  <c:v>153.2328359</c:v>
                </c:pt>
                <c:pt idx="956">
                  <c:v>154.4260405</c:v>
                </c:pt>
                <c:pt idx="957">
                  <c:v>154.35341</c:v>
                </c:pt>
                <c:pt idx="958">
                  <c:v>154.5412062</c:v>
                </c:pt>
                <c:pt idx="959">
                  <c:v>155.0875752</c:v>
                </c:pt>
                <c:pt idx="960">
                  <c:v>156.0952575</c:v>
                </c:pt>
                <c:pt idx="961">
                  <c:v>155.78432140000001</c:v>
                </c:pt>
                <c:pt idx="962">
                  <c:v>155.8370505</c:v>
                </c:pt>
                <c:pt idx="963">
                  <c:v>155.2288595</c:v>
                </c:pt>
                <c:pt idx="964">
                  <c:v>158.40681269999999</c:v>
                </c:pt>
                <c:pt idx="965">
                  <c:v>158.9278937</c:v>
                </c:pt>
                <c:pt idx="966">
                  <c:v>158.98029510000001</c:v>
                </c:pt>
                <c:pt idx="967">
                  <c:v>160.2625706</c:v>
                </c:pt>
                <c:pt idx="968">
                  <c:v>158.81556860000001</c:v>
                </c:pt>
                <c:pt idx="969">
                  <c:v>159.19999999999999</c:v>
                </c:pt>
                <c:pt idx="970">
                  <c:v>159.00901619999999</c:v>
                </c:pt>
                <c:pt idx="971">
                  <c:v>159.80890020000001</c:v>
                </c:pt>
                <c:pt idx="972">
                  <c:v>159.66864150000001</c:v>
                </c:pt>
                <c:pt idx="973">
                  <c:v>159.7392792</c:v>
                </c:pt>
                <c:pt idx="974">
                  <c:v>159.5206312</c:v>
                </c:pt>
                <c:pt idx="975">
                  <c:v>159.40246289999999</c:v>
                </c:pt>
                <c:pt idx="976">
                  <c:v>159.57027830000001</c:v>
                </c:pt>
                <c:pt idx="977">
                  <c:v>159.10169719999999</c:v>
                </c:pt>
                <c:pt idx="978">
                  <c:v>160.1566914</c:v>
                </c:pt>
                <c:pt idx="979">
                  <c:v>160.70345660000001</c:v>
                </c:pt>
                <c:pt idx="980">
                  <c:v>159.5908532</c:v>
                </c:pt>
                <c:pt idx="981">
                  <c:v>159.88313310000001</c:v>
                </c:pt>
                <c:pt idx="982">
                  <c:v>159.3788591</c:v>
                </c:pt>
                <c:pt idx="983">
                  <c:v>159.38262940000001</c:v>
                </c:pt>
                <c:pt idx="984">
                  <c:v>159.2081866</c:v>
                </c:pt>
                <c:pt idx="985">
                  <c:v>158.8343528</c:v>
                </c:pt>
                <c:pt idx="986">
                  <c:v>157.1035522</c:v>
                </c:pt>
                <c:pt idx="987">
                  <c:v>159.28235760000001</c:v>
                </c:pt>
                <c:pt idx="988">
                  <c:v>159.38861869999999</c:v>
                </c:pt>
                <c:pt idx="989">
                  <c:v>153.11300919999999</c:v>
                </c:pt>
                <c:pt idx="990">
                  <c:v>154.20491680000001</c:v>
                </c:pt>
                <c:pt idx="991">
                  <c:v>153.727756</c:v>
                </c:pt>
                <c:pt idx="992">
                  <c:v>154.3994501</c:v>
                </c:pt>
                <c:pt idx="993">
                  <c:v>150.9513192</c:v>
                </c:pt>
                <c:pt idx="994">
                  <c:v>149.27471629999999</c:v>
                </c:pt>
                <c:pt idx="995">
                  <c:v>147.65866689999999</c:v>
                </c:pt>
                <c:pt idx="996">
                  <c:v>149.676872</c:v>
                </c:pt>
                <c:pt idx="997">
                  <c:v>151.9</c:v>
                </c:pt>
                <c:pt idx="998">
                  <c:v>150.4</c:v>
                </c:pt>
                <c:pt idx="999">
                  <c:v>144.64353629999999</c:v>
                </c:pt>
                <c:pt idx="1000">
                  <c:v>144.4531503</c:v>
                </c:pt>
                <c:pt idx="1001">
                  <c:v>143.03109090000001</c:v>
                </c:pt>
                <c:pt idx="1002">
                  <c:v>144.6503874</c:v>
                </c:pt>
                <c:pt idx="1003">
                  <c:v>144.61043570000001</c:v>
                </c:pt>
                <c:pt idx="1004">
                  <c:v>142.82817460000001</c:v>
                </c:pt>
                <c:pt idx="1005">
                  <c:v>143.16161779999999</c:v>
                </c:pt>
                <c:pt idx="1006">
                  <c:v>142.7739162</c:v>
                </c:pt>
                <c:pt idx="1007">
                  <c:v>142.8009984</c:v>
                </c:pt>
                <c:pt idx="1008">
                  <c:v>144.19775240000001</c:v>
                </c:pt>
                <c:pt idx="1009">
                  <c:v>144.33455530000001</c:v>
                </c:pt>
                <c:pt idx="1010">
                  <c:v>144.4972089</c:v>
                </c:pt>
                <c:pt idx="1011">
                  <c:v>144.0951044</c:v>
                </c:pt>
                <c:pt idx="1012">
                  <c:v>144.1491839</c:v>
                </c:pt>
                <c:pt idx="1013">
                  <c:v>143.6430368</c:v>
                </c:pt>
                <c:pt idx="1014">
                  <c:v>139.73234529999999</c:v>
                </c:pt>
                <c:pt idx="1015">
                  <c:v>139.40793199999999</c:v>
                </c:pt>
                <c:pt idx="1016">
                  <c:v>144.30000000000001</c:v>
                </c:pt>
                <c:pt idx="1017">
                  <c:v>141.19999999999999</c:v>
                </c:pt>
                <c:pt idx="1018">
                  <c:v>142.69173269999999</c:v>
                </c:pt>
                <c:pt idx="1019">
                  <c:v>142.89855779999999</c:v>
                </c:pt>
                <c:pt idx="1020">
                  <c:v>143.2522203</c:v>
                </c:pt>
                <c:pt idx="1021">
                  <c:v>139.5</c:v>
                </c:pt>
                <c:pt idx="1022">
                  <c:v>139.7771467</c:v>
                </c:pt>
                <c:pt idx="1023">
                  <c:v>139.99691730000001</c:v>
                </c:pt>
                <c:pt idx="1024">
                  <c:v>138.4428887</c:v>
                </c:pt>
                <c:pt idx="1025">
                  <c:v>138.67799909999999</c:v>
                </c:pt>
                <c:pt idx="1026">
                  <c:v>139.9</c:v>
                </c:pt>
                <c:pt idx="1027">
                  <c:v>138.44811989999999</c:v>
                </c:pt>
                <c:pt idx="1028">
                  <c:v>135.27222180000001</c:v>
                </c:pt>
                <c:pt idx="1029">
                  <c:v>140.46438180000001</c:v>
                </c:pt>
                <c:pt idx="1030">
                  <c:v>141.73548439999999</c:v>
                </c:pt>
                <c:pt idx="1031">
                  <c:v>144.78857389999999</c:v>
                </c:pt>
                <c:pt idx="1032">
                  <c:v>141.16554210000001</c:v>
                </c:pt>
                <c:pt idx="1033">
                  <c:v>141.01388679999999</c:v>
                </c:pt>
                <c:pt idx="1034">
                  <c:v>137.6347896</c:v>
                </c:pt>
                <c:pt idx="1035">
                  <c:v>137.7377323</c:v>
                </c:pt>
                <c:pt idx="1036">
                  <c:v>143.51421429999999</c:v>
                </c:pt>
                <c:pt idx="1037">
                  <c:v>142.20629550000001</c:v>
                </c:pt>
                <c:pt idx="1038">
                  <c:v>138.94002359999999</c:v>
                </c:pt>
                <c:pt idx="1039">
                  <c:v>136.30903609999999</c:v>
                </c:pt>
                <c:pt idx="1040">
                  <c:v>131.60478670000001</c:v>
                </c:pt>
                <c:pt idx="1041">
                  <c:v>129.83343410000001</c:v>
                </c:pt>
                <c:pt idx="1042">
                  <c:v>129.80774389999999</c:v>
                </c:pt>
                <c:pt idx="1043">
                  <c:v>130.1336148</c:v>
                </c:pt>
                <c:pt idx="1044">
                  <c:v>132.26025139999999</c:v>
                </c:pt>
                <c:pt idx="1045">
                  <c:v>132.6913491</c:v>
                </c:pt>
                <c:pt idx="1046">
                  <c:v>132.18161810000001</c:v>
                </c:pt>
                <c:pt idx="1047">
                  <c:v>131.64317589999999</c:v>
                </c:pt>
                <c:pt idx="1048">
                  <c:v>131.27248990000001</c:v>
                </c:pt>
                <c:pt idx="1049">
                  <c:v>130.34427489999999</c:v>
                </c:pt>
                <c:pt idx="1050">
                  <c:v>134.80000000000001</c:v>
                </c:pt>
                <c:pt idx="1051">
                  <c:v>127.3930386</c:v>
                </c:pt>
                <c:pt idx="1052">
                  <c:v>128.76765889999999</c:v>
                </c:pt>
                <c:pt idx="1053">
                  <c:v>128.41662249999999</c:v>
                </c:pt>
                <c:pt idx="1054">
                  <c:v>128.14145300000001</c:v>
                </c:pt>
                <c:pt idx="1055">
                  <c:v>127.4361452</c:v>
                </c:pt>
                <c:pt idx="1056">
                  <c:v>133.4</c:v>
                </c:pt>
                <c:pt idx="1057">
                  <c:v>132.1783355</c:v>
                </c:pt>
                <c:pt idx="1058">
                  <c:v>133.08166729999999</c:v>
                </c:pt>
                <c:pt idx="1059">
                  <c:v>131.3799033</c:v>
                </c:pt>
                <c:pt idx="1060">
                  <c:v>132.4397956</c:v>
                </c:pt>
                <c:pt idx="1061">
                  <c:v>132.5305219</c:v>
                </c:pt>
                <c:pt idx="1062">
                  <c:v>128.8308299</c:v>
                </c:pt>
                <c:pt idx="1063">
                  <c:v>126.94499089999999</c:v>
                </c:pt>
                <c:pt idx="1064">
                  <c:v>133.92279780000001</c:v>
                </c:pt>
                <c:pt idx="1065">
                  <c:v>127.9723159</c:v>
                </c:pt>
                <c:pt idx="1066">
                  <c:v>126.8454095</c:v>
                </c:pt>
                <c:pt idx="1067">
                  <c:v>132.6</c:v>
                </c:pt>
                <c:pt idx="1068">
                  <c:v>131.35033150000001</c:v>
                </c:pt>
                <c:pt idx="1069">
                  <c:v>124.2070804</c:v>
                </c:pt>
                <c:pt idx="1070">
                  <c:v>123.8767872</c:v>
                </c:pt>
                <c:pt idx="1071">
                  <c:v>122.6593738</c:v>
                </c:pt>
                <c:pt idx="1072">
                  <c:v>129.9</c:v>
                </c:pt>
                <c:pt idx="1073">
                  <c:v>128.40968710000001</c:v>
                </c:pt>
                <c:pt idx="1074">
                  <c:v>128.44630140000001</c:v>
                </c:pt>
                <c:pt idx="1075">
                  <c:v>131.19999999999999</c:v>
                </c:pt>
                <c:pt idx="1076">
                  <c:v>130.6361848</c:v>
                </c:pt>
                <c:pt idx="1077">
                  <c:v>131.61038919999999</c:v>
                </c:pt>
                <c:pt idx="1078">
                  <c:v>131.28362960000001</c:v>
                </c:pt>
                <c:pt idx="1079">
                  <c:v>124.81191750000001</c:v>
                </c:pt>
                <c:pt idx="1080">
                  <c:v>132.6</c:v>
                </c:pt>
                <c:pt idx="1081">
                  <c:v>131.17452510000001</c:v>
                </c:pt>
                <c:pt idx="1082">
                  <c:v>129.92716290000001</c:v>
                </c:pt>
                <c:pt idx="1083">
                  <c:v>128.9080582</c:v>
                </c:pt>
                <c:pt idx="1084">
                  <c:v>137.4</c:v>
                </c:pt>
                <c:pt idx="1085">
                  <c:v>136.76730269999999</c:v>
                </c:pt>
                <c:pt idx="1086">
                  <c:v>136.1</c:v>
                </c:pt>
                <c:pt idx="1087">
                  <c:v>137.59152090000001</c:v>
                </c:pt>
                <c:pt idx="1088">
                  <c:v>137.04710739999999</c:v>
                </c:pt>
                <c:pt idx="1089">
                  <c:v>136.4398621</c:v>
                </c:pt>
                <c:pt idx="1090">
                  <c:v>139.0407927</c:v>
                </c:pt>
                <c:pt idx="1091">
                  <c:v>137.90353060000001</c:v>
                </c:pt>
                <c:pt idx="1092">
                  <c:v>138.70064840000001</c:v>
                </c:pt>
                <c:pt idx="1093">
                  <c:v>133.01891710000001</c:v>
                </c:pt>
                <c:pt idx="1094">
                  <c:v>133.88202179999999</c:v>
                </c:pt>
                <c:pt idx="1095">
                  <c:v>133.1618387</c:v>
                </c:pt>
                <c:pt idx="1096">
                  <c:v>131.96437890000001</c:v>
                </c:pt>
                <c:pt idx="1097">
                  <c:v>130.5105513</c:v>
                </c:pt>
                <c:pt idx="1098">
                  <c:v>131</c:v>
                </c:pt>
                <c:pt idx="1099">
                  <c:v>133.57636289999999</c:v>
                </c:pt>
                <c:pt idx="1100">
                  <c:v>129.80000000000001</c:v>
                </c:pt>
                <c:pt idx="1101">
                  <c:v>128.196393</c:v>
                </c:pt>
                <c:pt idx="1102">
                  <c:v>130.19999999999999</c:v>
                </c:pt>
                <c:pt idx="1103">
                  <c:v>129.64748890000001</c:v>
                </c:pt>
                <c:pt idx="1104">
                  <c:v>130.30000000000001</c:v>
                </c:pt>
                <c:pt idx="1105">
                  <c:v>131.57461739999999</c:v>
                </c:pt>
                <c:pt idx="1106">
                  <c:v>130.19999999999999</c:v>
                </c:pt>
                <c:pt idx="1107">
                  <c:v>130.03392479999999</c:v>
                </c:pt>
                <c:pt idx="1108">
                  <c:v>127.5</c:v>
                </c:pt>
                <c:pt idx="1109">
                  <c:v>129.01776029999999</c:v>
                </c:pt>
                <c:pt idx="1110">
                  <c:v>126.8</c:v>
                </c:pt>
                <c:pt idx="1111">
                  <c:v>125.4260072</c:v>
                </c:pt>
                <c:pt idx="1112">
                  <c:v>126.9</c:v>
                </c:pt>
                <c:pt idx="1113">
                  <c:v>124.9</c:v>
                </c:pt>
                <c:pt idx="1114">
                  <c:v>124.3</c:v>
                </c:pt>
                <c:pt idx="1115">
                  <c:v>124.3</c:v>
                </c:pt>
                <c:pt idx="1116">
                  <c:v>122.94317409999999</c:v>
                </c:pt>
                <c:pt idx="1117">
                  <c:v>123.8424188</c:v>
                </c:pt>
                <c:pt idx="1118">
                  <c:v>124.5763326</c:v>
                </c:pt>
                <c:pt idx="1119">
                  <c:v>123.5723624</c:v>
                </c:pt>
                <c:pt idx="1120">
                  <c:v>122.7866985</c:v>
                </c:pt>
                <c:pt idx="1121">
                  <c:v>123.5</c:v>
                </c:pt>
                <c:pt idx="1122">
                  <c:v>122.1</c:v>
                </c:pt>
                <c:pt idx="1123">
                  <c:v>122.518</c:v>
                </c:pt>
                <c:pt idx="1124">
                  <c:v>121.864043</c:v>
                </c:pt>
                <c:pt idx="1125">
                  <c:v>123.1161275</c:v>
                </c:pt>
                <c:pt idx="1126">
                  <c:v>121.4</c:v>
                </c:pt>
                <c:pt idx="1127">
                  <c:v>119.47625789999999</c:v>
                </c:pt>
                <c:pt idx="1128">
                  <c:v>118.1642224</c:v>
                </c:pt>
                <c:pt idx="1129">
                  <c:v>119.3253916</c:v>
                </c:pt>
                <c:pt idx="1130">
                  <c:v>120.6</c:v>
                </c:pt>
                <c:pt idx="1131">
                  <c:v>119.17433819999999</c:v>
                </c:pt>
                <c:pt idx="1132">
                  <c:v>118.76513540000001</c:v>
                </c:pt>
                <c:pt idx="1133">
                  <c:v>121.2</c:v>
                </c:pt>
                <c:pt idx="1134">
                  <c:v>121.7513354</c:v>
                </c:pt>
                <c:pt idx="1135">
                  <c:v>120.46773159999999</c:v>
                </c:pt>
                <c:pt idx="1136">
                  <c:v>120.47</c:v>
                </c:pt>
                <c:pt idx="1137">
                  <c:v>117.87712399999999</c:v>
                </c:pt>
                <c:pt idx="1138">
                  <c:v>120.7</c:v>
                </c:pt>
                <c:pt idx="1139">
                  <c:v>122.43873170000001</c:v>
                </c:pt>
                <c:pt idx="1140">
                  <c:v>123.7650337</c:v>
                </c:pt>
                <c:pt idx="1141">
                  <c:v>118.5</c:v>
                </c:pt>
                <c:pt idx="1142">
                  <c:v>117.4443706</c:v>
                </c:pt>
                <c:pt idx="1143">
                  <c:v>119.3219622</c:v>
                </c:pt>
                <c:pt idx="1144">
                  <c:v>119.58888210000001</c:v>
                </c:pt>
                <c:pt idx="1145">
                  <c:v>120.65830560000001</c:v>
                </c:pt>
                <c:pt idx="1146">
                  <c:v>121.3</c:v>
                </c:pt>
                <c:pt idx="1147">
                  <c:v>122.39150720000001</c:v>
                </c:pt>
                <c:pt idx="1148">
                  <c:v>122.7242124</c:v>
                </c:pt>
                <c:pt idx="1149">
                  <c:v>123.9654499</c:v>
                </c:pt>
                <c:pt idx="1150">
                  <c:v>122.3</c:v>
                </c:pt>
                <c:pt idx="1151">
                  <c:v>121.4860305</c:v>
                </c:pt>
                <c:pt idx="1152">
                  <c:v>122.4</c:v>
                </c:pt>
                <c:pt idx="1153">
                  <c:v>122.63761</c:v>
                </c:pt>
                <c:pt idx="1154">
                  <c:v>124.09044919999999</c:v>
                </c:pt>
                <c:pt idx="1155">
                  <c:v>122.2</c:v>
                </c:pt>
                <c:pt idx="1156">
                  <c:v>121.9</c:v>
                </c:pt>
                <c:pt idx="1157">
                  <c:v>122.7664106</c:v>
                </c:pt>
                <c:pt idx="1158">
                  <c:v>117.2774884</c:v>
                </c:pt>
                <c:pt idx="1159">
                  <c:v>121.5</c:v>
                </c:pt>
                <c:pt idx="1160">
                  <c:v>122.23688869999999</c:v>
                </c:pt>
                <c:pt idx="1161">
                  <c:v>120.2958941</c:v>
                </c:pt>
                <c:pt idx="1162">
                  <c:v>121.1</c:v>
                </c:pt>
                <c:pt idx="1163">
                  <c:v>121.4744532</c:v>
                </c:pt>
                <c:pt idx="1164">
                  <c:v>119.8159986</c:v>
                </c:pt>
                <c:pt idx="1165">
                  <c:v>118.2</c:v>
                </c:pt>
                <c:pt idx="1166">
                  <c:v>119.35122990000001</c:v>
                </c:pt>
                <c:pt idx="1167">
                  <c:v>120.36827820000001</c:v>
                </c:pt>
                <c:pt idx="1168">
                  <c:v>117.9</c:v>
                </c:pt>
                <c:pt idx="1169">
                  <c:v>119.1114982</c:v>
                </c:pt>
                <c:pt idx="1170">
                  <c:v>118.1</c:v>
                </c:pt>
                <c:pt idx="1171">
                  <c:v>119.0040697</c:v>
                </c:pt>
                <c:pt idx="1172">
                  <c:v>118.2</c:v>
                </c:pt>
                <c:pt idx="1173">
                  <c:v>117.6557492</c:v>
                </c:pt>
                <c:pt idx="1174">
                  <c:v>118.3792153</c:v>
                </c:pt>
                <c:pt idx="1175">
                  <c:v>119.3574005</c:v>
                </c:pt>
                <c:pt idx="1176">
                  <c:v>118.1</c:v>
                </c:pt>
                <c:pt idx="1177">
                  <c:v>118.0924764</c:v>
                </c:pt>
                <c:pt idx="1178">
                  <c:v>116.6406611</c:v>
                </c:pt>
                <c:pt idx="1179">
                  <c:v>119.1</c:v>
                </c:pt>
                <c:pt idx="1180">
                  <c:v>117.94583179999999</c:v>
                </c:pt>
                <c:pt idx="1181">
                  <c:v>119.5</c:v>
                </c:pt>
                <c:pt idx="1182">
                  <c:v>124.6323119</c:v>
                </c:pt>
                <c:pt idx="1183">
                  <c:v>124.31573160000001</c:v>
                </c:pt>
                <c:pt idx="1184">
                  <c:v>124.69953390000001</c:v>
                </c:pt>
                <c:pt idx="1185">
                  <c:v>124.6382059</c:v>
                </c:pt>
                <c:pt idx="1186">
                  <c:v>124.5136479</c:v>
                </c:pt>
                <c:pt idx="1187">
                  <c:v>124.03339459999999</c:v>
                </c:pt>
                <c:pt idx="1188">
                  <c:v>123.078631</c:v>
                </c:pt>
                <c:pt idx="1189">
                  <c:v>122.08991779999999</c:v>
                </c:pt>
                <c:pt idx="1190">
                  <c:v>120.7638062</c:v>
                </c:pt>
                <c:pt idx="1191">
                  <c:v>120.738202</c:v>
                </c:pt>
                <c:pt idx="1192">
                  <c:v>119.7</c:v>
                </c:pt>
                <c:pt idx="1193">
                  <c:v>119.14333929999999</c:v>
                </c:pt>
                <c:pt idx="1194">
                  <c:v>118.06928550000001</c:v>
                </c:pt>
                <c:pt idx="1195">
                  <c:v>119.2</c:v>
                </c:pt>
                <c:pt idx="1196">
                  <c:v>118.7767242</c:v>
                </c:pt>
                <c:pt idx="1197">
                  <c:v>118.927779</c:v>
                </c:pt>
                <c:pt idx="1198">
                  <c:v>118.89266480000001</c:v>
                </c:pt>
                <c:pt idx="1199">
                  <c:v>118.3038426</c:v>
                </c:pt>
                <c:pt idx="1200">
                  <c:v>116.2721528</c:v>
                </c:pt>
                <c:pt idx="1201">
                  <c:v>114.7099269</c:v>
                </c:pt>
                <c:pt idx="1202">
                  <c:v>113.8986118</c:v>
                </c:pt>
                <c:pt idx="1203">
                  <c:v>113.4823488</c:v>
                </c:pt>
                <c:pt idx="1204">
                  <c:v>115.6</c:v>
                </c:pt>
                <c:pt idx="1205">
                  <c:v>116.5574252</c:v>
                </c:pt>
                <c:pt idx="1206">
                  <c:v>115.91061790000001</c:v>
                </c:pt>
                <c:pt idx="1207">
                  <c:v>116.15447639999999</c:v>
                </c:pt>
                <c:pt idx="1208">
                  <c:v>115.11999400000001</c:v>
                </c:pt>
                <c:pt idx="1209">
                  <c:v>117.6169123</c:v>
                </c:pt>
                <c:pt idx="1210">
                  <c:v>117.798199</c:v>
                </c:pt>
                <c:pt idx="1211">
                  <c:v>119.0155161</c:v>
                </c:pt>
                <c:pt idx="1212">
                  <c:v>115.3744871</c:v>
                </c:pt>
                <c:pt idx="1213">
                  <c:v>115.8445901</c:v>
                </c:pt>
                <c:pt idx="1214">
                  <c:v>115.7809802</c:v>
                </c:pt>
                <c:pt idx="1215">
                  <c:v>113.2497484</c:v>
                </c:pt>
                <c:pt idx="1216">
                  <c:v>120.6256143</c:v>
                </c:pt>
                <c:pt idx="1217">
                  <c:v>123.4853251</c:v>
                </c:pt>
                <c:pt idx="1218">
                  <c:v>126.0118926</c:v>
                </c:pt>
                <c:pt idx="1219">
                  <c:v>122.8</c:v>
                </c:pt>
                <c:pt idx="1220">
                  <c:v>122.3673402</c:v>
                </c:pt>
                <c:pt idx="1221">
                  <c:v>117.7016</c:v>
                </c:pt>
                <c:pt idx="1222">
                  <c:v>118.03529229999999</c:v>
                </c:pt>
                <c:pt idx="1223">
                  <c:v>120.2</c:v>
                </c:pt>
                <c:pt idx="1224">
                  <c:v>121.79671209999999</c:v>
                </c:pt>
                <c:pt idx="1225">
                  <c:v>121.48784259999999</c:v>
                </c:pt>
                <c:pt idx="1226">
                  <c:v>122.5747559</c:v>
                </c:pt>
                <c:pt idx="1227">
                  <c:v>122.5963801</c:v>
                </c:pt>
                <c:pt idx="1228">
                  <c:v>122.543616</c:v>
                </c:pt>
                <c:pt idx="1229">
                  <c:v>119.755803</c:v>
                </c:pt>
                <c:pt idx="1230">
                  <c:v>118.80334910000001</c:v>
                </c:pt>
                <c:pt idx="1231">
                  <c:v>118.4587959</c:v>
                </c:pt>
                <c:pt idx="1232">
                  <c:v>118.73020649999999</c:v>
                </c:pt>
                <c:pt idx="1233">
                  <c:v>117.8519208</c:v>
                </c:pt>
                <c:pt idx="1234">
                  <c:v>118.07716550000001</c:v>
                </c:pt>
                <c:pt idx="1235">
                  <c:v>117.85384500000001</c:v>
                </c:pt>
                <c:pt idx="1236">
                  <c:v>117.0335085</c:v>
                </c:pt>
                <c:pt idx="1237">
                  <c:v>118.915746</c:v>
                </c:pt>
                <c:pt idx="1238">
                  <c:v>120.6852816</c:v>
                </c:pt>
                <c:pt idx="1239">
                  <c:v>119.7570163</c:v>
                </c:pt>
                <c:pt idx="1240">
                  <c:v>120.4758657</c:v>
                </c:pt>
                <c:pt idx="1241">
                  <c:v>119.65856599999999</c:v>
                </c:pt>
                <c:pt idx="1242">
                  <c:v>117.896551</c:v>
                </c:pt>
                <c:pt idx="1243">
                  <c:v>117.8627698</c:v>
                </c:pt>
                <c:pt idx="1244">
                  <c:v>121.1283645</c:v>
                </c:pt>
                <c:pt idx="1245">
                  <c:v>121.58753419999999</c:v>
                </c:pt>
                <c:pt idx="1246">
                  <c:v>124.5035817</c:v>
                </c:pt>
                <c:pt idx="1247">
                  <c:v>124.71647400000001</c:v>
                </c:pt>
                <c:pt idx="1248">
                  <c:v>125.6700041</c:v>
                </c:pt>
                <c:pt idx="1249">
                  <c:v>123.3062747</c:v>
                </c:pt>
                <c:pt idx="1250">
                  <c:v>119.9368987</c:v>
                </c:pt>
                <c:pt idx="1251">
                  <c:v>119.8160693</c:v>
                </c:pt>
                <c:pt idx="1252">
                  <c:v>119.8212359</c:v>
                </c:pt>
                <c:pt idx="1253">
                  <c:v>119.8104311</c:v>
                </c:pt>
                <c:pt idx="1254">
                  <c:v>119.53294940000001</c:v>
                </c:pt>
                <c:pt idx="1255">
                  <c:v>119.6787752</c:v>
                </c:pt>
                <c:pt idx="1256">
                  <c:v>120.04873550000001</c:v>
                </c:pt>
                <c:pt idx="1257">
                  <c:v>119.8347615</c:v>
                </c:pt>
                <c:pt idx="1258">
                  <c:v>121.3974169</c:v>
                </c:pt>
                <c:pt idx="1259">
                  <c:v>121.7802937</c:v>
                </c:pt>
                <c:pt idx="1260">
                  <c:v>121.1417793</c:v>
                </c:pt>
                <c:pt idx="1261">
                  <c:v>121.74426800000001</c:v>
                </c:pt>
                <c:pt idx="1262">
                  <c:v>121.5985278</c:v>
                </c:pt>
                <c:pt idx="1263">
                  <c:v>121.7963707</c:v>
                </c:pt>
                <c:pt idx="1264">
                  <c:v>121.8018481</c:v>
                </c:pt>
                <c:pt idx="1265">
                  <c:v>122.03197249999999</c:v>
                </c:pt>
                <c:pt idx="1266">
                  <c:v>122.0848326</c:v>
                </c:pt>
                <c:pt idx="1267">
                  <c:v>122.32828019999999</c:v>
                </c:pt>
                <c:pt idx="1268">
                  <c:v>122.14107180000001</c:v>
                </c:pt>
                <c:pt idx="1269">
                  <c:v>120.7607782</c:v>
                </c:pt>
                <c:pt idx="1270">
                  <c:v>122.5352906</c:v>
                </c:pt>
                <c:pt idx="1271">
                  <c:v>121.68187279999999</c:v>
                </c:pt>
                <c:pt idx="1272">
                  <c:v>122.4842013</c:v>
                </c:pt>
                <c:pt idx="1273">
                  <c:v>122.60812319999999</c:v>
                </c:pt>
                <c:pt idx="1274">
                  <c:v>124.4422398</c:v>
                </c:pt>
                <c:pt idx="1275">
                  <c:v>122.91913409999999</c:v>
                </c:pt>
                <c:pt idx="1276">
                  <c:v>122.7570245</c:v>
                </c:pt>
                <c:pt idx="1277">
                  <c:v>123.66455999999999</c:v>
                </c:pt>
                <c:pt idx="1278">
                  <c:v>123.96127300000001</c:v>
                </c:pt>
                <c:pt idx="1279">
                  <c:v>124.32812610000001</c:v>
                </c:pt>
                <c:pt idx="1280">
                  <c:v>124.8346964</c:v>
                </c:pt>
                <c:pt idx="1281">
                  <c:v>124.1616957</c:v>
                </c:pt>
                <c:pt idx="1282">
                  <c:v>124.7022008</c:v>
                </c:pt>
                <c:pt idx="1283">
                  <c:v>125.40022380000001</c:v>
                </c:pt>
                <c:pt idx="1284">
                  <c:v>125.2</c:v>
                </c:pt>
                <c:pt idx="1285">
                  <c:v>125.7166854</c:v>
                </c:pt>
                <c:pt idx="1286">
                  <c:v>124</c:v>
                </c:pt>
                <c:pt idx="1287">
                  <c:v>123.26087339999999</c:v>
                </c:pt>
                <c:pt idx="1288">
                  <c:v>124.7763654</c:v>
                </c:pt>
                <c:pt idx="1289">
                  <c:v>125.516463</c:v>
                </c:pt>
                <c:pt idx="1290">
                  <c:v>123.18786009999999</c:v>
                </c:pt>
                <c:pt idx="1291">
                  <c:v>121.31860210000001</c:v>
                </c:pt>
                <c:pt idx="1292">
                  <c:v>122.4401146</c:v>
                </c:pt>
                <c:pt idx="1293">
                  <c:v>124.3608689</c:v>
                </c:pt>
                <c:pt idx="1294">
                  <c:v>122.25642689999999</c:v>
                </c:pt>
                <c:pt idx="1295">
                  <c:v>122.604062</c:v>
                </c:pt>
                <c:pt idx="1296">
                  <c:v>125.380792</c:v>
                </c:pt>
                <c:pt idx="1297">
                  <c:v>125.2448187</c:v>
                </c:pt>
                <c:pt idx="1298">
                  <c:v>123.8657831</c:v>
                </c:pt>
                <c:pt idx="1299">
                  <c:v>123.17567219999999</c:v>
                </c:pt>
                <c:pt idx="1300">
                  <c:v>121.6590552</c:v>
                </c:pt>
                <c:pt idx="1301">
                  <c:v>122.0915237</c:v>
                </c:pt>
                <c:pt idx="1302">
                  <c:v>121.7008958</c:v>
                </c:pt>
                <c:pt idx="1303">
                  <c:v>121.76289060000001</c:v>
                </c:pt>
                <c:pt idx="1304">
                  <c:v>121.5288249</c:v>
                </c:pt>
                <c:pt idx="1305">
                  <c:v>121.6781069</c:v>
                </c:pt>
                <c:pt idx="1306">
                  <c:v>121.79792999999999</c:v>
                </c:pt>
                <c:pt idx="1307">
                  <c:v>122.5124435</c:v>
                </c:pt>
                <c:pt idx="1308">
                  <c:v>122.05305009999999</c:v>
                </c:pt>
                <c:pt idx="1309">
                  <c:v>121.740673</c:v>
                </c:pt>
                <c:pt idx="1310">
                  <c:v>120.25701460000001</c:v>
                </c:pt>
                <c:pt idx="1311">
                  <c:v>120.0193628</c:v>
                </c:pt>
                <c:pt idx="1312">
                  <c:v>121.80997859999999</c:v>
                </c:pt>
                <c:pt idx="1313">
                  <c:v>120.1837606</c:v>
                </c:pt>
                <c:pt idx="1314">
                  <c:v>120.0570496</c:v>
                </c:pt>
                <c:pt idx="1315">
                  <c:v>120.0356725</c:v>
                </c:pt>
                <c:pt idx="1316">
                  <c:v>119.9708119</c:v>
                </c:pt>
                <c:pt idx="1317">
                  <c:v>120.42596899999999</c:v>
                </c:pt>
                <c:pt idx="1318">
                  <c:v>120.2369047</c:v>
                </c:pt>
                <c:pt idx="1319">
                  <c:v>120.57</c:v>
                </c:pt>
                <c:pt idx="1320">
                  <c:v>119.27500000000001</c:v>
                </c:pt>
                <c:pt idx="1321">
                  <c:v>119.14</c:v>
                </c:pt>
                <c:pt idx="1322">
                  <c:v>121.19499999999999</c:v>
                </c:pt>
                <c:pt idx="1323">
                  <c:v>119</c:v>
                </c:pt>
                <c:pt idx="1324">
                  <c:v>117.72</c:v>
                </c:pt>
                <c:pt idx="1325">
                  <c:v>116.79</c:v>
                </c:pt>
                <c:pt idx="1326">
                  <c:v>117.88500000000001</c:v>
                </c:pt>
                <c:pt idx="1327">
                  <c:v>118.44499999999999</c:v>
                </c:pt>
                <c:pt idx="1328">
                  <c:v>117.63500000000001</c:v>
                </c:pt>
                <c:pt idx="1329">
                  <c:v>115.925</c:v>
                </c:pt>
                <c:pt idx="1330">
                  <c:v>116.92</c:v>
                </c:pt>
                <c:pt idx="1331">
                  <c:v>115.925</c:v>
                </c:pt>
                <c:pt idx="1332">
                  <c:v>117.02500000000001</c:v>
                </c:pt>
                <c:pt idx="1333">
                  <c:v>117.21</c:v>
                </c:pt>
                <c:pt idx="1334">
                  <c:v>117.44499999999999</c:v>
                </c:pt>
                <c:pt idx="1335">
                  <c:v>117.61</c:v>
                </c:pt>
                <c:pt idx="1336">
                  <c:v>117.47</c:v>
                </c:pt>
                <c:pt idx="1337">
                  <c:v>117.47499999999999</c:v>
                </c:pt>
                <c:pt idx="1338">
                  <c:v>118.33</c:v>
                </c:pt>
                <c:pt idx="1339">
                  <c:v>118.26</c:v>
                </c:pt>
                <c:pt idx="1340">
                  <c:v>118.28</c:v>
                </c:pt>
                <c:pt idx="1341">
                  <c:v>119.545</c:v>
                </c:pt>
                <c:pt idx="1342">
                  <c:v>117.53</c:v>
                </c:pt>
                <c:pt idx="1343">
                  <c:v>118.83</c:v>
                </c:pt>
                <c:pt idx="1344">
                  <c:v>118.16</c:v>
                </c:pt>
                <c:pt idx="1345">
                  <c:v>126.065</c:v>
                </c:pt>
                <c:pt idx="1346">
                  <c:v>127.2</c:v>
                </c:pt>
                <c:pt idx="1347">
                  <c:v>125.505</c:v>
                </c:pt>
                <c:pt idx="1348">
                  <c:v>124.265</c:v>
                </c:pt>
                <c:pt idx="1349">
                  <c:v>124.595</c:v>
                </c:pt>
                <c:pt idx="1350">
                  <c:v>124.45</c:v>
                </c:pt>
                <c:pt idx="1351">
                  <c:v>124.92</c:v>
                </c:pt>
                <c:pt idx="1352">
                  <c:v>124.97</c:v>
                </c:pt>
                <c:pt idx="1353">
                  <c:v>124.97499999999999</c:v>
                </c:pt>
                <c:pt idx="1354">
                  <c:v>124.97</c:v>
                </c:pt>
                <c:pt idx="1355">
                  <c:v>125.88</c:v>
                </c:pt>
                <c:pt idx="1356">
                  <c:v>137.63999999999999</c:v>
                </c:pt>
                <c:pt idx="1357">
                  <c:v>138.88499999999999</c:v>
                </c:pt>
                <c:pt idx="1358">
                  <c:v>134.77000000000001</c:v>
                </c:pt>
                <c:pt idx="1359">
                  <c:v>152.55500000000001</c:v>
                </c:pt>
                <c:pt idx="1360">
                  <c:v>156.79499999999999</c:v>
                </c:pt>
                <c:pt idx="1361">
                  <c:v>153.35</c:v>
                </c:pt>
                <c:pt idx="1362">
                  <c:v>147.565</c:v>
                </c:pt>
                <c:pt idx="1363">
                  <c:v>138.46</c:v>
                </c:pt>
                <c:pt idx="1364">
                  <c:v>138.89500000000001</c:v>
                </c:pt>
                <c:pt idx="1365">
                  <c:v>135.69499999999999</c:v>
                </c:pt>
                <c:pt idx="1366">
                  <c:v>135.655</c:v>
                </c:pt>
                <c:pt idx="1367">
                  <c:v>135.745</c:v>
                </c:pt>
                <c:pt idx="1368">
                  <c:v>135.785</c:v>
                </c:pt>
                <c:pt idx="1369">
                  <c:v>131.595</c:v>
                </c:pt>
                <c:pt idx="1370">
                  <c:v>131.57</c:v>
                </c:pt>
                <c:pt idx="1371">
                  <c:v>127.52500000000001</c:v>
                </c:pt>
                <c:pt idx="1372">
                  <c:v>128.08500000000001</c:v>
                </c:pt>
                <c:pt idx="1373">
                  <c:v>127.97499999999999</c:v>
                </c:pt>
                <c:pt idx="1374">
                  <c:v>130.79</c:v>
                </c:pt>
                <c:pt idx="1375">
                  <c:v>132.97999999999999</c:v>
                </c:pt>
                <c:pt idx="1376">
                  <c:v>132.82</c:v>
                </c:pt>
                <c:pt idx="1377">
                  <c:v>134.54499999999999</c:v>
                </c:pt>
                <c:pt idx="1378">
                  <c:v>134.25</c:v>
                </c:pt>
                <c:pt idx="1379">
                  <c:v>133.94</c:v>
                </c:pt>
                <c:pt idx="1380">
                  <c:v>132.30500000000001</c:v>
                </c:pt>
                <c:pt idx="1381">
                  <c:v>135.63</c:v>
                </c:pt>
                <c:pt idx="1382">
                  <c:v>131.72499999999999</c:v>
                </c:pt>
                <c:pt idx="1383">
                  <c:v>128.14500000000001</c:v>
                </c:pt>
                <c:pt idx="1384">
                  <c:v>125.755</c:v>
                </c:pt>
                <c:pt idx="1385">
                  <c:v>130.435</c:v>
                </c:pt>
                <c:pt idx="1386">
                  <c:v>127.49</c:v>
                </c:pt>
                <c:pt idx="1387">
                  <c:v>128.98500000000001</c:v>
                </c:pt>
                <c:pt idx="1388">
                  <c:v>129.06</c:v>
                </c:pt>
                <c:pt idx="1389">
                  <c:v>130.685</c:v>
                </c:pt>
                <c:pt idx="1390">
                  <c:v>132.08000000000001</c:v>
                </c:pt>
                <c:pt idx="1391">
                  <c:v>132.22499999999999</c:v>
                </c:pt>
                <c:pt idx="1392">
                  <c:v>132.07499999999999</c:v>
                </c:pt>
                <c:pt idx="1393">
                  <c:v>130.67500000000001</c:v>
                </c:pt>
                <c:pt idx="1394">
                  <c:v>130.23500000000001</c:v>
                </c:pt>
                <c:pt idx="1395">
                  <c:v>129.4</c:v>
                </c:pt>
                <c:pt idx="1396">
                  <c:v>130.32</c:v>
                </c:pt>
                <c:pt idx="1397">
                  <c:v>130.035</c:v>
                </c:pt>
                <c:pt idx="1398">
                  <c:v>129.72</c:v>
                </c:pt>
                <c:pt idx="1399">
                  <c:v>127.16500000000001</c:v>
                </c:pt>
                <c:pt idx="1400">
                  <c:v>125.4</c:v>
                </c:pt>
                <c:pt idx="1401">
                  <c:v>127.255</c:v>
                </c:pt>
                <c:pt idx="1402">
                  <c:v>123.81</c:v>
                </c:pt>
                <c:pt idx="1403">
                  <c:v>122.30500000000001</c:v>
                </c:pt>
                <c:pt idx="1404">
                  <c:v>122.995</c:v>
                </c:pt>
                <c:pt idx="1405">
                  <c:v>126.37</c:v>
                </c:pt>
                <c:pt idx="1406">
                  <c:v>126.18</c:v>
                </c:pt>
                <c:pt idx="1407">
                  <c:v>126.235</c:v>
                </c:pt>
                <c:pt idx="1408">
                  <c:v>127.785</c:v>
                </c:pt>
                <c:pt idx="1409">
                  <c:v>130.96</c:v>
                </c:pt>
                <c:pt idx="1410">
                  <c:v>132.04499999999999</c:v>
                </c:pt>
                <c:pt idx="1411">
                  <c:v>128.59</c:v>
                </c:pt>
                <c:pt idx="1412">
                  <c:v>128.11500000000001</c:v>
                </c:pt>
                <c:pt idx="1413">
                  <c:v>125.47</c:v>
                </c:pt>
                <c:pt idx="1414">
                  <c:v>125.105</c:v>
                </c:pt>
                <c:pt idx="1415">
                  <c:v>126.41</c:v>
                </c:pt>
                <c:pt idx="1416">
                  <c:v>127.035</c:v>
                </c:pt>
                <c:pt idx="1417">
                  <c:v>126.755</c:v>
                </c:pt>
                <c:pt idx="1418">
                  <c:v>125.98</c:v>
                </c:pt>
                <c:pt idx="1419">
                  <c:v>123.955</c:v>
                </c:pt>
                <c:pt idx="1420">
                  <c:v>125.855</c:v>
                </c:pt>
                <c:pt idx="1421">
                  <c:v>126.68</c:v>
                </c:pt>
                <c:pt idx="1422">
                  <c:v>124.83499999999999</c:v>
                </c:pt>
                <c:pt idx="1423">
                  <c:v>123.995</c:v>
                </c:pt>
                <c:pt idx="1424">
                  <c:v>125.655</c:v>
                </c:pt>
                <c:pt idx="1425">
                  <c:v>125.41500000000001</c:v>
                </c:pt>
                <c:pt idx="1426">
                  <c:v>124.645</c:v>
                </c:pt>
                <c:pt idx="1427">
                  <c:v>124.72499999999999</c:v>
                </c:pt>
                <c:pt idx="1428">
                  <c:v>124.69</c:v>
                </c:pt>
                <c:pt idx="1429">
                  <c:v>124.97</c:v>
                </c:pt>
                <c:pt idx="1430">
                  <c:v>124.155</c:v>
                </c:pt>
                <c:pt idx="1431">
                  <c:v>123.7</c:v>
                </c:pt>
                <c:pt idx="1432">
                  <c:v>122.065</c:v>
                </c:pt>
                <c:pt idx="1433">
                  <c:v>118.07</c:v>
                </c:pt>
                <c:pt idx="1434">
                  <c:v>120.42</c:v>
                </c:pt>
                <c:pt idx="1435">
                  <c:v>118.045</c:v>
                </c:pt>
                <c:pt idx="1436">
                  <c:v>119.965</c:v>
                </c:pt>
                <c:pt idx="1437">
                  <c:v>119.575</c:v>
                </c:pt>
                <c:pt idx="1438">
                  <c:v>118.36499999999999</c:v>
                </c:pt>
                <c:pt idx="1439">
                  <c:v>117.245</c:v>
                </c:pt>
                <c:pt idx="1440">
                  <c:v>116.37</c:v>
                </c:pt>
                <c:pt idx="1441">
                  <c:v>116.79</c:v>
                </c:pt>
                <c:pt idx="1442">
                  <c:v>114.955</c:v>
                </c:pt>
                <c:pt idx="1443">
                  <c:v>113.295</c:v>
                </c:pt>
                <c:pt idx="1444">
                  <c:v>116.07</c:v>
                </c:pt>
                <c:pt idx="1445">
                  <c:v>112.78</c:v>
                </c:pt>
                <c:pt idx="1446">
                  <c:v>111.48</c:v>
                </c:pt>
                <c:pt idx="1447">
                  <c:v>109.56</c:v>
                </c:pt>
                <c:pt idx="1448">
                  <c:v>110.77</c:v>
                </c:pt>
                <c:pt idx="1449">
                  <c:v>109.92</c:v>
                </c:pt>
                <c:pt idx="1450">
                  <c:v>110.16</c:v>
                </c:pt>
                <c:pt idx="1451">
                  <c:v>111.49</c:v>
                </c:pt>
                <c:pt idx="1452">
                  <c:v>109.04</c:v>
                </c:pt>
                <c:pt idx="1453">
                  <c:v>108.86</c:v>
                </c:pt>
                <c:pt idx="1454">
                  <c:v>109.08499999999999</c:v>
                </c:pt>
                <c:pt idx="1455">
                  <c:v>109.25</c:v>
                </c:pt>
                <c:pt idx="1456">
                  <c:v>108.995</c:v>
                </c:pt>
                <c:pt idx="1457">
                  <c:v>109.595</c:v>
                </c:pt>
                <c:pt idx="1458">
                  <c:v>110.14</c:v>
                </c:pt>
                <c:pt idx="1459">
                  <c:v>109.78</c:v>
                </c:pt>
                <c:pt idx="1460">
                  <c:v>109.2</c:v>
                </c:pt>
                <c:pt idx="1461">
                  <c:v>106.30500000000001</c:v>
                </c:pt>
                <c:pt idx="1462">
                  <c:v>113.255</c:v>
                </c:pt>
                <c:pt idx="1463">
                  <c:v>109.62</c:v>
                </c:pt>
                <c:pt idx="1464">
                  <c:v>110.99</c:v>
                </c:pt>
                <c:pt idx="1465">
                  <c:v>110.28</c:v>
                </c:pt>
                <c:pt idx="1466">
                  <c:v>110.295</c:v>
                </c:pt>
                <c:pt idx="1467">
                  <c:v>109.58499999999999</c:v>
                </c:pt>
                <c:pt idx="1468">
                  <c:v>108.395</c:v>
                </c:pt>
                <c:pt idx="1469">
                  <c:v>107.91500000000001</c:v>
                </c:pt>
                <c:pt idx="1470">
                  <c:v>106.11</c:v>
                </c:pt>
                <c:pt idx="1471">
                  <c:v>107.995</c:v>
                </c:pt>
                <c:pt idx="1472">
                  <c:v>108.93</c:v>
                </c:pt>
                <c:pt idx="1473">
                  <c:v>107.37</c:v>
                </c:pt>
                <c:pt idx="1474">
                  <c:v>104.34</c:v>
                </c:pt>
                <c:pt idx="1475">
                  <c:v>104.44499999999999</c:v>
                </c:pt>
                <c:pt idx="1476">
                  <c:v>103.07</c:v>
                </c:pt>
                <c:pt idx="1477">
                  <c:v>110.47499999999999</c:v>
                </c:pt>
                <c:pt idx="1478">
                  <c:v>110.22499999999999</c:v>
                </c:pt>
                <c:pt idx="1479">
                  <c:v>111.09</c:v>
                </c:pt>
                <c:pt idx="1480">
                  <c:v>112.015</c:v>
                </c:pt>
                <c:pt idx="1481">
                  <c:v>107.315</c:v>
                </c:pt>
                <c:pt idx="1482">
                  <c:v>110.57</c:v>
                </c:pt>
                <c:pt idx="1483">
                  <c:v>111.17</c:v>
                </c:pt>
                <c:pt idx="1484">
                  <c:v>110.645</c:v>
                </c:pt>
                <c:pt idx="1485">
                  <c:v>111.43</c:v>
                </c:pt>
                <c:pt idx="1486">
                  <c:v>110.465</c:v>
                </c:pt>
                <c:pt idx="1487">
                  <c:v>111.73</c:v>
                </c:pt>
                <c:pt idx="1488">
                  <c:v>111.845</c:v>
                </c:pt>
                <c:pt idx="1489">
                  <c:v>110.8</c:v>
                </c:pt>
                <c:pt idx="1490">
                  <c:v>110.31</c:v>
                </c:pt>
                <c:pt idx="1491">
                  <c:v>111.76</c:v>
                </c:pt>
                <c:pt idx="1492">
                  <c:v>111.485</c:v>
                </c:pt>
                <c:pt idx="1493">
                  <c:v>112.11499999999999</c:v>
                </c:pt>
                <c:pt idx="1494">
                  <c:v>110.255</c:v>
                </c:pt>
                <c:pt idx="1495">
                  <c:v>110</c:v>
                </c:pt>
                <c:pt idx="1496">
                  <c:v>111.07</c:v>
                </c:pt>
                <c:pt idx="1497">
                  <c:v>110.295</c:v>
                </c:pt>
                <c:pt idx="1498">
                  <c:v>109.42</c:v>
                </c:pt>
                <c:pt idx="1499">
                  <c:v>109.45</c:v>
                </c:pt>
                <c:pt idx="1500">
                  <c:v>109.51</c:v>
                </c:pt>
                <c:pt idx="1501">
                  <c:v>107.59</c:v>
                </c:pt>
                <c:pt idx="1502">
                  <c:v>107.87</c:v>
                </c:pt>
                <c:pt idx="1503">
                  <c:v>108.55</c:v>
                </c:pt>
                <c:pt idx="1504">
                  <c:v>107.58</c:v>
                </c:pt>
                <c:pt idx="1505">
                  <c:v>108.68</c:v>
                </c:pt>
                <c:pt idx="1506">
                  <c:v>107.74</c:v>
                </c:pt>
                <c:pt idx="1507">
                  <c:v>107.39</c:v>
                </c:pt>
                <c:pt idx="1508">
                  <c:v>106.65</c:v>
                </c:pt>
                <c:pt idx="1509">
                  <c:v>106.19</c:v>
                </c:pt>
                <c:pt idx="1510">
                  <c:v>106.81</c:v>
                </c:pt>
                <c:pt idx="1511">
                  <c:v>105.56</c:v>
                </c:pt>
                <c:pt idx="1512">
                  <c:v>102.515</c:v>
                </c:pt>
                <c:pt idx="1513">
                  <c:v>101.285</c:v>
                </c:pt>
                <c:pt idx="1514">
                  <c:v>101.455</c:v>
                </c:pt>
                <c:pt idx="1515">
                  <c:v>106.81</c:v>
                </c:pt>
                <c:pt idx="1516">
                  <c:v>107.74</c:v>
                </c:pt>
                <c:pt idx="1517">
                  <c:v>106.24</c:v>
                </c:pt>
                <c:pt idx="1518">
                  <c:v>107.57</c:v>
                </c:pt>
                <c:pt idx="1519">
                  <c:v>106.83</c:v>
                </c:pt>
                <c:pt idx="1520">
                  <c:v>106.62</c:v>
                </c:pt>
                <c:pt idx="1521">
                  <c:v>108.33499999999999</c:v>
                </c:pt>
                <c:pt idx="1522">
                  <c:v>107.55</c:v>
                </c:pt>
                <c:pt idx="1523">
                  <c:v>107.715</c:v>
                </c:pt>
                <c:pt idx="1524">
                  <c:v>106.855</c:v>
                </c:pt>
                <c:pt idx="1525">
                  <c:v>107.16500000000001</c:v>
                </c:pt>
                <c:pt idx="1526">
                  <c:v>106.655</c:v>
                </c:pt>
                <c:pt idx="1527">
                  <c:v>106.94499999999999</c:v>
                </c:pt>
                <c:pt idx="1528">
                  <c:v>107.82</c:v>
                </c:pt>
                <c:pt idx="1529">
                  <c:v>106.52</c:v>
                </c:pt>
                <c:pt idx="1530">
                  <c:v>106.655</c:v>
                </c:pt>
                <c:pt idx="1531">
                  <c:v>106.30500000000001</c:v>
                </c:pt>
                <c:pt idx="1532">
                  <c:v>106.755</c:v>
                </c:pt>
                <c:pt idx="1533">
                  <c:v>107.9</c:v>
                </c:pt>
                <c:pt idx="1534">
                  <c:v>107.19</c:v>
                </c:pt>
                <c:pt idx="1535">
                  <c:v>113.325</c:v>
                </c:pt>
                <c:pt idx="1536">
                  <c:v>113.17</c:v>
                </c:pt>
                <c:pt idx="1537">
                  <c:v>112.83</c:v>
                </c:pt>
                <c:pt idx="1538">
                  <c:v>113</c:v>
                </c:pt>
                <c:pt idx="1539">
                  <c:v>111.33</c:v>
                </c:pt>
                <c:pt idx="1540">
                  <c:v>111.105</c:v>
                </c:pt>
                <c:pt idx="1541">
                  <c:v>111.375</c:v>
                </c:pt>
                <c:pt idx="1542">
                  <c:v>109.9</c:v>
                </c:pt>
                <c:pt idx="1543">
                  <c:v>109.045</c:v>
                </c:pt>
                <c:pt idx="1544">
                  <c:v>110.795</c:v>
                </c:pt>
                <c:pt idx="1545">
                  <c:v>110.67</c:v>
                </c:pt>
                <c:pt idx="1546">
                  <c:v>110.375</c:v>
                </c:pt>
                <c:pt idx="1547">
                  <c:v>110.58</c:v>
                </c:pt>
                <c:pt idx="1548">
                  <c:v>111.45</c:v>
                </c:pt>
                <c:pt idx="1549">
                  <c:v>111.5</c:v>
                </c:pt>
                <c:pt idx="1550">
                  <c:v>110.545</c:v>
                </c:pt>
                <c:pt idx="1551">
                  <c:v>110.645</c:v>
                </c:pt>
                <c:pt idx="1552">
                  <c:v>110.51</c:v>
                </c:pt>
                <c:pt idx="1553">
                  <c:v>108.905</c:v>
                </c:pt>
                <c:pt idx="1554">
                  <c:v>109.52500000000001</c:v>
                </c:pt>
                <c:pt idx="1555">
                  <c:v>109.66</c:v>
                </c:pt>
                <c:pt idx="1556">
                  <c:v>108.03</c:v>
                </c:pt>
                <c:pt idx="1557">
                  <c:v>107.77500000000001</c:v>
                </c:pt>
                <c:pt idx="1558">
                  <c:v>107.035</c:v>
                </c:pt>
                <c:pt idx="1559">
                  <c:v>106.645</c:v>
                </c:pt>
                <c:pt idx="1560">
                  <c:v>106.45</c:v>
                </c:pt>
                <c:pt idx="1561">
                  <c:v>105.355</c:v>
                </c:pt>
                <c:pt idx="1562">
                  <c:v>105.42</c:v>
                </c:pt>
                <c:pt idx="1563">
                  <c:v>105.575</c:v>
                </c:pt>
                <c:pt idx="1564">
                  <c:v>103.15</c:v>
                </c:pt>
                <c:pt idx="1565">
                  <c:v>98.9</c:v>
                </c:pt>
                <c:pt idx="1566">
                  <c:v>101.83</c:v>
                </c:pt>
                <c:pt idx="1567">
                  <c:v>98.32</c:v>
                </c:pt>
                <c:pt idx="1568">
                  <c:v>98.935000000000002</c:v>
                </c:pt>
                <c:pt idx="1569">
                  <c:v>98.484999999999999</c:v>
                </c:pt>
                <c:pt idx="1570">
                  <c:v>99.07</c:v>
                </c:pt>
                <c:pt idx="1571">
                  <c:v>97.665000000000006</c:v>
                </c:pt>
                <c:pt idx="1572">
                  <c:v>98.53</c:v>
                </c:pt>
                <c:pt idx="1573">
                  <c:v>97.55</c:v>
                </c:pt>
                <c:pt idx="1574">
                  <c:v>97.39</c:v>
                </c:pt>
                <c:pt idx="1575">
                  <c:v>98.474999999999994</c:v>
                </c:pt>
                <c:pt idx="1576">
                  <c:v>97.944999999999993</c:v>
                </c:pt>
                <c:pt idx="1577">
                  <c:v>97.995000000000005</c:v>
                </c:pt>
                <c:pt idx="1578">
                  <c:v>96.71</c:v>
                </c:pt>
                <c:pt idx="1579">
                  <c:v>94.864999999999995</c:v>
                </c:pt>
                <c:pt idx="1580">
                  <c:v>94.73</c:v>
                </c:pt>
                <c:pt idx="1581">
                  <c:v>94.21</c:v>
                </c:pt>
                <c:pt idx="1582">
                  <c:v>95.504999999999995</c:v>
                </c:pt>
                <c:pt idx="1583">
                  <c:v>94.43</c:v>
                </c:pt>
                <c:pt idx="1584">
                  <c:v>93.38</c:v>
                </c:pt>
                <c:pt idx="1585">
                  <c:v>94.29</c:v>
                </c:pt>
                <c:pt idx="1586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37-47A9-9839-2F8415D31816}"/>
            </c:ext>
          </c:extLst>
        </c:ser>
        <c:ser>
          <c:idx val="5"/>
          <c:order val="4"/>
          <c:tx>
            <c:strRef>
              <c:f>'מסכם+גרף'!$G$2</c:f>
              <c:strCache>
                <c:ptCount val="1"/>
                <c:pt idx="0">
                  <c:v>פולין</c:v>
                </c:pt>
              </c:strCache>
            </c:strRef>
          </c:tx>
          <c:spPr>
            <a:ln w="22225" cap="rnd">
              <a:solidFill>
                <a:srgbClr val="D87585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'מסכם+גרף'!$G$3:$G$1591</c:f>
              <c:numCache>
                <c:formatCode>0.00</c:formatCode>
                <c:ptCount val="1589"/>
                <c:pt idx="0">
                  <c:v>50.7819</c:v>
                </c:pt>
                <c:pt idx="1">
                  <c:v>51.115200000000002</c:v>
                </c:pt>
                <c:pt idx="2">
                  <c:v>50.781766670000003</c:v>
                </c:pt>
                <c:pt idx="3">
                  <c:v>50.448399999999999</c:v>
                </c:pt>
                <c:pt idx="4">
                  <c:v>50.448333329999997</c:v>
                </c:pt>
                <c:pt idx="5">
                  <c:v>49.781433329999999</c:v>
                </c:pt>
                <c:pt idx="6">
                  <c:v>48.884500000000003</c:v>
                </c:pt>
                <c:pt idx="7">
                  <c:v>48.439900000000002</c:v>
                </c:pt>
                <c:pt idx="8">
                  <c:v>48.688524999999998</c:v>
                </c:pt>
                <c:pt idx="9">
                  <c:v>48.948475000000002</c:v>
                </c:pt>
                <c:pt idx="10">
                  <c:v>48.917875000000002</c:v>
                </c:pt>
                <c:pt idx="11">
                  <c:v>48.899900000000002</c:v>
                </c:pt>
                <c:pt idx="12">
                  <c:v>49.158675000000002</c:v>
                </c:pt>
                <c:pt idx="13">
                  <c:v>49.169525</c:v>
                </c:pt>
                <c:pt idx="14">
                  <c:v>49.185524999999998</c:v>
                </c:pt>
                <c:pt idx="15">
                  <c:v>49.179850000000002</c:v>
                </c:pt>
                <c:pt idx="16">
                  <c:v>48.658275000000003</c:v>
                </c:pt>
                <c:pt idx="17">
                  <c:v>48.653424999999999</c:v>
                </c:pt>
                <c:pt idx="18">
                  <c:v>48.418849999999999</c:v>
                </c:pt>
                <c:pt idx="19">
                  <c:v>48.426250000000003</c:v>
                </c:pt>
                <c:pt idx="20">
                  <c:v>48.420425000000002</c:v>
                </c:pt>
                <c:pt idx="21">
                  <c:v>48.427774999999997</c:v>
                </c:pt>
                <c:pt idx="22">
                  <c:v>48.412399999999998</c:v>
                </c:pt>
                <c:pt idx="23">
                  <c:v>48.437275</c:v>
                </c:pt>
                <c:pt idx="24">
                  <c:v>48.693550000000002</c:v>
                </c:pt>
                <c:pt idx="25">
                  <c:v>49.205449999999999</c:v>
                </c:pt>
                <c:pt idx="26">
                  <c:v>49.435450000000003</c:v>
                </c:pt>
                <c:pt idx="27">
                  <c:v>49.684975000000001</c:v>
                </c:pt>
                <c:pt idx="28">
                  <c:v>49.683700000000002</c:v>
                </c:pt>
                <c:pt idx="29">
                  <c:v>50.760166669999997</c:v>
                </c:pt>
                <c:pt idx="30">
                  <c:v>51.093299999999999</c:v>
                </c:pt>
                <c:pt idx="31">
                  <c:v>50.759933330000003</c:v>
                </c:pt>
                <c:pt idx="32">
                  <c:v>50.759933330000003</c:v>
                </c:pt>
                <c:pt idx="33">
                  <c:v>50.759866670000001</c:v>
                </c:pt>
                <c:pt idx="34">
                  <c:v>50.759900000000002</c:v>
                </c:pt>
                <c:pt idx="35">
                  <c:v>53.245666669999999</c:v>
                </c:pt>
                <c:pt idx="36">
                  <c:v>55.578933329999998</c:v>
                </c:pt>
                <c:pt idx="37">
                  <c:v>55.578866669999996</c:v>
                </c:pt>
                <c:pt idx="38">
                  <c:v>59.578833330000002</c:v>
                </c:pt>
                <c:pt idx="39">
                  <c:v>62.245333330000001</c:v>
                </c:pt>
                <c:pt idx="40">
                  <c:v>61.578466669999997</c:v>
                </c:pt>
                <c:pt idx="41">
                  <c:v>64.245033329999998</c:v>
                </c:pt>
                <c:pt idx="42">
                  <c:v>68.721866669999997</c:v>
                </c:pt>
                <c:pt idx="43">
                  <c:v>74.121725920000003</c:v>
                </c:pt>
                <c:pt idx="44">
                  <c:v>74.628457150000003</c:v>
                </c:pt>
                <c:pt idx="45">
                  <c:v>73.077109019999995</c:v>
                </c:pt>
                <c:pt idx="46">
                  <c:v>69.68927884</c:v>
                </c:pt>
                <c:pt idx="47">
                  <c:v>66.057877099999999</c:v>
                </c:pt>
                <c:pt idx="48">
                  <c:v>64.848245890000001</c:v>
                </c:pt>
                <c:pt idx="49">
                  <c:v>65.827011670000005</c:v>
                </c:pt>
                <c:pt idx="50">
                  <c:v>65.874708889999994</c:v>
                </c:pt>
                <c:pt idx="51">
                  <c:v>64.891714359999995</c:v>
                </c:pt>
                <c:pt idx="52">
                  <c:v>63.120761770000001</c:v>
                </c:pt>
                <c:pt idx="53">
                  <c:v>63.029414029999998</c:v>
                </c:pt>
                <c:pt idx="54">
                  <c:v>63.06022677</c:v>
                </c:pt>
                <c:pt idx="55">
                  <c:v>65.060192619999995</c:v>
                </c:pt>
                <c:pt idx="56">
                  <c:v>65.772207420000001</c:v>
                </c:pt>
                <c:pt idx="57">
                  <c:v>65.199426320000001</c:v>
                </c:pt>
                <c:pt idx="58">
                  <c:v>65.202522250000001</c:v>
                </c:pt>
                <c:pt idx="59">
                  <c:v>65.205275</c:v>
                </c:pt>
                <c:pt idx="60">
                  <c:v>65.064470740000004</c:v>
                </c:pt>
                <c:pt idx="61">
                  <c:v>64.74524538</c:v>
                </c:pt>
                <c:pt idx="62">
                  <c:v>64.543583380000001</c:v>
                </c:pt>
                <c:pt idx="63">
                  <c:v>64.489314149999998</c:v>
                </c:pt>
                <c:pt idx="64">
                  <c:v>64.470838689999994</c:v>
                </c:pt>
                <c:pt idx="65">
                  <c:v>64.518839470000003</c:v>
                </c:pt>
                <c:pt idx="66">
                  <c:v>64.541631109999997</c:v>
                </c:pt>
                <c:pt idx="67">
                  <c:v>64.478585899999999</c:v>
                </c:pt>
                <c:pt idx="68">
                  <c:v>64.465610380000001</c:v>
                </c:pt>
                <c:pt idx="69">
                  <c:v>64.517814270000002</c:v>
                </c:pt>
                <c:pt idx="70">
                  <c:v>64.790316099999998</c:v>
                </c:pt>
                <c:pt idx="71">
                  <c:v>64.772401360000003</c:v>
                </c:pt>
                <c:pt idx="72">
                  <c:v>64.766918910000001</c:v>
                </c:pt>
                <c:pt idx="73">
                  <c:v>65.813763109999996</c:v>
                </c:pt>
                <c:pt idx="74">
                  <c:v>65.812917650000003</c:v>
                </c:pt>
                <c:pt idx="75">
                  <c:v>65.827667489999996</c:v>
                </c:pt>
                <c:pt idx="76">
                  <c:v>65.974035499999999</c:v>
                </c:pt>
                <c:pt idx="77">
                  <c:v>64.869713630000007</c:v>
                </c:pt>
                <c:pt idx="78">
                  <c:v>63.943515619999999</c:v>
                </c:pt>
                <c:pt idx="79">
                  <c:v>63.716186450000002</c:v>
                </c:pt>
                <c:pt idx="80">
                  <c:v>63.38575427</c:v>
                </c:pt>
                <c:pt idx="81">
                  <c:v>63.296400349999999</c:v>
                </c:pt>
                <c:pt idx="82">
                  <c:v>63.260470720000001</c:v>
                </c:pt>
                <c:pt idx="83">
                  <c:v>63.248490250000003</c:v>
                </c:pt>
                <c:pt idx="84">
                  <c:v>62.991580540000001</c:v>
                </c:pt>
                <c:pt idx="85">
                  <c:v>62.059631279999998</c:v>
                </c:pt>
                <c:pt idx="86">
                  <c:v>60.968502729999997</c:v>
                </c:pt>
                <c:pt idx="87">
                  <c:v>61.404602779999998</c:v>
                </c:pt>
                <c:pt idx="88">
                  <c:v>59.542482730000003</c:v>
                </c:pt>
                <c:pt idx="89">
                  <c:v>59.50535361</c:v>
                </c:pt>
                <c:pt idx="90">
                  <c:v>59.442</c:v>
                </c:pt>
                <c:pt idx="91">
                  <c:v>59.481218830000003</c:v>
                </c:pt>
                <c:pt idx="92">
                  <c:v>58.479486369999996</c:v>
                </c:pt>
                <c:pt idx="93">
                  <c:v>58.320722600000003</c:v>
                </c:pt>
                <c:pt idx="94">
                  <c:v>58.721008550000001</c:v>
                </c:pt>
                <c:pt idx="95">
                  <c:v>58.803494370000003</c:v>
                </c:pt>
                <c:pt idx="96">
                  <c:v>59.199381649999999</c:v>
                </c:pt>
                <c:pt idx="97">
                  <c:v>59.199026250000003</c:v>
                </c:pt>
                <c:pt idx="98">
                  <c:v>59.251335959999999</c:v>
                </c:pt>
                <c:pt idx="99">
                  <c:v>59.264517079999997</c:v>
                </c:pt>
                <c:pt idx="100">
                  <c:v>59.292930769999998</c:v>
                </c:pt>
                <c:pt idx="101">
                  <c:v>59.300216249999998</c:v>
                </c:pt>
                <c:pt idx="102">
                  <c:v>59.305087589999999</c:v>
                </c:pt>
                <c:pt idx="103">
                  <c:v>59.300310439999997</c:v>
                </c:pt>
                <c:pt idx="104">
                  <c:v>59.555157960000003</c:v>
                </c:pt>
                <c:pt idx="105">
                  <c:v>59.55366618</c:v>
                </c:pt>
                <c:pt idx="106">
                  <c:v>59.550586180000003</c:v>
                </c:pt>
                <c:pt idx="107">
                  <c:v>59.808157719999997</c:v>
                </c:pt>
                <c:pt idx="108">
                  <c:v>59.808107720000002</c:v>
                </c:pt>
                <c:pt idx="109">
                  <c:v>59.810257720000003</c:v>
                </c:pt>
                <c:pt idx="110">
                  <c:v>59.947686179999998</c:v>
                </c:pt>
                <c:pt idx="111">
                  <c:v>58.83102014</c:v>
                </c:pt>
                <c:pt idx="112">
                  <c:v>58.450282309999999</c:v>
                </c:pt>
                <c:pt idx="113">
                  <c:v>58.137450430000001</c:v>
                </c:pt>
                <c:pt idx="114">
                  <c:v>58.059576100000001</c:v>
                </c:pt>
                <c:pt idx="115">
                  <c:v>58.033985739999999</c:v>
                </c:pt>
                <c:pt idx="116">
                  <c:v>58.007042429999998</c:v>
                </c:pt>
                <c:pt idx="117">
                  <c:v>58.168533719999999</c:v>
                </c:pt>
                <c:pt idx="118">
                  <c:v>58.233857039999997</c:v>
                </c:pt>
                <c:pt idx="119">
                  <c:v>58.059600000000003</c:v>
                </c:pt>
                <c:pt idx="120">
                  <c:v>58.282100980000003</c:v>
                </c:pt>
                <c:pt idx="121">
                  <c:v>58.275150770000003</c:v>
                </c:pt>
                <c:pt idx="122">
                  <c:v>58.271849449999998</c:v>
                </c:pt>
                <c:pt idx="123">
                  <c:v>58.27351436</c:v>
                </c:pt>
                <c:pt idx="124">
                  <c:v>58.270970320000004</c:v>
                </c:pt>
                <c:pt idx="125">
                  <c:v>58.739968509999997</c:v>
                </c:pt>
                <c:pt idx="126">
                  <c:v>59.269873150000002</c:v>
                </c:pt>
                <c:pt idx="127">
                  <c:v>59.367880159999999</c:v>
                </c:pt>
                <c:pt idx="128">
                  <c:v>59.004066280000004</c:v>
                </c:pt>
                <c:pt idx="129">
                  <c:v>59.279683779999999</c:v>
                </c:pt>
                <c:pt idx="130">
                  <c:v>59.230530989999998</c:v>
                </c:pt>
                <c:pt idx="131">
                  <c:v>60.79212948</c:v>
                </c:pt>
                <c:pt idx="132">
                  <c:v>60.22489066</c:v>
                </c:pt>
                <c:pt idx="133">
                  <c:v>60.038460180000001</c:v>
                </c:pt>
                <c:pt idx="134">
                  <c:v>59.918800900000001</c:v>
                </c:pt>
                <c:pt idx="135">
                  <c:v>57.883063550000003</c:v>
                </c:pt>
                <c:pt idx="136">
                  <c:v>57.837736200000002</c:v>
                </c:pt>
                <c:pt idx="137">
                  <c:v>57.822391920000001</c:v>
                </c:pt>
                <c:pt idx="138">
                  <c:v>57.815131309999998</c:v>
                </c:pt>
                <c:pt idx="139">
                  <c:v>57.814053260000001</c:v>
                </c:pt>
                <c:pt idx="140">
                  <c:v>58.173404640000001</c:v>
                </c:pt>
                <c:pt idx="141">
                  <c:v>58.185626810000002</c:v>
                </c:pt>
                <c:pt idx="142">
                  <c:v>58.231641349999997</c:v>
                </c:pt>
                <c:pt idx="143">
                  <c:v>58.238402729999997</c:v>
                </c:pt>
                <c:pt idx="144">
                  <c:v>58.243693129999997</c:v>
                </c:pt>
                <c:pt idx="145">
                  <c:v>58.306445770000003</c:v>
                </c:pt>
                <c:pt idx="146">
                  <c:v>58.308279630000001</c:v>
                </c:pt>
                <c:pt idx="147">
                  <c:v>58.301337359999998</c:v>
                </c:pt>
                <c:pt idx="148">
                  <c:v>58.303729060000002</c:v>
                </c:pt>
                <c:pt idx="149">
                  <c:v>58.308099650000003</c:v>
                </c:pt>
                <c:pt idx="150">
                  <c:v>59.055865349999998</c:v>
                </c:pt>
                <c:pt idx="151">
                  <c:v>59.257013909999998</c:v>
                </c:pt>
                <c:pt idx="152">
                  <c:v>59.258737019999998</c:v>
                </c:pt>
                <c:pt idx="153">
                  <c:v>59.272625750000003</c:v>
                </c:pt>
                <c:pt idx="154">
                  <c:v>59.299864679999999</c:v>
                </c:pt>
                <c:pt idx="155">
                  <c:v>59.314235959999998</c:v>
                </c:pt>
                <c:pt idx="156">
                  <c:v>59.350414520000001</c:v>
                </c:pt>
                <c:pt idx="157">
                  <c:v>59.362737590000002</c:v>
                </c:pt>
                <c:pt idx="158">
                  <c:v>59.363513529999999</c:v>
                </c:pt>
                <c:pt idx="159">
                  <c:v>59.574274289999998</c:v>
                </c:pt>
                <c:pt idx="160">
                  <c:v>59.372043099999999</c:v>
                </c:pt>
                <c:pt idx="161">
                  <c:v>59.622629830000001</c:v>
                </c:pt>
                <c:pt idx="162">
                  <c:v>59.598375879999999</c:v>
                </c:pt>
                <c:pt idx="163">
                  <c:v>59.600058279999999</c:v>
                </c:pt>
                <c:pt idx="164">
                  <c:v>59.615388279999998</c:v>
                </c:pt>
                <c:pt idx="165">
                  <c:v>57.884599999999999</c:v>
                </c:pt>
                <c:pt idx="166">
                  <c:v>57.655864180000002</c:v>
                </c:pt>
                <c:pt idx="167">
                  <c:v>57.203871489999997</c:v>
                </c:pt>
                <c:pt idx="168">
                  <c:v>57.659165289999997</c:v>
                </c:pt>
                <c:pt idx="169">
                  <c:v>57.410856250000002</c:v>
                </c:pt>
                <c:pt idx="170">
                  <c:v>57.366683160000001</c:v>
                </c:pt>
                <c:pt idx="171">
                  <c:v>57.447903089999997</c:v>
                </c:pt>
                <c:pt idx="172">
                  <c:v>56.466978820000001</c:v>
                </c:pt>
                <c:pt idx="173">
                  <c:v>56.70044884</c:v>
                </c:pt>
                <c:pt idx="174">
                  <c:v>61.628</c:v>
                </c:pt>
                <c:pt idx="175">
                  <c:v>61.008000000000003</c:v>
                </c:pt>
                <c:pt idx="176">
                  <c:v>57</c:v>
                </c:pt>
                <c:pt idx="177">
                  <c:v>57</c:v>
                </c:pt>
                <c:pt idx="178">
                  <c:v>57</c:v>
                </c:pt>
                <c:pt idx="179">
                  <c:v>57</c:v>
                </c:pt>
                <c:pt idx="180">
                  <c:v>57</c:v>
                </c:pt>
                <c:pt idx="181">
                  <c:v>57</c:v>
                </c:pt>
                <c:pt idx="182">
                  <c:v>60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60</c:v>
                </c:pt>
                <c:pt idx="188">
                  <c:v>60</c:v>
                </c:pt>
                <c:pt idx="189">
                  <c:v>60</c:v>
                </c:pt>
                <c:pt idx="190">
                  <c:v>60</c:v>
                </c:pt>
                <c:pt idx="191">
                  <c:v>60</c:v>
                </c:pt>
                <c:pt idx="192">
                  <c:v>60</c:v>
                </c:pt>
                <c:pt idx="193">
                  <c:v>60</c:v>
                </c:pt>
                <c:pt idx="194">
                  <c:v>60</c:v>
                </c:pt>
                <c:pt idx="195">
                  <c:v>60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60</c:v>
                </c:pt>
                <c:pt idx="214">
                  <c:v>60</c:v>
                </c:pt>
                <c:pt idx="215">
                  <c:v>60</c:v>
                </c:pt>
                <c:pt idx="216">
                  <c:v>60</c:v>
                </c:pt>
                <c:pt idx="217">
                  <c:v>60</c:v>
                </c:pt>
                <c:pt idx="218">
                  <c:v>60</c:v>
                </c:pt>
                <c:pt idx="219">
                  <c:v>60</c:v>
                </c:pt>
                <c:pt idx="220">
                  <c:v>60</c:v>
                </c:pt>
                <c:pt idx="221">
                  <c:v>60</c:v>
                </c:pt>
                <c:pt idx="222">
                  <c:v>60</c:v>
                </c:pt>
                <c:pt idx="223">
                  <c:v>60</c:v>
                </c:pt>
                <c:pt idx="224">
                  <c:v>57</c:v>
                </c:pt>
                <c:pt idx="225">
                  <c:v>56.131439559999997</c:v>
                </c:pt>
                <c:pt idx="226">
                  <c:v>56.247864849999999</c:v>
                </c:pt>
                <c:pt idx="227">
                  <c:v>55.929294900000002</c:v>
                </c:pt>
                <c:pt idx="228">
                  <c:v>57.347022580000001</c:v>
                </c:pt>
                <c:pt idx="229">
                  <c:v>57.540673560000002</c:v>
                </c:pt>
                <c:pt idx="230">
                  <c:v>57.898829540000001</c:v>
                </c:pt>
                <c:pt idx="231">
                  <c:v>58.278690009999998</c:v>
                </c:pt>
                <c:pt idx="232">
                  <c:v>58.301993959999997</c:v>
                </c:pt>
                <c:pt idx="233">
                  <c:v>57.686453460000003</c:v>
                </c:pt>
                <c:pt idx="234">
                  <c:v>57.642291610000001</c:v>
                </c:pt>
                <c:pt idx="235">
                  <c:v>56.241095520000002</c:v>
                </c:pt>
                <c:pt idx="236">
                  <c:v>55.813208660000001</c:v>
                </c:pt>
                <c:pt idx="237">
                  <c:v>55.770614879999997</c:v>
                </c:pt>
                <c:pt idx="238">
                  <c:v>55.805007719999999</c:v>
                </c:pt>
                <c:pt idx="239">
                  <c:v>55.801188920000001</c:v>
                </c:pt>
                <c:pt idx="240">
                  <c:v>56.174056810000003</c:v>
                </c:pt>
                <c:pt idx="241">
                  <c:v>56.369459980000002</c:v>
                </c:pt>
                <c:pt idx="242">
                  <c:v>57.229083889999998</c:v>
                </c:pt>
                <c:pt idx="243">
                  <c:v>57.804782070000002</c:v>
                </c:pt>
                <c:pt idx="244">
                  <c:v>58</c:v>
                </c:pt>
                <c:pt idx="245">
                  <c:v>58.140465300000002</c:v>
                </c:pt>
                <c:pt idx="246">
                  <c:v>58.064031440000001</c:v>
                </c:pt>
                <c:pt idx="247">
                  <c:v>58.152719329999996</c:v>
                </c:pt>
                <c:pt idx="248">
                  <c:v>59.085818709999998</c:v>
                </c:pt>
                <c:pt idx="249">
                  <c:v>59</c:v>
                </c:pt>
                <c:pt idx="250">
                  <c:v>58.276642369999998</c:v>
                </c:pt>
                <c:pt idx="251">
                  <c:v>58.228694789999999</c:v>
                </c:pt>
                <c:pt idx="252">
                  <c:v>58.921719619999998</c:v>
                </c:pt>
                <c:pt idx="253">
                  <c:v>59.124711359999999</c:v>
                </c:pt>
                <c:pt idx="254">
                  <c:v>58.99035172</c:v>
                </c:pt>
                <c:pt idx="255">
                  <c:v>58.956906189999998</c:v>
                </c:pt>
                <c:pt idx="256">
                  <c:v>58.899591659999999</c:v>
                </c:pt>
                <c:pt idx="257">
                  <c:v>58.899591659999999</c:v>
                </c:pt>
                <c:pt idx="258">
                  <c:v>58.899591659999999</c:v>
                </c:pt>
                <c:pt idx="259">
                  <c:v>58.899591659999999</c:v>
                </c:pt>
                <c:pt idx="260">
                  <c:v>49.8</c:v>
                </c:pt>
                <c:pt idx="261">
                  <c:v>50.7292214</c:v>
                </c:pt>
                <c:pt idx="262">
                  <c:v>50.783147980000003</c:v>
                </c:pt>
                <c:pt idx="263">
                  <c:v>50.766877940000001</c:v>
                </c:pt>
                <c:pt idx="264">
                  <c:v>50.751500950000001</c:v>
                </c:pt>
                <c:pt idx="265">
                  <c:v>49.956542640000002</c:v>
                </c:pt>
                <c:pt idx="266">
                  <c:v>49.580530619999998</c:v>
                </c:pt>
                <c:pt idx="267">
                  <c:v>49.46148161</c:v>
                </c:pt>
                <c:pt idx="268">
                  <c:v>48.40944863</c:v>
                </c:pt>
                <c:pt idx="269">
                  <c:v>48.136298699999998</c:v>
                </c:pt>
                <c:pt idx="270">
                  <c:v>48.994634779999998</c:v>
                </c:pt>
                <c:pt idx="271">
                  <c:v>49.375191469999997</c:v>
                </c:pt>
                <c:pt idx="272">
                  <c:v>49.720852299999997</c:v>
                </c:pt>
                <c:pt idx="273">
                  <c:v>49.234913570000003</c:v>
                </c:pt>
                <c:pt idx="274">
                  <c:v>49.616150359999999</c:v>
                </c:pt>
                <c:pt idx="275">
                  <c:v>50.010719629999997</c:v>
                </c:pt>
                <c:pt idx="276">
                  <c:v>49.304251739999998</c:v>
                </c:pt>
                <c:pt idx="277">
                  <c:v>48.852628629999998</c:v>
                </c:pt>
                <c:pt idx="278">
                  <c:v>48.551285200000002</c:v>
                </c:pt>
                <c:pt idx="279">
                  <c:v>48.551225199999998</c:v>
                </c:pt>
                <c:pt idx="280">
                  <c:v>48.3215</c:v>
                </c:pt>
                <c:pt idx="281">
                  <c:v>48.837695969999999</c:v>
                </c:pt>
                <c:pt idx="282">
                  <c:v>49.282133160000001</c:v>
                </c:pt>
                <c:pt idx="283">
                  <c:v>48.768221160000003</c:v>
                </c:pt>
                <c:pt idx="284">
                  <c:v>48.184383769999997</c:v>
                </c:pt>
                <c:pt idx="285">
                  <c:v>47.781158849999997</c:v>
                </c:pt>
                <c:pt idx="286">
                  <c:v>48.486045500000003</c:v>
                </c:pt>
                <c:pt idx="287">
                  <c:v>48.953899329999999</c:v>
                </c:pt>
                <c:pt idx="288">
                  <c:v>48.514443630000002</c:v>
                </c:pt>
                <c:pt idx="289">
                  <c:v>48.969137080000003</c:v>
                </c:pt>
                <c:pt idx="290">
                  <c:v>49.399920229999999</c:v>
                </c:pt>
                <c:pt idx="291">
                  <c:v>49.034181449999998</c:v>
                </c:pt>
                <c:pt idx="292">
                  <c:v>49.460153320000003</c:v>
                </c:pt>
                <c:pt idx="293">
                  <c:v>49.006627199999997</c:v>
                </c:pt>
                <c:pt idx="294">
                  <c:v>48.666585490000003</c:v>
                </c:pt>
                <c:pt idx="295">
                  <c:v>48.856675860000003</c:v>
                </c:pt>
                <c:pt idx="296">
                  <c:v>48.914171209999999</c:v>
                </c:pt>
                <c:pt idx="297">
                  <c:v>48.720220930000004</c:v>
                </c:pt>
                <c:pt idx="298">
                  <c:v>49.315862260000003</c:v>
                </c:pt>
                <c:pt idx="299">
                  <c:v>49.029360689999997</c:v>
                </c:pt>
                <c:pt idx="300">
                  <c:v>48.963468890000001</c:v>
                </c:pt>
                <c:pt idx="301">
                  <c:v>49.579128529999998</c:v>
                </c:pt>
                <c:pt idx="302">
                  <c:v>49.287848400000001</c:v>
                </c:pt>
                <c:pt idx="303">
                  <c:v>48.996166119999998</c:v>
                </c:pt>
                <c:pt idx="304">
                  <c:v>54.247</c:v>
                </c:pt>
                <c:pt idx="305">
                  <c:v>51.7</c:v>
                </c:pt>
                <c:pt idx="306">
                  <c:v>51.055249789999998</c:v>
                </c:pt>
                <c:pt idx="307">
                  <c:v>51.051931039999999</c:v>
                </c:pt>
                <c:pt idx="308">
                  <c:v>51.050845770000002</c:v>
                </c:pt>
                <c:pt idx="309">
                  <c:v>51.045446849999998</c:v>
                </c:pt>
                <c:pt idx="310">
                  <c:v>50.998403850000003</c:v>
                </c:pt>
                <c:pt idx="311">
                  <c:v>51.21402294</c:v>
                </c:pt>
                <c:pt idx="312">
                  <c:v>51.429493700000002</c:v>
                </c:pt>
                <c:pt idx="313">
                  <c:v>51.476037220000002</c:v>
                </c:pt>
                <c:pt idx="314">
                  <c:v>51.153393360000003</c:v>
                </c:pt>
                <c:pt idx="315">
                  <c:v>51.47047843</c:v>
                </c:pt>
                <c:pt idx="316">
                  <c:v>51.303142010000002</c:v>
                </c:pt>
                <c:pt idx="317">
                  <c:v>51.29342269</c:v>
                </c:pt>
                <c:pt idx="318">
                  <c:v>51.465242920000001</c:v>
                </c:pt>
                <c:pt idx="319">
                  <c:v>51.549968610000001</c:v>
                </c:pt>
                <c:pt idx="320">
                  <c:v>51.747646799999998</c:v>
                </c:pt>
                <c:pt idx="321">
                  <c:v>50.695595279999999</c:v>
                </c:pt>
                <c:pt idx="322">
                  <c:v>49.1804475</c:v>
                </c:pt>
                <c:pt idx="323">
                  <c:v>48.190133709999998</c:v>
                </c:pt>
                <c:pt idx="324">
                  <c:v>47.463074589999998</c:v>
                </c:pt>
                <c:pt idx="325">
                  <c:v>47.023238059999997</c:v>
                </c:pt>
                <c:pt idx="326">
                  <c:v>46.634527560000002</c:v>
                </c:pt>
                <c:pt idx="327">
                  <c:v>46.424863330000001</c:v>
                </c:pt>
                <c:pt idx="328">
                  <c:v>46.308735579999997</c:v>
                </c:pt>
                <c:pt idx="329">
                  <c:v>46.1757846</c:v>
                </c:pt>
                <c:pt idx="330">
                  <c:v>46.19923369</c:v>
                </c:pt>
                <c:pt idx="331">
                  <c:v>46.206973580000003</c:v>
                </c:pt>
                <c:pt idx="332">
                  <c:v>46.223360059999997</c:v>
                </c:pt>
                <c:pt idx="333">
                  <c:v>46.213887450000001</c:v>
                </c:pt>
                <c:pt idx="334">
                  <c:v>46.213974010000001</c:v>
                </c:pt>
                <c:pt idx="335">
                  <c:v>46.23153671</c:v>
                </c:pt>
                <c:pt idx="336">
                  <c:v>46.22392104</c:v>
                </c:pt>
                <c:pt idx="337">
                  <c:v>46.233028859999997</c:v>
                </c:pt>
                <c:pt idx="338">
                  <c:v>46.22148138</c:v>
                </c:pt>
                <c:pt idx="339">
                  <c:v>46.232119969999999</c:v>
                </c:pt>
                <c:pt idx="340">
                  <c:v>47.443405849999998</c:v>
                </c:pt>
                <c:pt idx="341">
                  <c:v>48.285971310000001</c:v>
                </c:pt>
                <c:pt idx="342">
                  <c:v>48.683609099999998</c:v>
                </c:pt>
                <c:pt idx="343">
                  <c:v>48.901082039999999</c:v>
                </c:pt>
                <c:pt idx="344">
                  <c:v>49.071889110000001</c:v>
                </c:pt>
                <c:pt idx="345">
                  <c:v>49.098624389999998</c:v>
                </c:pt>
                <c:pt idx="346">
                  <c:v>49.596262000000003</c:v>
                </c:pt>
                <c:pt idx="347">
                  <c:v>49.085243830000003</c:v>
                </c:pt>
                <c:pt idx="348">
                  <c:v>49.47229815</c:v>
                </c:pt>
                <c:pt idx="349">
                  <c:v>49.790682150000002</c:v>
                </c:pt>
                <c:pt idx="350">
                  <c:v>48.994224940000002</c:v>
                </c:pt>
                <c:pt idx="351">
                  <c:v>47.489858409999997</c:v>
                </c:pt>
                <c:pt idx="352">
                  <c:v>47.025486430000001</c:v>
                </c:pt>
                <c:pt idx="353">
                  <c:v>46.429522149999997</c:v>
                </c:pt>
                <c:pt idx="354">
                  <c:v>47.049835969999997</c:v>
                </c:pt>
                <c:pt idx="355">
                  <c:v>47.197744489999998</c:v>
                </c:pt>
                <c:pt idx="356">
                  <c:v>47.27109592</c:v>
                </c:pt>
                <c:pt idx="357">
                  <c:v>47.558192550000001</c:v>
                </c:pt>
                <c:pt idx="358">
                  <c:v>47.621102460000003</c:v>
                </c:pt>
                <c:pt idx="359">
                  <c:v>47.653791560000002</c:v>
                </c:pt>
                <c:pt idx="360">
                  <c:v>47.966127470000004</c:v>
                </c:pt>
                <c:pt idx="361">
                  <c:v>47.394967680000001</c:v>
                </c:pt>
                <c:pt idx="362">
                  <c:v>47.384994720000002</c:v>
                </c:pt>
                <c:pt idx="363">
                  <c:v>47.881599129999998</c:v>
                </c:pt>
                <c:pt idx="364">
                  <c:v>47.865520510000003</c:v>
                </c:pt>
                <c:pt idx="365">
                  <c:v>48.173538110000003</c:v>
                </c:pt>
                <c:pt idx="366">
                  <c:v>48.240754940000002</c:v>
                </c:pt>
                <c:pt idx="367">
                  <c:v>48.129813429999999</c:v>
                </c:pt>
                <c:pt idx="368">
                  <c:v>49.172497710000002</c:v>
                </c:pt>
                <c:pt idx="369">
                  <c:v>48.651267769999997</c:v>
                </c:pt>
                <c:pt idx="370">
                  <c:v>48.986404569999998</c:v>
                </c:pt>
                <c:pt idx="371">
                  <c:v>48.190157329999998</c:v>
                </c:pt>
                <c:pt idx="372">
                  <c:v>48.242094659999999</c:v>
                </c:pt>
                <c:pt idx="373">
                  <c:v>49.159543679999999</c:v>
                </c:pt>
                <c:pt idx="374">
                  <c:v>48.580004670000001</c:v>
                </c:pt>
                <c:pt idx="375">
                  <c:v>49.030828319999998</c:v>
                </c:pt>
                <c:pt idx="376">
                  <c:v>48.927738840000004</c:v>
                </c:pt>
                <c:pt idx="377">
                  <c:v>49.329690999999997</c:v>
                </c:pt>
                <c:pt idx="378">
                  <c:v>49.199883069999998</c:v>
                </c:pt>
                <c:pt idx="379">
                  <c:v>47.8629867</c:v>
                </c:pt>
                <c:pt idx="380">
                  <c:v>47.457948600000002</c:v>
                </c:pt>
                <c:pt idx="381">
                  <c:v>47.403747379999999</c:v>
                </c:pt>
                <c:pt idx="382">
                  <c:v>48.151428240000001</c:v>
                </c:pt>
                <c:pt idx="383">
                  <c:v>48.64589308</c:v>
                </c:pt>
                <c:pt idx="384">
                  <c:v>48.588992900000001</c:v>
                </c:pt>
                <c:pt idx="385">
                  <c:v>49.283423200000001</c:v>
                </c:pt>
                <c:pt idx="386">
                  <c:v>48.563682190000002</c:v>
                </c:pt>
                <c:pt idx="387">
                  <c:v>49.266536270000003</c:v>
                </c:pt>
                <c:pt idx="388">
                  <c:v>48.555552910000003</c:v>
                </c:pt>
                <c:pt idx="389">
                  <c:v>48.17866884</c:v>
                </c:pt>
                <c:pt idx="390">
                  <c:v>48.57272115</c:v>
                </c:pt>
                <c:pt idx="391">
                  <c:v>48.560250920000001</c:v>
                </c:pt>
                <c:pt idx="392">
                  <c:v>48.537828670000003</c:v>
                </c:pt>
                <c:pt idx="393">
                  <c:v>48.546229230000002</c:v>
                </c:pt>
                <c:pt idx="394">
                  <c:v>48.535541100000003</c:v>
                </c:pt>
                <c:pt idx="395">
                  <c:v>48.546082220000002</c:v>
                </c:pt>
                <c:pt idx="396">
                  <c:v>48.542586120000003</c:v>
                </c:pt>
                <c:pt idx="397">
                  <c:v>48.529147170000002</c:v>
                </c:pt>
                <c:pt idx="398">
                  <c:v>48.531035590000002</c:v>
                </c:pt>
                <c:pt idx="399">
                  <c:v>48.965759140000003</c:v>
                </c:pt>
                <c:pt idx="400">
                  <c:v>49.424166640000003</c:v>
                </c:pt>
                <c:pt idx="401">
                  <c:v>49.790600509999997</c:v>
                </c:pt>
                <c:pt idx="402">
                  <c:v>49.824424899999997</c:v>
                </c:pt>
                <c:pt idx="403">
                  <c:v>49.741545809999998</c:v>
                </c:pt>
                <c:pt idx="404">
                  <c:v>48.651648600000001</c:v>
                </c:pt>
                <c:pt idx="405">
                  <c:v>48.977631010000003</c:v>
                </c:pt>
                <c:pt idx="406">
                  <c:v>49.016410880000002</c:v>
                </c:pt>
                <c:pt idx="407">
                  <c:v>48.940517180000001</c:v>
                </c:pt>
                <c:pt idx="408">
                  <c:v>48.936337649999999</c:v>
                </c:pt>
                <c:pt idx="409">
                  <c:v>48.960167210000002</c:v>
                </c:pt>
                <c:pt idx="410">
                  <c:v>48.970939659999999</c:v>
                </c:pt>
                <c:pt idx="411">
                  <c:v>49.541168169999999</c:v>
                </c:pt>
                <c:pt idx="412">
                  <c:v>49.539292830000001</c:v>
                </c:pt>
                <c:pt idx="413">
                  <c:v>49.542583450000002</c:v>
                </c:pt>
                <c:pt idx="414">
                  <c:v>49.539948610000003</c:v>
                </c:pt>
                <c:pt idx="415">
                  <c:v>50.352685870000002</c:v>
                </c:pt>
                <c:pt idx="416">
                  <c:v>49.866185190000003</c:v>
                </c:pt>
                <c:pt idx="417">
                  <c:v>49.766673619999999</c:v>
                </c:pt>
                <c:pt idx="418">
                  <c:v>49.770296860000002</c:v>
                </c:pt>
                <c:pt idx="419">
                  <c:v>49.611755670000001</c:v>
                </c:pt>
                <c:pt idx="420">
                  <c:v>49.609172319999999</c:v>
                </c:pt>
                <c:pt idx="421">
                  <c:v>48.851399049999998</c:v>
                </c:pt>
                <c:pt idx="422">
                  <c:v>49.015349980000003</c:v>
                </c:pt>
                <c:pt idx="423">
                  <c:v>49.04559287</c:v>
                </c:pt>
                <c:pt idx="424">
                  <c:v>49.245910029999997</c:v>
                </c:pt>
                <c:pt idx="425">
                  <c:v>48.670664500000001</c:v>
                </c:pt>
                <c:pt idx="426">
                  <c:v>49.362029939999999</c:v>
                </c:pt>
                <c:pt idx="427">
                  <c:v>49.558550760000003</c:v>
                </c:pt>
                <c:pt idx="428">
                  <c:v>49.599087939999997</c:v>
                </c:pt>
                <c:pt idx="429">
                  <c:v>48.239756890000002</c:v>
                </c:pt>
                <c:pt idx="430">
                  <c:v>47.863740700000001</c:v>
                </c:pt>
                <c:pt idx="431">
                  <c:v>48.743544479999997</c:v>
                </c:pt>
                <c:pt idx="432">
                  <c:v>47.365166430000002</c:v>
                </c:pt>
                <c:pt idx="433">
                  <c:v>46.918327159999997</c:v>
                </c:pt>
                <c:pt idx="434">
                  <c:v>52.127000000000002</c:v>
                </c:pt>
                <c:pt idx="435">
                  <c:v>50.5</c:v>
                </c:pt>
                <c:pt idx="436">
                  <c:v>51.411579699999997</c:v>
                </c:pt>
                <c:pt idx="437">
                  <c:v>50.996315250000002</c:v>
                </c:pt>
                <c:pt idx="438">
                  <c:v>50.634783509999998</c:v>
                </c:pt>
                <c:pt idx="439">
                  <c:v>50.552119380000001</c:v>
                </c:pt>
                <c:pt idx="440">
                  <c:v>49.006912819999997</c:v>
                </c:pt>
                <c:pt idx="441">
                  <c:v>48.929884690000002</c:v>
                </c:pt>
                <c:pt idx="442">
                  <c:v>50.122831390000002</c:v>
                </c:pt>
                <c:pt idx="443">
                  <c:v>49.36327052</c:v>
                </c:pt>
                <c:pt idx="444">
                  <c:v>49.041533469999997</c:v>
                </c:pt>
                <c:pt idx="445">
                  <c:v>49.409838469999997</c:v>
                </c:pt>
                <c:pt idx="446">
                  <c:v>49.461878849999998</c:v>
                </c:pt>
                <c:pt idx="447">
                  <c:v>50.242828510000002</c:v>
                </c:pt>
                <c:pt idx="448">
                  <c:v>50.288057289999998</c:v>
                </c:pt>
                <c:pt idx="449">
                  <c:v>51.115386669999999</c:v>
                </c:pt>
                <c:pt idx="450">
                  <c:v>50.40180033</c:v>
                </c:pt>
                <c:pt idx="451">
                  <c:v>50.207177479999999</c:v>
                </c:pt>
                <c:pt idx="452">
                  <c:v>50.730164430000002</c:v>
                </c:pt>
                <c:pt idx="453">
                  <c:v>51.403020300000001</c:v>
                </c:pt>
                <c:pt idx="454">
                  <c:v>51.416821939999998</c:v>
                </c:pt>
                <c:pt idx="455">
                  <c:v>51.447284410000002</c:v>
                </c:pt>
                <c:pt idx="456">
                  <c:v>50.96172052</c:v>
                </c:pt>
                <c:pt idx="457">
                  <c:v>51.46934237</c:v>
                </c:pt>
                <c:pt idx="458">
                  <c:v>51.4563761</c:v>
                </c:pt>
                <c:pt idx="459">
                  <c:v>51.468090480000001</c:v>
                </c:pt>
                <c:pt idx="460">
                  <c:v>51.475781140000002</c:v>
                </c:pt>
                <c:pt idx="461">
                  <c:v>51.469606050000003</c:v>
                </c:pt>
                <c:pt idx="462">
                  <c:v>51.467691530000003</c:v>
                </c:pt>
                <c:pt idx="463">
                  <c:v>51.458346300000002</c:v>
                </c:pt>
                <c:pt idx="464">
                  <c:v>51.969215519999999</c:v>
                </c:pt>
                <c:pt idx="465">
                  <c:v>51.862310870000002</c:v>
                </c:pt>
                <c:pt idx="466">
                  <c:v>51.886712899999999</c:v>
                </c:pt>
                <c:pt idx="467">
                  <c:v>52.110175929999997</c:v>
                </c:pt>
                <c:pt idx="468">
                  <c:v>52.201413930000001</c:v>
                </c:pt>
                <c:pt idx="469">
                  <c:v>52.686586439999999</c:v>
                </c:pt>
                <c:pt idx="470">
                  <c:v>52.71107585</c:v>
                </c:pt>
                <c:pt idx="471">
                  <c:v>52.937590890000003</c:v>
                </c:pt>
                <c:pt idx="472">
                  <c:v>52.928290869999998</c:v>
                </c:pt>
                <c:pt idx="473">
                  <c:v>52.963857019999999</c:v>
                </c:pt>
                <c:pt idx="474">
                  <c:v>52.316558100000002</c:v>
                </c:pt>
                <c:pt idx="475">
                  <c:v>52.684930029999997</c:v>
                </c:pt>
                <c:pt idx="476">
                  <c:v>54.221132660000002</c:v>
                </c:pt>
                <c:pt idx="477">
                  <c:v>54.569502669999999</c:v>
                </c:pt>
                <c:pt idx="478">
                  <c:v>54.679139190000001</c:v>
                </c:pt>
                <c:pt idx="479">
                  <c:v>54.938020440000003</c:v>
                </c:pt>
                <c:pt idx="480">
                  <c:v>55.056249100000002</c:v>
                </c:pt>
                <c:pt idx="481">
                  <c:v>55.424096640000002</c:v>
                </c:pt>
                <c:pt idx="482">
                  <c:v>55.21592871</c:v>
                </c:pt>
                <c:pt idx="483">
                  <c:v>54.699305440000003</c:v>
                </c:pt>
                <c:pt idx="484">
                  <c:v>55.546211800000002</c:v>
                </c:pt>
                <c:pt idx="485">
                  <c:v>55.07948622</c:v>
                </c:pt>
                <c:pt idx="486">
                  <c:v>55.717929060000003</c:v>
                </c:pt>
                <c:pt idx="487">
                  <c:v>54.759167410000003</c:v>
                </c:pt>
                <c:pt idx="488">
                  <c:v>54.466127999999998</c:v>
                </c:pt>
                <c:pt idx="489">
                  <c:v>54.415170009999997</c:v>
                </c:pt>
                <c:pt idx="490">
                  <c:v>54.048276039999998</c:v>
                </c:pt>
                <c:pt idx="491">
                  <c:v>53.978333599999999</c:v>
                </c:pt>
                <c:pt idx="492">
                  <c:v>53.771156670000003</c:v>
                </c:pt>
                <c:pt idx="493">
                  <c:v>53.139169459999998</c:v>
                </c:pt>
                <c:pt idx="494">
                  <c:v>50.888239380000002</c:v>
                </c:pt>
                <c:pt idx="495">
                  <c:v>51.077109210000003</c:v>
                </c:pt>
                <c:pt idx="496">
                  <c:v>48.775959039999996</c:v>
                </c:pt>
                <c:pt idx="497">
                  <c:v>48.106688290000001</c:v>
                </c:pt>
                <c:pt idx="498">
                  <c:v>47.082349090000001</c:v>
                </c:pt>
                <c:pt idx="499">
                  <c:v>46.024541970000001</c:v>
                </c:pt>
                <c:pt idx="500">
                  <c:v>45.336037089999998</c:v>
                </c:pt>
                <c:pt idx="501">
                  <c:v>42.744482099999999</c:v>
                </c:pt>
                <c:pt idx="502">
                  <c:v>41.551740690000003</c:v>
                </c:pt>
                <c:pt idx="503">
                  <c:v>40.964318130000002</c:v>
                </c:pt>
                <c:pt idx="504">
                  <c:v>41.160800000000002</c:v>
                </c:pt>
                <c:pt idx="505">
                  <c:v>40.855316960000003</c:v>
                </c:pt>
                <c:pt idx="506">
                  <c:v>40.888132749999997</c:v>
                </c:pt>
                <c:pt idx="507">
                  <c:v>41.017876289999997</c:v>
                </c:pt>
                <c:pt idx="508">
                  <c:v>40.271035240000003</c:v>
                </c:pt>
                <c:pt idx="509">
                  <c:v>40.305957479999996</c:v>
                </c:pt>
                <c:pt idx="510">
                  <c:v>40.271176709999999</c:v>
                </c:pt>
                <c:pt idx="511">
                  <c:v>40.405661530000003</c:v>
                </c:pt>
                <c:pt idx="512">
                  <c:v>40.39016239</c:v>
                </c:pt>
                <c:pt idx="513">
                  <c:v>40.892662829999999</c:v>
                </c:pt>
                <c:pt idx="514">
                  <c:v>40.939571000000001</c:v>
                </c:pt>
                <c:pt idx="515">
                  <c:v>40.898309769999997</c:v>
                </c:pt>
                <c:pt idx="516">
                  <c:v>41.0212425</c:v>
                </c:pt>
                <c:pt idx="517">
                  <c:v>41.351099529999999</c:v>
                </c:pt>
                <c:pt idx="518">
                  <c:v>41.430570160000002</c:v>
                </c:pt>
                <c:pt idx="519">
                  <c:v>41.64991311</c:v>
                </c:pt>
                <c:pt idx="520">
                  <c:v>42.156500000000001</c:v>
                </c:pt>
                <c:pt idx="521">
                  <c:v>42.269138480000002</c:v>
                </c:pt>
                <c:pt idx="522">
                  <c:v>43.094521659999998</c:v>
                </c:pt>
                <c:pt idx="523">
                  <c:v>43.550720099999999</c:v>
                </c:pt>
                <c:pt idx="524">
                  <c:v>43.57298531</c:v>
                </c:pt>
                <c:pt idx="525">
                  <c:v>44.047758029999997</c:v>
                </c:pt>
                <c:pt idx="526">
                  <c:v>44.517286630000001</c:v>
                </c:pt>
                <c:pt idx="527">
                  <c:v>44.639352909999999</c:v>
                </c:pt>
                <c:pt idx="528">
                  <c:v>44.701989330000004</c:v>
                </c:pt>
                <c:pt idx="529">
                  <c:v>44.674104509999999</c:v>
                </c:pt>
                <c:pt idx="530">
                  <c:v>44.685015720000003</c:v>
                </c:pt>
                <c:pt idx="531">
                  <c:v>44.30490503</c:v>
                </c:pt>
                <c:pt idx="532">
                  <c:v>43.771847819999998</c:v>
                </c:pt>
                <c:pt idx="533">
                  <c:v>43.291298689999998</c:v>
                </c:pt>
                <c:pt idx="534">
                  <c:v>44.313369549999997</c:v>
                </c:pt>
                <c:pt idx="535">
                  <c:v>44.936317899999999</c:v>
                </c:pt>
                <c:pt idx="536">
                  <c:v>45.222577520000002</c:v>
                </c:pt>
                <c:pt idx="537">
                  <c:v>45.282972119999997</c:v>
                </c:pt>
                <c:pt idx="538">
                  <c:v>45.303713739999999</c:v>
                </c:pt>
                <c:pt idx="539">
                  <c:v>46.278304919999997</c:v>
                </c:pt>
                <c:pt idx="540">
                  <c:v>46.319791070000001</c:v>
                </c:pt>
                <c:pt idx="541">
                  <c:v>45.979707210000001</c:v>
                </c:pt>
                <c:pt idx="542">
                  <c:v>46.104143329999999</c:v>
                </c:pt>
                <c:pt idx="543">
                  <c:v>45.92095784</c:v>
                </c:pt>
                <c:pt idx="544">
                  <c:v>45.816568910000001</c:v>
                </c:pt>
                <c:pt idx="545">
                  <c:v>45.886049999999997</c:v>
                </c:pt>
                <c:pt idx="546">
                  <c:v>46.209793040000001</c:v>
                </c:pt>
                <c:pt idx="547">
                  <c:v>46.984218640000002</c:v>
                </c:pt>
                <c:pt idx="548">
                  <c:v>54.080851250000002</c:v>
                </c:pt>
                <c:pt idx="549">
                  <c:v>68.945258769999995</c:v>
                </c:pt>
                <c:pt idx="550">
                  <c:v>73.080486519999994</c:v>
                </c:pt>
                <c:pt idx="551">
                  <c:v>76.201606029999994</c:v>
                </c:pt>
                <c:pt idx="552">
                  <c:v>77.096736309999997</c:v>
                </c:pt>
                <c:pt idx="553">
                  <c:v>76.881022439999995</c:v>
                </c:pt>
                <c:pt idx="554">
                  <c:v>94.341625269999994</c:v>
                </c:pt>
                <c:pt idx="555">
                  <c:v>97.230775070000007</c:v>
                </c:pt>
                <c:pt idx="556">
                  <c:v>92.26556823</c:v>
                </c:pt>
                <c:pt idx="557">
                  <c:v>91.935391719999998</c:v>
                </c:pt>
                <c:pt idx="558">
                  <c:v>84.327861889999994</c:v>
                </c:pt>
                <c:pt idx="559">
                  <c:v>83.220793479999998</c:v>
                </c:pt>
                <c:pt idx="560">
                  <c:v>83.859341209999997</c:v>
                </c:pt>
                <c:pt idx="561">
                  <c:v>85.36369646</c:v>
                </c:pt>
                <c:pt idx="562">
                  <c:v>81.735673480000003</c:v>
                </c:pt>
                <c:pt idx="563">
                  <c:v>79.99099957</c:v>
                </c:pt>
                <c:pt idx="564">
                  <c:v>85.24</c:v>
                </c:pt>
                <c:pt idx="565">
                  <c:v>86.176000000000002</c:v>
                </c:pt>
                <c:pt idx="566">
                  <c:v>88.647999999999996</c:v>
                </c:pt>
                <c:pt idx="567">
                  <c:v>84.281800000000004</c:v>
                </c:pt>
                <c:pt idx="568">
                  <c:v>84.238694800000005</c:v>
                </c:pt>
                <c:pt idx="569">
                  <c:v>84.187683530000001</c:v>
                </c:pt>
                <c:pt idx="570">
                  <c:v>80.301738420000007</c:v>
                </c:pt>
                <c:pt idx="571">
                  <c:v>75.430003159999998</c:v>
                </c:pt>
                <c:pt idx="572">
                  <c:v>75.422887450000005</c:v>
                </c:pt>
                <c:pt idx="573">
                  <c:v>77.280217149999999</c:v>
                </c:pt>
                <c:pt idx="574">
                  <c:v>76.333204510000002</c:v>
                </c:pt>
                <c:pt idx="575">
                  <c:v>76.077054520000004</c:v>
                </c:pt>
                <c:pt idx="576">
                  <c:v>76.210116150000005</c:v>
                </c:pt>
                <c:pt idx="577">
                  <c:v>76.365487590000001</c:v>
                </c:pt>
                <c:pt idx="578">
                  <c:v>76.210252080000004</c:v>
                </c:pt>
                <c:pt idx="579">
                  <c:v>77.728521740000005</c:v>
                </c:pt>
                <c:pt idx="580">
                  <c:v>78.185272659999995</c:v>
                </c:pt>
                <c:pt idx="581">
                  <c:v>78.173445290000004</c:v>
                </c:pt>
                <c:pt idx="582">
                  <c:v>79.615855550000006</c:v>
                </c:pt>
                <c:pt idx="583">
                  <c:v>81.376344889999999</c:v>
                </c:pt>
                <c:pt idx="584">
                  <c:v>81.100850050000005</c:v>
                </c:pt>
                <c:pt idx="585">
                  <c:v>81.382275750000005</c:v>
                </c:pt>
                <c:pt idx="586">
                  <c:v>81.810027719999994</c:v>
                </c:pt>
                <c:pt idx="587">
                  <c:v>81.814268069999997</c:v>
                </c:pt>
                <c:pt idx="588">
                  <c:v>82.398557220000001</c:v>
                </c:pt>
                <c:pt idx="589">
                  <c:v>84.064746130000003</c:v>
                </c:pt>
                <c:pt idx="590">
                  <c:v>84.096808659999994</c:v>
                </c:pt>
                <c:pt idx="591">
                  <c:v>85.543498619999994</c:v>
                </c:pt>
                <c:pt idx="592">
                  <c:v>88.774573200000006</c:v>
                </c:pt>
                <c:pt idx="593">
                  <c:v>90.208038360000003</c:v>
                </c:pt>
                <c:pt idx="594">
                  <c:v>92.087361540000003</c:v>
                </c:pt>
                <c:pt idx="595">
                  <c:v>92.379900309999996</c:v>
                </c:pt>
                <c:pt idx="596">
                  <c:v>92.981372100000002</c:v>
                </c:pt>
                <c:pt idx="597">
                  <c:v>93.546055480000007</c:v>
                </c:pt>
                <c:pt idx="598">
                  <c:v>94.740989769999999</c:v>
                </c:pt>
                <c:pt idx="599">
                  <c:v>95.103267329999994</c:v>
                </c:pt>
                <c:pt idx="600">
                  <c:v>95.129556199999996</c:v>
                </c:pt>
                <c:pt idx="601">
                  <c:v>97.507784259999994</c:v>
                </c:pt>
                <c:pt idx="602">
                  <c:v>103.1121756</c:v>
                </c:pt>
                <c:pt idx="603">
                  <c:v>103.452338</c:v>
                </c:pt>
                <c:pt idx="604">
                  <c:v>105.83271019999999</c:v>
                </c:pt>
                <c:pt idx="605">
                  <c:v>108.63313909999999</c:v>
                </c:pt>
                <c:pt idx="606">
                  <c:v>103.1217923</c:v>
                </c:pt>
                <c:pt idx="607">
                  <c:v>110.58782290000001</c:v>
                </c:pt>
                <c:pt idx="608">
                  <c:v>107.3154011</c:v>
                </c:pt>
                <c:pt idx="609">
                  <c:v>104.8143492</c:v>
                </c:pt>
                <c:pt idx="610">
                  <c:v>106.2371789</c:v>
                </c:pt>
                <c:pt idx="611">
                  <c:v>101.0481851</c:v>
                </c:pt>
                <c:pt idx="612">
                  <c:v>104.9537426</c:v>
                </c:pt>
                <c:pt idx="613">
                  <c:v>99.997982969999995</c:v>
                </c:pt>
                <c:pt idx="614">
                  <c:v>95.038543790000006</c:v>
                </c:pt>
                <c:pt idx="615">
                  <c:v>102.03773440000001</c:v>
                </c:pt>
                <c:pt idx="616">
                  <c:v>102.3927609</c:v>
                </c:pt>
                <c:pt idx="617">
                  <c:v>103.8115561</c:v>
                </c:pt>
                <c:pt idx="618">
                  <c:v>104.4868197</c:v>
                </c:pt>
                <c:pt idx="619">
                  <c:v>103.52262810000001</c:v>
                </c:pt>
                <c:pt idx="620">
                  <c:v>102.8914832</c:v>
                </c:pt>
                <c:pt idx="621">
                  <c:v>101.979924</c:v>
                </c:pt>
                <c:pt idx="622">
                  <c:v>104.1770329</c:v>
                </c:pt>
                <c:pt idx="623">
                  <c:v>103.99069489999999</c:v>
                </c:pt>
                <c:pt idx="624">
                  <c:v>108.8989564</c:v>
                </c:pt>
                <c:pt idx="625">
                  <c:v>108.2300097</c:v>
                </c:pt>
                <c:pt idx="626">
                  <c:v>106.466076</c:v>
                </c:pt>
                <c:pt idx="627">
                  <c:v>108.3077275</c:v>
                </c:pt>
                <c:pt idx="628">
                  <c:v>107.5458696</c:v>
                </c:pt>
                <c:pt idx="629">
                  <c:v>107.1781716</c:v>
                </c:pt>
                <c:pt idx="630">
                  <c:v>106.6120602</c:v>
                </c:pt>
                <c:pt idx="631">
                  <c:v>105.30787960000001</c:v>
                </c:pt>
                <c:pt idx="632">
                  <c:v>109.9613952</c:v>
                </c:pt>
                <c:pt idx="633">
                  <c:v>108.3987903</c:v>
                </c:pt>
                <c:pt idx="634">
                  <c:v>105.93635829999999</c:v>
                </c:pt>
                <c:pt idx="635">
                  <c:v>109.0410787</c:v>
                </c:pt>
                <c:pt idx="636">
                  <c:v>109.8676396</c:v>
                </c:pt>
                <c:pt idx="637">
                  <c:v>110.1378541</c:v>
                </c:pt>
                <c:pt idx="638">
                  <c:v>110.2394073</c:v>
                </c:pt>
                <c:pt idx="639">
                  <c:v>111.1969637</c:v>
                </c:pt>
                <c:pt idx="640">
                  <c:v>113.8051018</c:v>
                </c:pt>
                <c:pt idx="641">
                  <c:v>117.75354110000001</c:v>
                </c:pt>
                <c:pt idx="642">
                  <c:v>117.87040639999999</c:v>
                </c:pt>
                <c:pt idx="643">
                  <c:v>117.1170152</c:v>
                </c:pt>
                <c:pt idx="644">
                  <c:v>117.1941614</c:v>
                </c:pt>
                <c:pt idx="645">
                  <c:v>120.7816871</c:v>
                </c:pt>
                <c:pt idx="646">
                  <c:v>124.1986258</c:v>
                </c:pt>
                <c:pt idx="647">
                  <c:v>126.584292</c:v>
                </c:pt>
                <c:pt idx="648">
                  <c:v>128.74204230000001</c:v>
                </c:pt>
                <c:pt idx="649">
                  <c:v>132.1</c:v>
                </c:pt>
                <c:pt idx="650">
                  <c:v>131.44907549999999</c:v>
                </c:pt>
                <c:pt idx="651">
                  <c:v>131.48358920000001</c:v>
                </c:pt>
                <c:pt idx="652">
                  <c:v>129.43332050000001</c:v>
                </c:pt>
                <c:pt idx="653">
                  <c:v>127.8368519</c:v>
                </c:pt>
                <c:pt idx="654">
                  <c:v>132.42407789999999</c:v>
                </c:pt>
                <c:pt idx="655">
                  <c:v>135.21728139999999</c:v>
                </c:pt>
                <c:pt idx="656">
                  <c:v>134.86811309999999</c:v>
                </c:pt>
                <c:pt idx="657">
                  <c:v>132.96254880000001</c:v>
                </c:pt>
                <c:pt idx="658">
                  <c:v>133.0178124</c:v>
                </c:pt>
                <c:pt idx="659">
                  <c:v>130.00750930000001</c:v>
                </c:pt>
                <c:pt idx="660">
                  <c:v>131.2244944</c:v>
                </c:pt>
                <c:pt idx="661">
                  <c:v>131.7905481</c:v>
                </c:pt>
                <c:pt idx="662">
                  <c:v>131.4548283</c:v>
                </c:pt>
                <c:pt idx="663">
                  <c:v>130.73548030000001</c:v>
                </c:pt>
                <c:pt idx="664">
                  <c:v>128.0487693</c:v>
                </c:pt>
                <c:pt idx="665">
                  <c:v>127.3752483</c:v>
                </c:pt>
                <c:pt idx="666">
                  <c:v>126.31624960000001</c:v>
                </c:pt>
                <c:pt idx="667">
                  <c:v>125.8700904</c:v>
                </c:pt>
                <c:pt idx="668">
                  <c:v>122.51491249999999</c:v>
                </c:pt>
                <c:pt idx="669">
                  <c:v>120.5750626</c:v>
                </c:pt>
                <c:pt idx="670">
                  <c:v>118.43235900000001</c:v>
                </c:pt>
                <c:pt idx="671">
                  <c:v>124.5704424</c:v>
                </c:pt>
                <c:pt idx="672">
                  <c:v>124.62458839999999</c:v>
                </c:pt>
                <c:pt idx="673">
                  <c:v>137.26343299999999</c:v>
                </c:pt>
                <c:pt idx="674">
                  <c:v>140.07273430000001</c:v>
                </c:pt>
                <c:pt idx="675">
                  <c:v>138.87074960000001</c:v>
                </c:pt>
                <c:pt idx="676">
                  <c:v>139.53465299999999</c:v>
                </c:pt>
                <c:pt idx="677">
                  <c:v>148.4</c:v>
                </c:pt>
                <c:pt idx="678">
                  <c:v>149.72040269999999</c:v>
                </c:pt>
                <c:pt idx="679">
                  <c:v>150.72898190000001</c:v>
                </c:pt>
                <c:pt idx="680">
                  <c:v>148.4</c:v>
                </c:pt>
                <c:pt idx="681">
                  <c:v>148.39013019999999</c:v>
                </c:pt>
                <c:pt idx="682">
                  <c:v>148.81873189999999</c:v>
                </c:pt>
                <c:pt idx="683">
                  <c:v>152.9391909</c:v>
                </c:pt>
                <c:pt idx="684">
                  <c:v>156.73831279999999</c:v>
                </c:pt>
                <c:pt idx="685">
                  <c:v>157.96655759999999</c:v>
                </c:pt>
                <c:pt idx="686">
                  <c:v>161.46402409999999</c:v>
                </c:pt>
                <c:pt idx="687">
                  <c:v>162.10970370000001</c:v>
                </c:pt>
                <c:pt idx="688">
                  <c:v>162.3177215</c:v>
                </c:pt>
                <c:pt idx="689">
                  <c:v>157.10819699999999</c:v>
                </c:pt>
                <c:pt idx="690">
                  <c:v>147.6624722</c:v>
                </c:pt>
                <c:pt idx="691">
                  <c:v>146.8920918</c:v>
                </c:pt>
                <c:pt idx="692">
                  <c:v>147.8416752</c:v>
                </c:pt>
                <c:pt idx="693">
                  <c:v>142.7832392</c:v>
                </c:pt>
                <c:pt idx="694">
                  <c:v>138.57960019999999</c:v>
                </c:pt>
                <c:pt idx="695">
                  <c:v>138.2694874</c:v>
                </c:pt>
                <c:pt idx="696">
                  <c:v>139.37497949999999</c:v>
                </c:pt>
                <c:pt idx="697">
                  <c:v>144.29225539999999</c:v>
                </c:pt>
                <c:pt idx="698">
                  <c:v>144.6857857</c:v>
                </c:pt>
                <c:pt idx="699">
                  <c:v>153.36762770000001</c:v>
                </c:pt>
                <c:pt idx="700">
                  <c:v>139.6251292</c:v>
                </c:pt>
                <c:pt idx="701">
                  <c:v>134.39712320000001</c:v>
                </c:pt>
                <c:pt idx="702">
                  <c:v>143.80000000000001</c:v>
                </c:pt>
                <c:pt idx="703">
                  <c:v>143.32521109999999</c:v>
                </c:pt>
                <c:pt idx="704">
                  <c:v>141.0685598</c:v>
                </c:pt>
                <c:pt idx="705">
                  <c:v>136.406689</c:v>
                </c:pt>
                <c:pt idx="706">
                  <c:v>140.0358712</c:v>
                </c:pt>
                <c:pt idx="707">
                  <c:v>137.13307760000001</c:v>
                </c:pt>
                <c:pt idx="708">
                  <c:v>143.38416849999999</c:v>
                </c:pt>
                <c:pt idx="709">
                  <c:v>139.75564550000001</c:v>
                </c:pt>
                <c:pt idx="710">
                  <c:v>147.80475849999999</c:v>
                </c:pt>
                <c:pt idx="711">
                  <c:v>149.3647661</c:v>
                </c:pt>
                <c:pt idx="712">
                  <c:v>147.7390149</c:v>
                </c:pt>
                <c:pt idx="713">
                  <c:v>165.30346890000001</c:v>
                </c:pt>
                <c:pt idx="714">
                  <c:v>158.9523767</c:v>
                </c:pt>
                <c:pt idx="715">
                  <c:v>158.9313363</c:v>
                </c:pt>
                <c:pt idx="716">
                  <c:v>157.953204</c:v>
                </c:pt>
                <c:pt idx="717">
                  <c:v>151.51397979999999</c:v>
                </c:pt>
                <c:pt idx="718">
                  <c:v>158.9138533</c:v>
                </c:pt>
                <c:pt idx="719">
                  <c:v>160.69514090000001</c:v>
                </c:pt>
                <c:pt idx="720">
                  <c:v>156.57410949999999</c:v>
                </c:pt>
                <c:pt idx="721">
                  <c:v>151.25750629999999</c:v>
                </c:pt>
                <c:pt idx="722">
                  <c:v>145.08221130000001</c:v>
                </c:pt>
                <c:pt idx="723">
                  <c:v>152.8162102</c:v>
                </c:pt>
                <c:pt idx="724">
                  <c:v>153.4135163</c:v>
                </c:pt>
                <c:pt idx="725">
                  <c:v>153.7188606</c:v>
                </c:pt>
                <c:pt idx="726">
                  <c:v>148.9774113</c:v>
                </c:pt>
                <c:pt idx="727">
                  <c:v>148.3369524</c:v>
                </c:pt>
                <c:pt idx="728">
                  <c:v>149.20506589999999</c:v>
                </c:pt>
                <c:pt idx="729">
                  <c:v>146.53267750000001</c:v>
                </c:pt>
                <c:pt idx="730">
                  <c:v>139.99521759999999</c:v>
                </c:pt>
                <c:pt idx="731">
                  <c:v>150.29764739999999</c:v>
                </c:pt>
                <c:pt idx="732">
                  <c:v>130.21667679999999</c:v>
                </c:pt>
                <c:pt idx="733">
                  <c:v>130.6492892</c:v>
                </c:pt>
                <c:pt idx="734">
                  <c:v>132.60622989999999</c:v>
                </c:pt>
                <c:pt idx="735">
                  <c:v>131.2624596</c:v>
                </c:pt>
                <c:pt idx="736">
                  <c:v>133.14166850000001</c:v>
                </c:pt>
                <c:pt idx="737">
                  <c:v>136.52713550000001</c:v>
                </c:pt>
                <c:pt idx="738">
                  <c:v>134.4189332</c:v>
                </c:pt>
                <c:pt idx="739">
                  <c:v>133.89765850000001</c:v>
                </c:pt>
                <c:pt idx="740">
                  <c:v>132.86504579999999</c:v>
                </c:pt>
                <c:pt idx="741">
                  <c:v>122.15842960000001</c:v>
                </c:pt>
                <c:pt idx="742">
                  <c:v>121.9706777</c:v>
                </c:pt>
                <c:pt idx="743">
                  <c:v>121.51903179999999</c:v>
                </c:pt>
                <c:pt idx="744">
                  <c:v>121.92251760000001</c:v>
                </c:pt>
                <c:pt idx="745">
                  <c:v>117.7479924</c:v>
                </c:pt>
                <c:pt idx="746">
                  <c:v>126.7858497</c:v>
                </c:pt>
                <c:pt idx="747">
                  <c:v>121.9937779</c:v>
                </c:pt>
                <c:pt idx="748">
                  <c:v>127.8640008</c:v>
                </c:pt>
                <c:pt idx="749">
                  <c:v>127.2427579</c:v>
                </c:pt>
                <c:pt idx="750">
                  <c:v>124.0401304</c:v>
                </c:pt>
                <c:pt idx="751">
                  <c:v>119.74174170000001</c:v>
                </c:pt>
                <c:pt idx="752">
                  <c:v>118.84413790000001</c:v>
                </c:pt>
                <c:pt idx="753">
                  <c:v>118.7098998</c:v>
                </c:pt>
                <c:pt idx="754">
                  <c:v>116.003091</c:v>
                </c:pt>
                <c:pt idx="755">
                  <c:v>109.804323</c:v>
                </c:pt>
                <c:pt idx="756">
                  <c:v>105.6279248</c:v>
                </c:pt>
                <c:pt idx="757">
                  <c:v>116.86211059999999</c:v>
                </c:pt>
                <c:pt idx="758">
                  <c:v>120.1074062</c:v>
                </c:pt>
                <c:pt idx="759">
                  <c:v>119.80348789999999</c:v>
                </c:pt>
                <c:pt idx="760">
                  <c:v>118.3321424</c:v>
                </c:pt>
                <c:pt idx="761">
                  <c:v>118.4909006</c:v>
                </c:pt>
                <c:pt idx="762">
                  <c:v>118.3054772</c:v>
                </c:pt>
                <c:pt idx="763">
                  <c:v>118.2816601</c:v>
                </c:pt>
                <c:pt idx="764">
                  <c:v>118.2823303</c:v>
                </c:pt>
                <c:pt idx="765">
                  <c:v>118.28013249999999</c:v>
                </c:pt>
                <c:pt idx="766">
                  <c:v>118.28707110000001</c:v>
                </c:pt>
                <c:pt idx="767">
                  <c:v>111.29826370000001</c:v>
                </c:pt>
                <c:pt idx="768">
                  <c:v>114.8710475</c:v>
                </c:pt>
                <c:pt idx="769">
                  <c:v>118.1219325</c:v>
                </c:pt>
                <c:pt idx="770">
                  <c:v>117.2115366</c:v>
                </c:pt>
                <c:pt idx="771">
                  <c:v>112.85043020000001</c:v>
                </c:pt>
                <c:pt idx="772">
                  <c:v>123.1960333</c:v>
                </c:pt>
                <c:pt idx="773">
                  <c:v>120.2878173</c:v>
                </c:pt>
                <c:pt idx="774">
                  <c:v>118.678341</c:v>
                </c:pt>
                <c:pt idx="775">
                  <c:v>122.5341478</c:v>
                </c:pt>
                <c:pt idx="776">
                  <c:v>122.6762734</c:v>
                </c:pt>
                <c:pt idx="777">
                  <c:v>119.5146234</c:v>
                </c:pt>
                <c:pt idx="778">
                  <c:v>119.8917533</c:v>
                </c:pt>
                <c:pt idx="779">
                  <c:v>115.39645899999999</c:v>
                </c:pt>
                <c:pt idx="780">
                  <c:v>116.9562866</c:v>
                </c:pt>
                <c:pt idx="781">
                  <c:v>111.98330850000001</c:v>
                </c:pt>
                <c:pt idx="782">
                  <c:v>119.4495697</c:v>
                </c:pt>
                <c:pt idx="783">
                  <c:v>117.73592379999999</c:v>
                </c:pt>
                <c:pt idx="784">
                  <c:v>108.221452</c:v>
                </c:pt>
                <c:pt idx="785">
                  <c:v>109.8569214</c:v>
                </c:pt>
                <c:pt idx="786">
                  <c:v>111.9400146</c:v>
                </c:pt>
                <c:pt idx="787">
                  <c:v>105.5934491</c:v>
                </c:pt>
                <c:pt idx="788">
                  <c:v>107.5620254</c:v>
                </c:pt>
                <c:pt idx="789">
                  <c:v>108.7273563</c:v>
                </c:pt>
                <c:pt idx="790">
                  <c:v>110.438196</c:v>
                </c:pt>
                <c:pt idx="791">
                  <c:v>106.4132831</c:v>
                </c:pt>
                <c:pt idx="792">
                  <c:v>97.593986560000005</c:v>
                </c:pt>
                <c:pt idx="793">
                  <c:v>97.336659010000005</c:v>
                </c:pt>
                <c:pt idx="794">
                  <c:v>100.482586</c:v>
                </c:pt>
                <c:pt idx="795">
                  <c:v>100.726636</c:v>
                </c:pt>
                <c:pt idx="796">
                  <c:v>96.934876189999997</c:v>
                </c:pt>
                <c:pt idx="797">
                  <c:v>94.596513180000002</c:v>
                </c:pt>
                <c:pt idx="798">
                  <c:v>97.76363868</c:v>
                </c:pt>
                <c:pt idx="799">
                  <c:v>97.53229202</c:v>
                </c:pt>
                <c:pt idx="800">
                  <c:v>95.983114240000006</c:v>
                </c:pt>
                <c:pt idx="801">
                  <c:v>97.236368659999997</c:v>
                </c:pt>
                <c:pt idx="802">
                  <c:v>97.209725079999998</c:v>
                </c:pt>
                <c:pt idx="803">
                  <c:v>98.210707659999997</c:v>
                </c:pt>
                <c:pt idx="804">
                  <c:v>97.990423750000005</c:v>
                </c:pt>
                <c:pt idx="805">
                  <c:v>98.092688839999994</c:v>
                </c:pt>
                <c:pt idx="806">
                  <c:v>97.564550190000006</c:v>
                </c:pt>
                <c:pt idx="807">
                  <c:v>104.7331641</c:v>
                </c:pt>
                <c:pt idx="808">
                  <c:v>95.940692639999995</c:v>
                </c:pt>
                <c:pt idx="809">
                  <c:v>95.545709479999999</c:v>
                </c:pt>
                <c:pt idx="810">
                  <c:v>91.021370200000007</c:v>
                </c:pt>
                <c:pt idx="811">
                  <c:v>94.699901339999997</c:v>
                </c:pt>
                <c:pt idx="812">
                  <c:v>90.973681339999999</c:v>
                </c:pt>
                <c:pt idx="813">
                  <c:v>86.151754639999993</c:v>
                </c:pt>
                <c:pt idx="814">
                  <c:v>89.352891580000005</c:v>
                </c:pt>
                <c:pt idx="815">
                  <c:v>91.280968999999999</c:v>
                </c:pt>
                <c:pt idx="816">
                  <c:v>92.248442010000005</c:v>
                </c:pt>
                <c:pt idx="817">
                  <c:v>94.885071580000002</c:v>
                </c:pt>
                <c:pt idx="818">
                  <c:v>91.833941820000007</c:v>
                </c:pt>
                <c:pt idx="819">
                  <c:v>96.390239320000006</c:v>
                </c:pt>
                <c:pt idx="820">
                  <c:v>91.830807570000005</c:v>
                </c:pt>
                <c:pt idx="821">
                  <c:v>105.4941256</c:v>
                </c:pt>
                <c:pt idx="822">
                  <c:v>97.781960769999998</c:v>
                </c:pt>
                <c:pt idx="823">
                  <c:v>97.911181139999997</c:v>
                </c:pt>
                <c:pt idx="824">
                  <c:v>106.2497564</c:v>
                </c:pt>
                <c:pt idx="825">
                  <c:v>103.45990279999999</c:v>
                </c:pt>
                <c:pt idx="826">
                  <c:v>103.6991457</c:v>
                </c:pt>
                <c:pt idx="827">
                  <c:v>102.9643071</c:v>
                </c:pt>
                <c:pt idx="828">
                  <c:v>107.27737519999999</c:v>
                </c:pt>
                <c:pt idx="829">
                  <c:v>102.57612229999999</c:v>
                </c:pt>
                <c:pt idx="830">
                  <c:v>103.4546201</c:v>
                </c:pt>
                <c:pt idx="831">
                  <c:v>99.407032369999996</c:v>
                </c:pt>
                <c:pt idx="832">
                  <c:v>99.402972520000006</c:v>
                </c:pt>
                <c:pt idx="833">
                  <c:v>98.927521619999993</c:v>
                </c:pt>
                <c:pt idx="834">
                  <c:v>94.663902849999999</c:v>
                </c:pt>
                <c:pt idx="835">
                  <c:v>95.303044679999999</c:v>
                </c:pt>
                <c:pt idx="836">
                  <c:v>96.842687400000003</c:v>
                </c:pt>
                <c:pt idx="837">
                  <c:v>96.115456379999998</c:v>
                </c:pt>
                <c:pt idx="838">
                  <c:v>96.253033799999997</c:v>
                </c:pt>
                <c:pt idx="839">
                  <c:v>95.906482969999999</c:v>
                </c:pt>
                <c:pt idx="840">
                  <c:v>96.45046911</c:v>
                </c:pt>
                <c:pt idx="841">
                  <c:v>94.073754510000001</c:v>
                </c:pt>
                <c:pt idx="842">
                  <c:v>93.793156550000006</c:v>
                </c:pt>
                <c:pt idx="843">
                  <c:v>94.423549399999999</c:v>
                </c:pt>
                <c:pt idx="844">
                  <c:v>97.067122889999993</c:v>
                </c:pt>
                <c:pt idx="845">
                  <c:v>90.577600399999994</c:v>
                </c:pt>
                <c:pt idx="846">
                  <c:v>92.69393187</c:v>
                </c:pt>
                <c:pt idx="847">
                  <c:v>94.177719460000006</c:v>
                </c:pt>
                <c:pt idx="848">
                  <c:v>95.629116629999999</c:v>
                </c:pt>
                <c:pt idx="849">
                  <c:v>95.356170019999993</c:v>
                </c:pt>
                <c:pt idx="850">
                  <c:v>95.147091900000007</c:v>
                </c:pt>
                <c:pt idx="851">
                  <c:v>94.475287399999999</c:v>
                </c:pt>
                <c:pt idx="852">
                  <c:v>92.715362249999998</c:v>
                </c:pt>
                <c:pt idx="853">
                  <c:v>92.059532360000006</c:v>
                </c:pt>
                <c:pt idx="854">
                  <c:v>92.306124199999999</c:v>
                </c:pt>
                <c:pt idx="855">
                  <c:v>95.275766939999997</c:v>
                </c:pt>
                <c:pt idx="856">
                  <c:v>95.422574760000003</c:v>
                </c:pt>
                <c:pt idx="857">
                  <c:v>97.011881759999994</c:v>
                </c:pt>
                <c:pt idx="858">
                  <c:v>94.111100440000001</c:v>
                </c:pt>
                <c:pt idx="859">
                  <c:v>93.507090520000006</c:v>
                </c:pt>
                <c:pt idx="860">
                  <c:v>93.033144699999994</c:v>
                </c:pt>
                <c:pt idx="861">
                  <c:v>97.184555239999995</c:v>
                </c:pt>
                <c:pt idx="862">
                  <c:v>97.835824380000005</c:v>
                </c:pt>
                <c:pt idx="863">
                  <c:v>98.241388760000007</c:v>
                </c:pt>
                <c:pt idx="864">
                  <c:v>92.2</c:v>
                </c:pt>
                <c:pt idx="865">
                  <c:v>85.509967619999998</c:v>
                </c:pt>
                <c:pt idx="866">
                  <c:v>85.202175100000005</c:v>
                </c:pt>
                <c:pt idx="867">
                  <c:v>90.150129860000007</c:v>
                </c:pt>
                <c:pt idx="868">
                  <c:v>88.519830630000001</c:v>
                </c:pt>
                <c:pt idx="869">
                  <c:v>89.144821010000001</c:v>
                </c:pt>
                <c:pt idx="870">
                  <c:v>88.497008640000004</c:v>
                </c:pt>
                <c:pt idx="871">
                  <c:v>90.898070110000006</c:v>
                </c:pt>
                <c:pt idx="872">
                  <c:v>91.205950689999995</c:v>
                </c:pt>
                <c:pt idx="873">
                  <c:v>87.098998179999995</c:v>
                </c:pt>
                <c:pt idx="874">
                  <c:v>86.79399076</c:v>
                </c:pt>
                <c:pt idx="875">
                  <c:v>89.622354139999999</c:v>
                </c:pt>
                <c:pt idx="876">
                  <c:v>90.424434820000002</c:v>
                </c:pt>
                <c:pt idx="877">
                  <c:v>87.285797419999994</c:v>
                </c:pt>
                <c:pt idx="878">
                  <c:v>87.639402189999998</c:v>
                </c:pt>
                <c:pt idx="879">
                  <c:v>87.46822272</c:v>
                </c:pt>
                <c:pt idx="880">
                  <c:v>86.910062870000004</c:v>
                </c:pt>
                <c:pt idx="881">
                  <c:v>82.885061750000006</c:v>
                </c:pt>
                <c:pt idx="882">
                  <c:v>80.212640820000004</c:v>
                </c:pt>
                <c:pt idx="883">
                  <c:v>79.334204990000003</c:v>
                </c:pt>
                <c:pt idx="884">
                  <c:v>73.054610299999993</c:v>
                </c:pt>
                <c:pt idx="885">
                  <c:v>73.246675730000007</c:v>
                </c:pt>
                <c:pt idx="886">
                  <c:v>72.578697259999998</c:v>
                </c:pt>
                <c:pt idx="887">
                  <c:v>72.614185269999993</c:v>
                </c:pt>
                <c:pt idx="888">
                  <c:v>75.099999999999994</c:v>
                </c:pt>
                <c:pt idx="889">
                  <c:v>75.390720509999994</c:v>
                </c:pt>
                <c:pt idx="890">
                  <c:v>75.174186309999996</c:v>
                </c:pt>
                <c:pt idx="891">
                  <c:v>75.110005319999999</c:v>
                </c:pt>
                <c:pt idx="892">
                  <c:v>75.45816404</c:v>
                </c:pt>
                <c:pt idx="893">
                  <c:v>74.947193089999999</c:v>
                </c:pt>
                <c:pt idx="894">
                  <c:v>73.642928900000001</c:v>
                </c:pt>
                <c:pt idx="895">
                  <c:v>75.601241900000005</c:v>
                </c:pt>
                <c:pt idx="896">
                  <c:v>75.297322190000003</c:v>
                </c:pt>
                <c:pt idx="897">
                  <c:v>75.099999999999994</c:v>
                </c:pt>
                <c:pt idx="898">
                  <c:v>75.154141080000002</c:v>
                </c:pt>
                <c:pt idx="899">
                  <c:v>75.902023560000003</c:v>
                </c:pt>
                <c:pt idx="900">
                  <c:v>75.879727020000004</c:v>
                </c:pt>
                <c:pt idx="901">
                  <c:v>72.200946169999995</c:v>
                </c:pt>
                <c:pt idx="902">
                  <c:v>72.239114139999998</c:v>
                </c:pt>
                <c:pt idx="903">
                  <c:v>70.894933559999998</c:v>
                </c:pt>
                <c:pt idx="904">
                  <c:v>69.66490331</c:v>
                </c:pt>
                <c:pt idx="905">
                  <c:v>72.076636190000002</c:v>
                </c:pt>
                <c:pt idx="906">
                  <c:v>69.761079710000004</c:v>
                </c:pt>
                <c:pt idx="907">
                  <c:v>70.916182210000002</c:v>
                </c:pt>
                <c:pt idx="908">
                  <c:v>71.357362440000003</c:v>
                </c:pt>
                <c:pt idx="909">
                  <c:v>72.53665092</c:v>
                </c:pt>
                <c:pt idx="910">
                  <c:v>70.080266260000002</c:v>
                </c:pt>
                <c:pt idx="911">
                  <c:v>70.070372620000001</c:v>
                </c:pt>
                <c:pt idx="912">
                  <c:v>70.091619929999993</c:v>
                </c:pt>
                <c:pt idx="913">
                  <c:v>67.905296089999993</c:v>
                </c:pt>
                <c:pt idx="914">
                  <c:v>69.815801669999999</c:v>
                </c:pt>
                <c:pt idx="915">
                  <c:v>67.75360173</c:v>
                </c:pt>
                <c:pt idx="916">
                  <c:v>67.398367820000004</c:v>
                </c:pt>
                <c:pt idx="917">
                  <c:v>70.5</c:v>
                </c:pt>
                <c:pt idx="918">
                  <c:v>69.502390030000001</c:v>
                </c:pt>
                <c:pt idx="919">
                  <c:v>67.8</c:v>
                </c:pt>
                <c:pt idx="920">
                  <c:v>68.018197520000001</c:v>
                </c:pt>
                <c:pt idx="921">
                  <c:v>66.8</c:v>
                </c:pt>
                <c:pt idx="922">
                  <c:v>67.280131040000001</c:v>
                </c:pt>
                <c:pt idx="923">
                  <c:v>67.055662799999993</c:v>
                </c:pt>
                <c:pt idx="924">
                  <c:v>67.283604769999997</c:v>
                </c:pt>
                <c:pt idx="925">
                  <c:v>66.919996490000003</c:v>
                </c:pt>
                <c:pt idx="926">
                  <c:v>67.257539359999996</c:v>
                </c:pt>
                <c:pt idx="927">
                  <c:v>67.288724400000007</c:v>
                </c:pt>
                <c:pt idx="928">
                  <c:v>67.189546059999998</c:v>
                </c:pt>
                <c:pt idx="929">
                  <c:v>67.232135880000001</c:v>
                </c:pt>
                <c:pt idx="930">
                  <c:v>65.086464160000006</c:v>
                </c:pt>
                <c:pt idx="931">
                  <c:v>65.070508869999998</c:v>
                </c:pt>
                <c:pt idx="932">
                  <c:v>65.261210349999999</c:v>
                </c:pt>
                <c:pt idx="933">
                  <c:v>64.586079299999994</c:v>
                </c:pt>
                <c:pt idx="934">
                  <c:v>65.872898730000003</c:v>
                </c:pt>
                <c:pt idx="935">
                  <c:v>65.010920990000002</c:v>
                </c:pt>
                <c:pt idx="936">
                  <c:v>62.71365497</c:v>
                </c:pt>
                <c:pt idx="937">
                  <c:v>61.598093640000002</c:v>
                </c:pt>
                <c:pt idx="938">
                  <c:v>64.968850070000002</c:v>
                </c:pt>
                <c:pt idx="939">
                  <c:v>65.265686040000006</c:v>
                </c:pt>
                <c:pt idx="940">
                  <c:v>62.582614579999998</c:v>
                </c:pt>
                <c:pt idx="941">
                  <c:v>63.3</c:v>
                </c:pt>
                <c:pt idx="942">
                  <c:v>62.256957149999998</c:v>
                </c:pt>
                <c:pt idx="943">
                  <c:v>62.488628069999997</c:v>
                </c:pt>
                <c:pt idx="944">
                  <c:v>62.64569642</c:v>
                </c:pt>
                <c:pt idx="945">
                  <c:v>62.07119866</c:v>
                </c:pt>
                <c:pt idx="946">
                  <c:v>61.968035020000002</c:v>
                </c:pt>
                <c:pt idx="947">
                  <c:v>62.999163160000002</c:v>
                </c:pt>
                <c:pt idx="948">
                  <c:v>65.150080779999996</c:v>
                </c:pt>
                <c:pt idx="949">
                  <c:v>65.665541700000006</c:v>
                </c:pt>
                <c:pt idx="950">
                  <c:v>65.843166699999998</c:v>
                </c:pt>
                <c:pt idx="951">
                  <c:v>65.053844600000005</c:v>
                </c:pt>
                <c:pt idx="952">
                  <c:v>65.421413680000001</c:v>
                </c:pt>
                <c:pt idx="953">
                  <c:v>66.675169620000005</c:v>
                </c:pt>
                <c:pt idx="954">
                  <c:v>66.941244240000003</c:v>
                </c:pt>
                <c:pt idx="955">
                  <c:v>65.761323290000007</c:v>
                </c:pt>
                <c:pt idx="956">
                  <c:v>69.98232763</c:v>
                </c:pt>
                <c:pt idx="957">
                  <c:v>69.166995779999993</c:v>
                </c:pt>
                <c:pt idx="958">
                  <c:v>70.056710929999994</c:v>
                </c:pt>
                <c:pt idx="959">
                  <c:v>70.020622009999997</c:v>
                </c:pt>
                <c:pt idx="960">
                  <c:v>70.076882400000002</c:v>
                </c:pt>
                <c:pt idx="961">
                  <c:v>70.739954659999995</c:v>
                </c:pt>
                <c:pt idx="962">
                  <c:v>69.834697610000006</c:v>
                </c:pt>
                <c:pt idx="963">
                  <c:v>69.589292130000004</c:v>
                </c:pt>
                <c:pt idx="964">
                  <c:v>72.400668550000006</c:v>
                </c:pt>
                <c:pt idx="965">
                  <c:v>72.172607900000003</c:v>
                </c:pt>
                <c:pt idx="966">
                  <c:v>72.799028079999999</c:v>
                </c:pt>
                <c:pt idx="967">
                  <c:v>72.77197486</c:v>
                </c:pt>
                <c:pt idx="968">
                  <c:v>72.745570180000001</c:v>
                </c:pt>
                <c:pt idx="969">
                  <c:v>73.011004630000002</c:v>
                </c:pt>
                <c:pt idx="970">
                  <c:v>72.715618829999997</c:v>
                </c:pt>
                <c:pt idx="971">
                  <c:v>72.708972849999995</c:v>
                </c:pt>
                <c:pt idx="972">
                  <c:v>72.556622070000003</c:v>
                </c:pt>
                <c:pt idx="973">
                  <c:v>73.221426629999996</c:v>
                </c:pt>
                <c:pt idx="974">
                  <c:v>70.509581089999998</c:v>
                </c:pt>
                <c:pt idx="975">
                  <c:v>70.481489940000003</c:v>
                </c:pt>
                <c:pt idx="976">
                  <c:v>70.21373552</c:v>
                </c:pt>
                <c:pt idx="977">
                  <c:v>70.166558440000003</c:v>
                </c:pt>
                <c:pt idx="978">
                  <c:v>68.900000000000006</c:v>
                </c:pt>
                <c:pt idx="979">
                  <c:v>69.195344090000006</c:v>
                </c:pt>
                <c:pt idx="980">
                  <c:v>69.436855620000003</c:v>
                </c:pt>
                <c:pt idx="981">
                  <c:v>69.338694750000002</c:v>
                </c:pt>
                <c:pt idx="982">
                  <c:v>68.354782310000004</c:v>
                </c:pt>
                <c:pt idx="983">
                  <c:v>68.950613930000003</c:v>
                </c:pt>
                <c:pt idx="984">
                  <c:v>68.226264389999997</c:v>
                </c:pt>
                <c:pt idx="985">
                  <c:v>68.135438789999995</c:v>
                </c:pt>
                <c:pt idx="986">
                  <c:v>68.29343729</c:v>
                </c:pt>
                <c:pt idx="987">
                  <c:v>68.137689829999999</c:v>
                </c:pt>
                <c:pt idx="988">
                  <c:v>66.832402930000001</c:v>
                </c:pt>
                <c:pt idx="989">
                  <c:v>65.398039530000005</c:v>
                </c:pt>
                <c:pt idx="990">
                  <c:v>65.161908420000003</c:v>
                </c:pt>
                <c:pt idx="991">
                  <c:v>66.304513</c:v>
                </c:pt>
                <c:pt idx="992">
                  <c:v>66.472501260000001</c:v>
                </c:pt>
                <c:pt idx="993">
                  <c:v>66.411547470000002</c:v>
                </c:pt>
                <c:pt idx="994">
                  <c:v>67.948331679999995</c:v>
                </c:pt>
                <c:pt idx="995">
                  <c:v>65.917886390000007</c:v>
                </c:pt>
                <c:pt idx="996">
                  <c:v>64.54342029</c:v>
                </c:pt>
                <c:pt idx="997">
                  <c:v>63.937993589999998</c:v>
                </c:pt>
                <c:pt idx="998">
                  <c:v>64.901191479999994</c:v>
                </c:pt>
                <c:pt idx="999">
                  <c:v>64.732811159999997</c:v>
                </c:pt>
                <c:pt idx="1000">
                  <c:v>64.356218010000006</c:v>
                </c:pt>
                <c:pt idx="1001">
                  <c:v>67.672048720000006</c:v>
                </c:pt>
                <c:pt idx="1002">
                  <c:v>67.86746522</c:v>
                </c:pt>
                <c:pt idx="1003">
                  <c:v>67.030334699999997</c:v>
                </c:pt>
                <c:pt idx="1004">
                  <c:v>67.785343920000003</c:v>
                </c:pt>
                <c:pt idx="1005">
                  <c:v>67.241235489999994</c:v>
                </c:pt>
                <c:pt idx="1006">
                  <c:v>66.319236979999999</c:v>
                </c:pt>
                <c:pt idx="1007">
                  <c:v>68.254080400000007</c:v>
                </c:pt>
                <c:pt idx="1008">
                  <c:v>67.744390319999994</c:v>
                </c:pt>
                <c:pt idx="1009">
                  <c:v>67.699641779999993</c:v>
                </c:pt>
                <c:pt idx="1010">
                  <c:v>68.556563060000002</c:v>
                </c:pt>
                <c:pt idx="1011">
                  <c:v>69.124188230000001</c:v>
                </c:pt>
                <c:pt idx="1012">
                  <c:v>67.05298114</c:v>
                </c:pt>
                <c:pt idx="1013">
                  <c:v>66.847971470000005</c:v>
                </c:pt>
                <c:pt idx="1014">
                  <c:v>69.441027349999999</c:v>
                </c:pt>
                <c:pt idx="1015">
                  <c:v>68.992383500000003</c:v>
                </c:pt>
                <c:pt idx="1016">
                  <c:v>67.292039090000003</c:v>
                </c:pt>
                <c:pt idx="1017">
                  <c:v>67.062607700000001</c:v>
                </c:pt>
                <c:pt idx="1018">
                  <c:v>66.8791382</c:v>
                </c:pt>
                <c:pt idx="1019">
                  <c:v>66.036891429999997</c:v>
                </c:pt>
                <c:pt idx="1020">
                  <c:v>66.754927179999996</c:v>
                </c:pt>
                <c:pt idx="1021">
                  <c:v>67.054504120000004</c:v>
                </c:pt>
                <c:pt idx="1022">
                  <c:v>67.30875743</c:v>
                </c:pt>
                <c:pt idx="1023">
                  <c:v>67.773572310000006</c:v>
                </c:pt>
                <c:pt idx="1024">
                  <c:v>67.923484540000004</c:v>
                </c:pt>
                <c:pt idx="1025">
                  <c:v>68.210312310000006</c:v>
                </c:pt>
                <c:pt idx="1026">
                  <c:v>67.391840220000006</c:v>
                </c:pt>
                <c:pt idx="1027">
                  <c:v>64.424999999999997</c:v>
                </c:pt>
                <c:pt idx="1028">
                  <c:v>64.849899480000005</c:v>
                </c:pt>
                <c:pt idx="1029">
                  <c:v>64.490773630000007</c:v>
                </c:pt>
                <c:pt idx="1030">
                  <c:v>66.174279530000007</c:v>
                </c:pt>
                <c:pt idx="1031">
                  <c:v>69.001466660000006</c:v>
                </c:pt>
                <c:pt idx="1032">
                  <c:v>69.033211179999995</c:v>
                </c:pt>
                <c:pt idx="1033">
                  <c:v>65.85898152</c:v>
                </c:pt>
                <c:pt idx="1034">
                  <c:v>63.72827221</c:v>
                </c:pt>
                <c:pt idx="1035">
                  <c:v>63.773030220000003</c:v>
                </c:pt>
                <c:pt idx="1036">
                  <c:v>63.096326879999999</c:v>
                </c:pt>
                <c:pt idx="1037">
                  <c:v>63.256047469999999</c:v>
                </c:pt>
                <c:pt idx="1038">
                  <c:v>66.644271349999997</c:v>
                </c:pt>
                <c:pt idx="1039">
                  <c:v>65.722038150000003</c:v>
                </c:pt>
                <c:pt idx="1040">
                  <c:v>65.446237499999995</c:v>
                </c:pt>
                <c:pt idx="1041">
                  <c:v>65.047692519999998</c:v>
                </c:pt>
                <c:pt idx="1042">
                  <c:v>65.059453189999999</c:v>
                </c:pt>
                <c:pt idx="1043">
                  <c:v>65.107700750000006</c:v>
                </c:pt>
                <c:pt idx="1044">
                  <c:v>65.098052330000002</c:v>
                </c:pt>
                <c:pt idx="1045">
                  <c:v>67.692610740000006</c:v>
                </c:pt>
                <c:pt idx="1046">
                  <c:v>68.029897000000005</c:v>
                </c:pt>
                <c:pt idx="1047">
                  <c:v>68.440022780000007</c:v>
                </c:pt>
                <c:pt idx="1048">
                  <c:v>67.833991130000001</c:v>
                </c:pt>
                <c:pt idx="1049">
                  <c:v>67.698753019999998</c:v>
                </c:pt>
                <c:pt idx="1050">
                  <c:v>67.7</c:v>
                </c:pt>
                <c:pt idx="1051">
                  <c:v>67.460910269999999</c:v>
                </c:pt>
                <c:pt idx="1052">
                  <c:v>67.635979129999996</c:v>
                </c:pt>
                <c:pt idx="1053">
                  <c:v>66.441967469999994</c:v>
                </c:pt>
                <c:pt idx="1054">
                  <c:v>66.335672819999999</c:v>
                </c:pt>
                <c:pt idx="1055">
                  <c:v>66.848610320000006</c:v>
                </c:pt>
                <c:pt idx="1056">
                  <c:v>66.592480800000004</c:v>
                </c:pt>
                <c:pt idx="1057">
                  <c:v>66.277282810000003</c:v>
                </c:pt>
                <c:pt idx="1058">
                  <c:v>64.599999999999994</c:v>
                </c:pt>
                <c:pt idx="1059">
                  <c:v>64.146223169999999</c:v>
                </c:pt>
                <c:pt idx="1060">
                  <c:v>64.478484129999998</c:v>
                </c:pt>
                <c:pt idx="1061">
                  <c:v>63.915047129999998</c:v>
                </c:pt>
                <c:pt idx="1062">
                  <c:v>64.284569790000006</c:v>
                </c:pt>
                <c:pt idx="1063">
                  <c:v>63.962408910000001</c:v>
                </c:pt>
                <c:pt idx="1064">
                  <c:v>62.521856560000003</c:v>
                </c:pt>
                <c:pt idx="1065">
                  <c:v>66.940015650000007</c:v>
                </c:pt>
                <c:pt idx="1066">
                  <c:v>67.998533109999997</c:v>
                </c:pt>
                <c:pt idx="1067">
                  <c:v>68.813266679999998</c:v>
                </c:pt>
                <c:pt idx="1068">
                  <c:v>68.366682370000007</c:v>
                </c:pt>
                <c:pt idx="1069">
                  <c:v>68.43427758</c:v>
                </c:pt>
                <c:pt idx="1070">
                  <c:v>68.044700840000004</c:v>
                </c:pt>
                <c:pt idx="1071">
                  <c:v>66.644108029999998</c:v>
                </c:pt>
                <c:pt idx="1072">
                  <c:v>66.489050210000002</c:v>
                </c:pt>
                <c:pt idx="1073">
                  <c:v>67.3</c:v>
                </c:pt>
                <c:pt idx="1074">
                  <c:v>69.893871329999996</c:v>
                </c:pt>
                <c:pt idx="1075">
                  <c:v>69.357041690000003</c:v>
                </c:pt>
                <c:pt idx="1076">
                  <c:v>69.638766559999993</c:v>
                </c:pt>
                <c:pt idx="1077">
                  <c:v>69.37724111</c:v>
                </c:pt>
                <c:pt idx="1078">
                  <c:v>69.586366780000006</c:v>
                </c:pt>
                <c:pt idx="1079">
                  <c:v>70.154959009999999</c:v>
                </c:pt>
                <c:pt idx="1080">
                  <c:v>70.050757129999994</c:v>
                </c:pt>
                <c:pt idx="1081">
                  <c:v>65.688799529999997</c:v>
                </c:pt>
                <c:pt idx="1082">
                  <c:v>67.243352099999996</c:v>
                </c:pt>
                <c:pt idx="1083">
                  <c:v>66.462808659999993</c:v>
                </c:pt>
                <c:pt idx="1084">
                  <c:v>66.164418400000002</c:v>
                </c:pt>
                <c:pt idx="1085">
                  <c:v>65.944861220000007</c:v>
                </c:pt>
                <c:pt idx="1086">
                  <c:v>72.077334070000006</c:v>
                </c:pt>
                <c:pt idx="1087">
                  <c:v>71.72550991</c:v>
                </c:pt>
                <c:pt idx="1088">
                  <c:v>71.822760520000003</c:v>
                </c:pt>
                <c:pt idx="1089">
                  <c:v>72.2300434</c:v>
                </c:pt>
                <c:pt idx="1090">
                  <c:v>72.086399409999999</c:v>
                </c:pt>
                <c:pt idx="1091">
                  <c:v>74.729090479999996</c:v>
                </c:pt>
                <c:pt idx="1092">
                  <c:v>75.594293449999995</c:v>
                </c:pt>
                <c:pt idx="1093">
                  <c:v>74.969837639999994</c:v>
                </c:pt>
                <c:pt idx="1094">
                  <c:v>75.117762959999993</c:v>
                </c:pt>
                <c:pt idx="1095">
                  <c:v>74.445864529999994</c:v>
                </c:pt>
                <c:pt idx="1096">
                  <c:v>74.572952610000002</c:v>
                </c:pt>
                <c:pt idx="1097">
                  <c:v>72.692261090000002</c:v>
                </c:pt>
                <c:pt idx="1098">
                  <c:v>73.223185310000005</c:v>
                </c:pt>
                <c:pt idx="1099">
                  <c:v>72.711202990000004</c:v>
                </c:pt>
                <c:pt idx="1100">
                  <c:v>71.282464450000006</c:v>
                </c:pt>
                <c:pt idx="1101">
                  <c:v>72.318802880000007</c:v>
                </c:pt>
                <c:pt idx="1102">
                  <c:v>71.774355959999994</c:v>
                </c:pt>
                <c:pt idx="1103">
                  <c:v>71.187271999999993</c:v>
                </c:pt>
                <c:pt idx="1104">
                  <c:v>71.543480090000003</c:v>
                </c:pt>
                <c:pt idx="1105">
                  <c:v>71.648574609999997</c:v>
                </c:pt>
                <c:pt idx="1106">
                  <c:v>71.346205810000001</c:v>
                </c:pt>
                <c:pt idx="1107">
                  <c:v>71.6132803</c:v>
                </c:pt>
                <c:pt idx="1108">
                  <c:v>73.2</c:v>
                </c:pt>
                <c:pt idx="1109">
                  <c:v>73.590800169999994</c:v>
                </c:pt>
                <c:pt idx="1110">
                  <c:v>73.464228869999999</c:v>
                </c:pt>
                <c:pt idx="1111">
                  <c:v>73.987314799999993</c:v>
                </c:pt>
                <c:pt idx="1112">
                  <c:v>73.584358320000007</c:v>
                </c:pt>
                <c:pt idx="1113">
                  <c:v>72.791878690000004</c:v>
                </c:pt>
                <c:pt idx="1114">
                  <c:v>72.369672089999995</c:v>
                </c:pt>
                <c:pt idx="1115">
                  <c:v>72.8</c:v>
                </c:pt>
                <c:pt idx="1116">
                  <c:v>72.403497259999995</c:v>
                </c:pt>
                <c:pt idx="1117">
                  <c:v>72.411852210000006</c:v>
                </c:pt>
                <c:pt idx="1118">
                  <c:v>71.578221569999997</c:v>
                </c:pt>
                <c:pt idx="1119">
                  <c:v>71.920924420000006</c:v>
                </c:pt>
                <c:pt idx="1120">
                  <c:v>72.180892060000005</c:v>
                </c:pt>
                <c:pt idx="1121">
                  <c:v>70.087337820000002</c:v>
                </c:pt>
                <c:pt idx="1122">
                  <c:v>69.556870439999997</c:v>
                </c:pt>
                <c:pt idx="1123">
                  <c:v>69.591694660000002</c:v>
                </c:pt>
                <c:pt idx="1124">
                  <c:v>68.674436420000006</c:v>
                </c:pt>
                <c:pt idx="1125">
                  <c:v>70</c:v>
                </c:pt>
                <c:pt idx="1126">
                  <c:v>69.93061917</c:v>
                </c:pt>
                <c:pt idx="1127">
                  <c:v>70.357479810000001</c:v>
                </c:pt>
                <c:pt idx="1128">
                  <c:v>70.396351429999996</c:v>
                </c:pt>
                <c:pt idx="1129">
                  <c:v>69.389769990000005</c:v>
                </c:pt>
                <c:pt idx="1130">
                  <c:v>68.869693310000002</c:v>
                </c:pt>
                <c:pt idx="1131">
                  <c:v>69.357597859999998</c:v>
                </c:pt>
                <c:pt idx="1132">
                  <c:v>69.522913399999993</c:v>
                </c:pt>
                <c:pt idx="1133">
                  <c:v>68.655987039999999</c:v>
                </c:pt>
                <c:pt idx="1134">
                  <c:v>68.483234049999993</c:v>
                </c:pt>
                <c:pt idx="1135">
                  <c:v>68.625952179999999</c:v>
                </c:pt>
                <c:pt idx="1136">
                  <c:v>69.599999999999994</c:v>
                </c:pt>
                <c:pt idx="1137">
                  <c:v>69.258691429999999</c:v>
                </c:pt>
                <c:pt idx="1138">
                  <c:v>69.599999999999994</c:v>
                </c:pt>
                <c:pt idx="1139">
                  <c:v>68.996982770000002</c:v>
                </c:pt>
                <c:pt idx="1140">
                  <c:v>66.788069059999998</c:v>
                </c:pt>
                <c:pt idx="1141">
                  <c:v>66.071025359999993</c:v>
                </c:pt>
                <c:pt idx="1142">
                  <c:v>65.567067829999999</c:v>
                </c:pt>
                <c:pt idx="1143">
                  <c:v>64.983927640000005</c:v>
                </c:pt>
                <c:pt idx="1144">
                  <c:v>64.636920759999995</c:v>
                </c:pt>
                <c:pt idx="1145">
                  <c:v>64.498581380000005</c:v>
                </c:pt>
                <c:pt idx="1146">
                  <c:v>66.041270429999997</c:v>
                </c:pt>
                <c:pt idx="1147">
                  <c:v>67.335617679999999</c:v>
                </c:pt>
                <c:pt idx="1148">
                  <c:v>67.204841790000003</c:v>
                </c:pt>
                <c:pt idx="1149">
                  <c:v>68.087740600000004</c:v>
                </c:pt>
                <c:pt idx="1150">
                  <c:v>68.493609329999998</c:v>
                </c:pt>
                <c:pt idx="1151">
                  <c:v>68.658281779999996</c:v>
                </c:pt>
                <c:pt idx="1152">
                  <c:v>68.583721670000003</c:v>
                </c:pt>
                <c:pt idx="1153">
                  <c:v>68.55769866</c:v>
                </c:pt>
                <c:pt idx="1154">
                  <c:v>68.497907949999998</c:v>
                </c:pt>
                <c:pt idx="1155">
                  <c:v>68.514913359999994</c:v>
                </c:pt>
                <c:pt idx="1156">
                  <c:v>68.526586469999998</c:v>
                </c:pt>
                <c:pt idx="1157">
                  <c:v>68.537903180000001</c:v>
                </c:pt>
                <c:pt idx="1158">
                  <c:v>68.533553130000001</c:v>
                </c:pt>
                <c:pt idx="1159">
                  <c:v>68.557931310000001</c:v>
                </c:pt>
                <c:pt idx="1160">
                  <c:v>68.296131329999994</c:v>
                </c:pt>
                <c:pt idx="1161">
                  <c:v>68.280358629999995</c:v>
                </c:pt>
                <c:pt idx="1162">
                  <c:v>68.271861580000007</c:v>
                </c:pt>
                <c:pt idx="1163">
                  <c:v>68.217999570000003</c:v>
                </c:pt>
                <c:pt idx="1164">
                  <c:v>67.965732709999997</c:v>
                </c:pt>
                <c:pt idx="1165">
                  <c:v>67.407495209999993</c:v>
                </c:pt>
                <c:pt idx="1166">
                  <c:v>67.30944289</c:v>
                </c:pt>
                <c:pt idx="1167">
                  <c:v>67.305659019999993</c:v>
                </c:pt>
                <c:pt idx="1168">
                  <c:v>67.32862102</c:v>
                </c:pt>
                <c:pt idx="1169">
                  <c:v>67.2962062</c:v>
                </c:pt>
                <c:pt idx="1170">
                  <c:v>67.27309228</c:v>
                </c:pt>
                <c:pt idx="1171">
                  <c:v>67.280591139999999</c:v>
                </c:pt>
                <c:pt idx="1172">
                  <c:v>67.215385440000006</c:v>
                </c:pt>
                <c:pt idx="1173">
                  <c:v>67.204505190000006</c:v>
                </c:pt>
                <c:pt idx="1174">
                  <c:v>67.157020430000003</c:v>
                </c:pt>
                <c:pt idx="1175">
                  <c:v>67.194542200000001</c:v>
                </c:pt>
                <c:pt idx="1176">
                  <c:v>67.18937889</c:v>
                </c:pt>
                <c:pt idx="1177">
                  <c:v>67.192631449999993</c:v>
                </c:pt>
                <c:pt idx="1178">
                  <c:v>67.1879828</c:v>
                </c:pt>
                <c:pt idx="1179">
                  <c:v>67.198748719999998</c:v>
                </c:pt>
                <c:pt idx="1180">
                  <c:v>67.184367480000006</c:v>
                </c:pt>
                <c:pt idx="1181">
                  <c:v>67.187333789999997</c:v>
                </c:pt>
                <c:pt idx="1182">
                  <c:v>67.19198111</c:v>
                </c:pt>
                <c:pt idx="1183">
                  <c:v>68.937558609999996</c:v>
                </c:pt>
                <c:pt idx="1184">
                  <c:v>68.204969019999993</c:v>
                </c:pt>
                <c:pt idx="1185">
                  <c:v>68.406162859999995</c:v>
                </c:pt>
                <c:pt idx="1186">
                  <c:v>68.121092599999997</c:v>
                </c:pt>
                <c:pt idx="1187">
                  <c:v>70.121470840000001</c:v>
                </c:pt>
                <c:pt idx="1188">
                  <c:v>70.040725539999997</c:v>
                </c:pt>
                <c:pt idx="1189">
                  <c:v>69.847488150000004</c:v>
                </c:pt>
                <c:pt idx="1190">
                  <c:v>69.112247490000001</c:v>
                </c:pt>
                <c:pt idx="1191">
                  <c:v>68.556256559999994</c:v>
                </c:pt>
                <c:pt idx="1192">
                  <c:v>69.049416980000004</c:v>
                </c:pt>
                <c:pt idx="1193">
                  <c:v>69.012095740000007</c:v>
                </c:pt>
                <c:pt idx="1194">
                  <c:v>69.030898160000007</c:v>
                </c:pt>
                <c:pt idx="1195">
                  <c:v>69.026195880000003</c:v>
                </c:pt>
                <c:pt idx="1196">
                  <c:v>68.279289849999998</c:v>
                </c:pt>
                <c:pt idx="1197">
                  <c:v>68.26424145</c:v>
                </c:pt>
                <c:pt idx="1198">
                  <c:v>68.032466279999994</c:v>
                </c:pt>
                <c:pt idx="1199">
                  <c:v>67.616761089999997</c:v>
                </c:pt>
                <c:pt idx="1200">
                  <c:v>67.595560460000002</c:v>
                </c:pt>
                <c:pt idx="1201">
                  <c:v>67.604901310000002</c:v>
                </c:pt>
                <c:pt idx="1202">
                  <c:v>65.176556340000005</c:v>
                </c:pt>
                <c:pt idx="1203">
                  <c:v>63.266939659999998</c:v>
                </c:pt>
                <c:pt idx="1204">
                  <c:v>63.023961829999998</c:v>
                </c:pt>
                <c:pt idx="1205">
                  <c:v>62.863899439999997</c:v>
                </c:pt>
                <c:pt idx="1206">
                  <c:v>62.82231152</c:v>
                </c:pt>
                <c:pt idx="1207">
                  <c:v>66.377295649999994</c:v>
                </c:pt>
                <c:pt idx="1208">
                  <c:v>66.362699840000005</c:v>
                </c:pt>
                <c:pt idx="1209">
                  <c:v>66.329942180000003</c:v>
                </c:pt>
                <c:pt idx="1210">
                  <c:v>64.460163739999999</c:v>
                </c:pt>
                <c:pt idx="1211">
                  <c:v>66.554463440000006</c:v>
                </c:pt>
                <c:pt idx="1212">
                  <c:v>66.642665149999999</c:v>
                </c:pt>
                <c:pt idx="1213">
                  <c:v>65.980545680000006</c:v>
                </c:pt>
                <c:pt idx="1214">
                  <c:v>66.646338709999995</c:v>
                </c:pt>
                <c:pt idx="1215">
                  <c:v>65.898708429999999</c:v>
                </c:pt>
                <c:pt idx="1216">
                  <c:v>65.88068921</c:v>
                </c:pt>
                <c:pt idx="1217">
                  <c:v>65.943823399999999</c:v>
                </c:pt>
                <c:pt idx="1218">
                  <c:v>71.589110039999994</c:v>
                </c:pt>
                <c:pt idx="1219">
                  <c:v>71.566196090000005</c:v>
                </c:pt>
                <c:pt idx="1220">
                  <c:v>69.873444930000005</c:v>
                </c:pt>
                <c:pt idx="1221">
                  <c:v>70.123892429999998</c:v>
                </c:pt>
                <c:pt idx="1222">
                  <c:v>69.990946260000001</c:v>
                </c:pt>
                <c:pt idx="1223">
                  <c:v>69.841227419999996</c:v>
                </c:pt>
                <c:pt idx="1224">
                  <c:v>69.520769049999998</c:v>
                </c:pt>
                <c:pt idx="1225">
                  <c:v>69.161660080000004</c:v>
                </c:pt>
                <c:pt idx="1226">
                  <c:v>69.524171170000002</c:v>
                </c:pt>
                <c:pt idx="1227">
                  <c:v>68.985335070000005</c:v>
                </c:pt>
                <c:pt idx="1228">
                  <c:v>70.112749989999998</c:v>
                </c:pt>
                <c:pt idx="1229">
                  <c:v>70.116283199999998</c:v>
                </c:pt>
                <c:pt idx="1230">
                  <c:v>70.112077780000007</c:v>
                </c:pt>
                <c:pt idx="1231">
                  <c:v>70.123886069999998</c:v>
                </c:pt>
                <c:pt idx="1232">
                  <c:v>69.156959990000004</c:v>
                </c:pt>
                <c:pt idx="1233">
                  <c:v>68.643970199999998</c:v>
                </c:pt>
                <c:pt idx="1234">
                  <c:v>69.216730729999995</c:v>
                </c:pt>
                <c:pt idx="1235">
                  <c:v>68.194261679999997</c:v>
                </c:pt>
                <c:pt idx="1236">
                  <c:v>68.018305040000001</c:v>
                </c:pt>
                <c:pt idx="1237">
                  <c:v>68.144234049999994</c:v>
                </c:pt>
                <c:pt idx="1238">
                  <c:v>68.146714000000003</c:v>
                </c:pt>
                <c:pt idx="1239">
                  <c:v>68.362841439999997</c:v>
                </c:pt>
                <c:pt idx="1240">
                  <c:v>68.428554090000006</c:v>
                </c:pt>
                <c:pt idx="1241">
                  <c:v>68.376156600000002</c:v>
                </c:pt>
                <c:pt idx="1242">
                  <c:v>67.479601549999998</c:v>
                </c:pt>
                <c:pt idx="1243">
                  <c:v>67.858670079999996</c:v>
                </c:pt>
                <c:pt idx="1244">
                  <c:v>66.383624209999994</c:v>
                </c:pt>
                <c:pt idx="1245">
                  <c:v>66.270925719999994</c:v>
                </c:pt>
                <c:pt idx="1246">
                  <c:v>67.308369069999998</c:v>
                </c:pt>
                <c:pt idx="1247">
                  <c:v>67.590471269999995</c:v>
                </c:pt>
                <c:pt idx="1248">
                  <c:v>65.472200139999998</c:v>
                </c:pt>
                <c:pt idx="1249">
                  <c:v>65.610567250000003</c:v>
                </c:pt>
                <c:pt idx="1250">
                  <c:v>68.168218420000002</c:v>
                </c:pt>
                <c:pt idx="1251">
                  <c:v>66.509157509999994</c:v>
                </c:pt>
                <c:pt idx="1252">
                  <c:v>64.927207460000005</c:v>
                </c:pt>
                <c:pt idx="1253">
                  <c:v>64.564681609999994</c:v>
                </c:pt>
                <c:pt idx="1254">
                  <c:v>64.265122039999994</c:v>
                </c:pt>
                <c:pt idx="1255">
                  <c:v>64.248708329999999</c:v>
                </c:pt>
                <c:pt idx="1256">
                  <c:v>64.228707</c:v>
                </c:pt>
                <c:pt idx="1257">
                  <c:v>64.186817719999993</c:v>
                </c:pt>
                <c:pt idx="1258">
                  <c:v>65.756431879999994</c:v>
                </c:pt>
                <c:pt idx="1259">
                  <c:v>66.026307590000002</c:v>
                </c:pt>
                <c:pt idx="1260">
                  <c:v>67.196203920000002</c:v>
                </c:pt>
                <c:pt idx="1261">
                  <c:v>66.244967079999995</c:v>
                </c:pt>
                <c:pt idx="1262">
                  <c:v>66.83692696</c:v>
                </c:pt>
                <c:pt idx="1263">
                  <c:v>66.433700490000007</c:v>
                </c:pt>
                <c:pt idx="1264">
                  <c:v>67.023483139999996</c:v>
                </c:pt>
                <c:pt idx="1265">
                  <c:v>66.781876780000005</c:v>
                </c:pt>
                <c:pt idx="1266">
                  <c:v>66.727549199999999</c:v>
                </c:pt>
                <c:pt idx="1267">
                  <c:v>67.514186080000002</c:v>
                </c:pt>
                <c:pt idx="1268">
                  <c:v>67.266569000000004</c:v>
                </c:pt>
                <c:pt idx="1269">
                  <c:v>67.437287100000006</c:v>
                </c:pt>
                <c:pt idx="1270">
                  <c:v>67.514354159999996</c:v>
                </c:pt>
                <c:pt idx="1271">
                  <c:v>68.955818320000006</c:v>
                </c:pt>
                <c:pt idx="1272">
                  <c:v>67.534633150000005</c:v>
                </c:pt>
                <c:pt idx="1273">
                  <c:v>66.460655829999993</c:v>
                </c:pt>
                <c:pt idx="1274">
                  <c:v>64.728882380000002</c:v>
                </c:pt>
                <c:pt idx="1275">
                  <c:v>64.854405490000005</c:v>
                </c:pt>
                <c:pt idx="1276">
                  <c:v>65.483071089999996</c:v>
                </c:pt>
                <c:pt idx="1277">
                  <c:v>65.453829319999997</c:v>
                </c:pt>
                <c:pt idx="1278">
                  <c:v>65.850578999999996</c:v>
                </c:pt>
                <c:pt idx="1279">
                  <c:v>65.270379500000004</c:v>
                </c:pt>
                <c:pt idx="1280">
                  <c:v>68.612723299999999</c:v>
                </c:pt>
                <c:pt idx="1281">
                  <c:v>69.516777919999996</c:v>
                </c:pt>
                <c:pt idx="1282">
                  <c:v>72.591084839999994</c:v>
                </c:pt>
                <c:pt idx="1283">
                  <c:v>71.886205000000004</c:v>
                </c:pt>
                <c:pt idx="1284">
                  <c:v>71.995759340000006</c:v>
                </c:pt>
                <c:pt idx="1285">
                  <c:v>72.341507419999999</c:v>
                </c:pt>
                <c:pt idx="1286">
                  <c:v>72.424240940000004</c:v>
                </c:pt>
                <c:pt idx="1287">
                  <c:v>72.530780870000001</c:v>
                </c:pt>
                <c:pt idx="1288">
                  <c:v>71.027465809999995</c:v>
                </c:pt>
                <c:pt idx="1289">
                  <c:v>69.3</c:v>
                </c:pt>
                <c:pt idx="1290">
                  <c:v>69.363941749999995</c:v>
                </c:pt>
                <c:pt idx="1291">
                  <c:v>69.502945870000005</c:v>
                </c:pt>
                <c:pt idx="1292">
                  <c:v>69.56230979</c:v>
                </c:pt>
                <c:pt idx="1293">
                  <c:v>69.977297870000001</c:v>
                </c:pt>
                <c:pt idx="1294">
                  <c:v>69.438087699999997</c:v>
                </c:pt>
                <c:pt idx="1295">
                  <c:v>70.072415289999995</c:v>
                </c:pt>
                <c:pt idx="1296">
                  <c:v>69.703237979999997</c:v>
                </c:pt>
                <c:pt idx="1297">
                  <c:v>69.846388009999998</c:v>
                </c:pt>
                <c:pt idx="1298">
                  <c:v>71.306699390000006</c:v>
                </c:pt>
                <c:pt idx="1299">
                  <c:v>71.88197735</c:v>
                </c:pt>
                <c:pt idx="1300">
                  <c:v>72.047227300000003</c:v>
                </c:pt>
                <c:pt idx="1301">
                  <c:v>71.26220825</c:v>
                </c:pt>
                <c:pt idx="1302">
                  <c:v>70.172797200000005</c:v>
                </c:pt>
                <c:pt idx="1303">
                  <c:v>70.022285429999997</c:v>
                </c:pt>
                <c:pt idx="1304">
                  <c:v>69.946068929999996</c:v>
                </c:pt>
                <c:pt idx="1305">
                  <c:v>70.110070730000004</c:v>
                </c:pt>
                <c:pt idx="1306">
                  <c:v>69.189623170000004</c:v>
                </c:pt>
                <c:pt idx="1307">
                  <c:v>69.158846330000003</c:v>
                </c:pt>
                <c:pt idx="1308">
                  <c:v>69.201454369999993</c:v>
                </c:pt>
                <c:pt idx="1309">
                  <c:v>69.105010930000006</c:v>
                </c:pt>
                <c:pt idx="1310">
                  <c:v>68.608916410000006</c:v>
                </c:pt>
                <c:pt idx="1311">
                  <c:v>68.231414150000006</c:v>
                </c:pt>
                <c:pt idx="1312">
                  <c:v>68.239500669999998</c:v>
                </c:pt>
                <c:pt idx="1313">
                  <c:v>68.197889979999999</c:v>
                </c:pt>
                <c:pt idx="1314">
                  <c:v>69.105729240000002</c:v>
                </c:pt>
                <c:pt idx="1315">
                  <c:v>68.516243419999995</c:v>
                </c:pt>
                <c:pt idx="1316">
                  <c:v>68.324069140000006</c:v>
                </c:pt>
                <c:pt idx="1317">
                  <c:v>68.437483110000002</c:v>
                </c:pt>
                <c:pt idx="1318">
                  <c:v>68.282468039999998</c:v>
                </c:pt>
                <c:pt idx="1319">
                  <c:v>68.361115729999995</c:v>
                </c:pt>
                <c:pt idx="1320">
                  <c:v>68.414671310000003</c:v>
                </c:pt>
                <c:pt idx="1321">
                  <c:v>68.775000000000006</c:v>
                </c:pt>
                <c:pt idx="1322">
                  <c:v>68.08</c:v>
                </c:pt>
                <c:pt idx="1323">
                  <c:v>68.05</c:v>
                </c:pt>
                <c:pt idx="1324">
                  <c:v>66.739999999999995</c:v>
                </c:pt>
                <c:pt idx="1325">
                  <c:v>66.209999999999994</c:v>
                </c:pt>
                <c:pt idx="1326">
                  <c:v>66.094999999999999</c:v>
                </c:pt>
                <c:pt idx="1327">
                  <c:v>66.040000000000006</c:v>
                </c:pt>
                <c:pt idx="1328">
                  <c:v>66.034999999999997</c:v>
                </c:pt>
                <c:pt idx="1329">
                  <c:v>66.784999999999997</c:v>
                </c:pt>
                <c:pt idx="1330">
                  <c:v>66.430000000000007</c:v>
                </c:pt>
                <c:pt idx="1331">
                  <c:v>66.900000000000006</c:v>
                </c:pt>
                <c:pt idx="1332">
                  <c:v>66.45</c:v>
                </c:pt>
                <c:pt idx="1333">
                  <c:v>66.650000000000006</c:v>
                </c:pt>
                <c:pt idx="1334">
                  <c:v>66.400000000000006</c:v>
                </c:pt>
                <c:pt idx="1335">
                  <c:v>66.47</c:v>
                </c:pt>
                <c:pt idx="1336">
                  <c:v>65.905000000000001</c:v>
                </c:pt>
                <c:pt idx="1337">
                  <c:v>66.185000000000002</c:v>
                </c:pt>
                <c:pt idx="1338">
                  <c:v>65.209999999999994</c:v>
                </c:pt>
                <c:pt idx="1339">
                  <c:v>65.22</c:v>
                </c:pt>
                <c:pt idx="1340">
                  <c:v>65.7</c:v>
                </c:pt>
                <c:pt idx="1341">
                  <c:v>66.064999999999998</c:v>
                </c:pt>
                <c:pt idx="1342">
                  <c:v>65.989999999999995</c:v>
                </c:pt>
                <c:pt idx="1343">
                  <c:v>66.28</c:v>
                </c:pt>
                <c:pt idx="1344">
                  <c:v>66.454999999999998</c:v>
                </c:pt>
                <c:pt idx="1345">
                  <c:v>65.42</c:v>
                </c:pt>
                <c:pt idx="1346">
                  <c:v>65.739999999999995</c:v>
                </c:pt>
                <c:pt idx="1347">
                  <c:v>69.734999999999999</c:v>
                </c:pt>
                <c:pt idx="1348">
                  <c:v>69.83</c:v>
                </c:pt>
                <c:pt idx="1349">
                  <c:v>69.97</c:v>
                </c:pt>
                <c:pt idx="1350">
                  <c:v>69.995000000000005</c:v>
                </c:pt>
                <c:pt idx="1351">
                  <c:v>70</c:v>
                </c:pt>
                <c:pt idx="1352">
                  <c:v>70</c:v>
                </c:pt>
                <c:pt idx="1353">
                  <c:v>70</c:v>
                </c:pt>
                <c:pt idx="1354">
                  <c:v>70.010000000000005</c:v>
                </c:pt>
                <c:pt idx="1355">
                  <c:v>70.015000000000001</c:v>
                </c:pt>
                <c:pt idx="1356">
                  <c:v>70.015000000000001</c:v>
                </c:pt>
                <c:pt idx="1357">
                  <c:v>70.95</c:v>
                </c:pt>
                <c:pt idx="1358">
                  <c:v>71.53</c:v>
                </c:pt>
                <c:pt idx="1359">
                  <c:v>72.44</c:v>
                </c:pt>
                <c:pt idx="1360">
                  <c:v>70.064999999999998</c:v>
                </c:pt>
                <c:pt idx="1361">
                  <c:v>70.63</c:v>
                </c:pt>
                <c:pt idx="1362">
                  <c:v>72.215000000000003</c:v>
                </c:pt>
                <c:pt idx="1363">
                  <c:v>70.305000000000007</c:v>
                </c:pt>
                <c:pt idx="1364">
                  <c:v>70.614999999999995</c:v>
                </c:pt>
                <c:pt idx="1365">
                  <c:v>73.260000000000005</c:v>
                </c:pt>
                <c:pt idx="1366">
                  <c:v>74.75</c:v>
                </c:pt>
                <c:pt idx="1367">
                  <c:v>74.400000000000006</c:v>
                </c:pt>
                <c:pt idx="1368">
                  <c:v>74.314999999999998</c:v>
                </c:pt>
                <c:pt idx="1369">
                  <c:v>74.245000000000005</c:v>
                </c:pt>
                <c:pt idx="1370">
                  <c:v>74.16</c:v>
                </c:pt>
                <c:pt idx="1371">
                  <c:v>73.77</c:v>
                </c:pt>
                <c:pt idx="1372">
                  <c:v>73.430000000000007</c:v>
                </c:pt>
                <c:pt idx="1373">
                  <c:v>72.94</c:v>
                </c:pt>
                <c:pt idx="1374">
                  <c:v>72.290000000000006</c:v>
                </c:pt>
                <c:pt idx="1375">
                  <c:v>72.19</c:v>
                </c:pt>
                <c:pt idx="1376">
                  <c:v>72.180000000000007</c:v>
                </c:pt>
                <c:pt idx="1377">
                  <c:v>73.95</c:v>
                </c:pt>
                <c:pt idx="1378">
                  <c:v>73.97</c:v>
                </c:pt>
                <c:pt idx="1379">
                  <c:v>75.094999999999999</c:v>
                </c:pt>
                <c:pt idx="1380">
                  <c:v>75.02</c:v>
                </c:pt>
                <c:pt idx="1381">
                  <c:v>75.010000000000005</c:v>
                </c:pt>
                <c:pt idx="1382">
                  <c:v>74.084999999999994</c:v>
                </c:pt>
                <c:pt idx="1383">
                  <c:v>73.33</c:v>
                </c:pt>
                <c:pt idx="1384">
                  <c:v>72.84</c:v>
                </c:pt>
                <c:pt idx="1385">
                  <c:v>72.63</c:v>
                </c:pt>
                <c:pt idx="1386">
                  <c:v>72.11</c:v>
                </c:pt>
                <c:pt idx="1387">
                  <c:v>71.27</c:v>
                </c:pt>
                <c:pt idx="1388">
                  <c:v>70.97</c:v>
                </c:pt>
                <c:pt idx="1389">
                  <c:v>70.984999999999999</c:v>
                </c:pt>
                <c:pt idx="1390">
                  <c:v>71.094999999999999</c:v>
                </c:pt>
                <c:pt idx="1391">
                  <c:v>71.14</c:v>
                </c:pt>
                <c:pt idx="1392">
                  <c:v>71.28</c:v>
                </c:pt>
                <c:pt idx="1393">
                  <c:v>71.709999999999994</c:v>
                </c:pt>
                <c:pt idx="1394">
                  <c:v>71.594999999999999</c:v>
                </c:pt>
                <c:pt idx="1395">
                  <c:v>71.44</c:v>
                </c:pt>
                <c:pt idx="1396">
                  <c:v>71.180000000000007</c:v>
                </c:pt>
                <c:pt idx="1397">
                  <c:v>71.040000000000006</c:v>
                </c:pt>
                <c:pt idx="1398">
                  <c:v>71.09</c:v>
                </c:pt>
                <c:pt idx="1399">
                  <c:v>71.13</c:v>
                </c:pt>
                <c:pt idx="1400">
                  <c:v>71.08</c:v>
                </c:pt>
                <c:pt idx="1401">
                  <c:v>70.31</c:v>
                </c:pt>
                <c:pt idx="1402">
                  <c:v>70.2</c:v>
                </c:pt>
                <c:pt idx="1403">
                  <c:v>70.075000000000003</c:v>
                </c:pt>
                <c:pt idx="1404">
                  <c:v>70.05</c:v>
                </c:pt>
                <c:pt idx="1405">
                  <c:v>69.84</c:v>
                </c:pt>
                <c:pt idx="1406">
                  <c:v>69.94</c:v>
                </c:pt>
                <c:pt idx="1407">
                  <c:v>69.959999999999994</c:v>
                </c:pt>
                <c:pt idx="1408">
                  <c:v>69.87</c:v>
                </c:pt>
                <c:pt idx="1409">
                  <c:v>69.97</c:v>
                </c:pt>
                <c:pt idx="1410">
                  <c:v>70.069999999999993</c:v>
                </c:pt>
                <c:pt idx="1411">
                  <c:v>70.09</c:v>
                </c:pt>
                <c:pt idx="1412">
                  <c:v>70.025000000000006</c:v>
                </c:pt>
                <c:pt idx="1413">
                  <c:v>70</c:v>
                </c:pt>
                <c:pt idx="1414">
                  <c:v>69.930000000000007</c:v>
                </c:pt>
                <c:pt idx="1415">
                  <c:v>70.045000000000002</c:v>
                </c:pt>
                <c:pt idx="1416">
                  <c:v>70.08</c:v>
                </c:pt>
                <c:pt idx="1417">
                  <c:v>69.935000000000002</c:v>
                </c:pt>
                <c:pt idx="1418">
                  <c:v>68.405000000000001</c:v>
                </c:pt>
                <c:pt idx="1419">
                  <c:v>69.650000000000006</c:v>
                </c:pt>
                <c:pt idx="1420">
                  <c:v>69.77</c:v>
                </c:pt>
                <c:pt idx="1421">
                  <c:v>67.525000000000006</c:v>
                </c:pt>
                <c:pt idx="1422">
                  <c:v>66.045000000000002</c:v>
                </c:pt>
                <c:pt idx="1423">
                  <c:v>67.37</c:v>
                </c:pt>
                <c:pt idx="1424">
                  <c:v>67.314999999999998</c:v>
                </c:pt>
                <c:pt idx="1425">
                  <c:v>67.27</c:v>
                </c:pt>
                <c:pt idx="1426">
                  <c:v>66.924999999999997</c:v>
                </c:pt>
                <c:pt idx="1427">
                  <c:v>66.444999999999993</c:v>
                </c:pt>
                <c:pt idx="1428">
                  <c:v>66.099999999999994</c:v>
                </c:pt>
                <c:pt idx="1429">
                  <c:v>66.314999999999998</c:v>
                </c:pt>
                <c:pt idx="1430">
                  <c:v>66.180000000000007</c:v>
                </c:pt>
                <c:pt idx="1431">
                  <c:v>66.204999999999998</c:v>
                </c:pt>
                <c:pt idx="1432">
                  <c:v>66.290000000000006</c:v>
                </c:pt>
                <c:pt idx="1433">
                  <c:v>66.234999999999999</c:v>
                </c:pt>
                <c:pt idx="1434">
                  <c:v>64.805000000000007</c:v>
                </c:pt>
                <c:pt idx="1435">
                  <c:v>66.13</c:v>
                </c:pt>
                <c:pt idx="1436">
                  <c:v>65.965000000000003</c:v>
                </c:pt>
                <c:pt idx="1437">
                  <c:v>65.87</c:v>
                </c:pt>
                <c:pt idx="1438">
                  <c:v>65.64</c:v>
                </c:pt>
                <c:pt idx="1439">
                  <c:v>65.665000000000006</c:v>
                </c:pt>
                <c:pt idx="1440">
                  <c:v>65.22</c:v>
                </c:pt>
                <c:pt idx="1441">
                  <c:v>65.28</c:v>
                </c:pt>
                <c:pt idx="1442">
                  <c:v>64.709999999999994</c:v>
                </c:pt>
                <c:pt idx="1443">
                  <c:v>64.584999999999994</c:v>
                </c:pt>
                <c:pt idx="1444">
                  <c:v>64.45</c:v>
                </c:pt>
                <c:pt idx="1445">
                  <c:v>64.180000000000007</c:v>
                </c:pt>
                <c:pt idx="1446">
                  <c:v>64.040000000000006</c:v>
                </c:pt>
                <c:pt idx="1447">
                  <c:v>63.5</c:v>
                </c:pt>
                <c:pt idx="1448">
                  <c:v>62.945</c:v>
                </c:pt>
                <c:pt idx="1449">
                  <c:v>62.17</c:v>
                </c:pt>
                <c:pt idx="1450">
                  <c:v>60.98</c:v>
                </c:pt>
                <c:pt idx="1451">
                  <c:v>60.884999999999998</c:v>
                </c:pt>
                <c:pt idx="1452">
                  <c:v>61.005000000000003</c:v>
                </c:pt>
                <c:pt idx="1453">
                  <c:v>60.515000000000001</c:v>
                </c:pt>
                <c:pt idx="1454">
                  <c:v>60.57</c:v>
                </c:pt>
                <c:pt idx="1455">
                  <c:v>60.064999999999998</c:v>
                </c:pt>
                <c:pt idx="1456">
                  <c:v>60.854999999999997</c:v>
                </c:pt>
                <c:pt idx="1457">
                  <c:v>60.91</c:v>
                </c:pt>
                <c:pt idx="1458">
                  <c:v>60.44</c:v>
                </c:pt>
                <c:pt idx="1459">
                  <c:v>60.784999999999997</c:v>
                </c:pt>
                <c:pt idx="1460">
                  <c:v>60.38</c:v>
                </c:pt>
                <c:pt idx="1461">
                  <c:v>60.21</c:v>
                </c:pt>
                <c:pt idx="1462">
                  <c:v>60.085000000000001</c:v>
                </c:pt>
                <c:pt idx="1463">
                  <c:v>60.125</c:v>
                </c:pt>
                <c:pt idx="1464">
                  <c:v>60.024999999999999</c:v>
                </c:pt>
                <c:pt idx="1465">
                  <c:v>60.064999999999998</c:v>
                </c:pt>
                <c:pt idx="1466">
                  <c:v>60.27</c:v>
                </c:pt>
                <c:pt idx="1467">
                  <c:v>60.234999999999999</c:v>
                </c:pt>
                <c:pt idx="1468">
                  <c:v>59.68</c:v>
                </c:pt>
                <c:pt idx="1469">
                  <c:v>59.774999999999999</c:v>
                </c:pt>
                <c:pt idx="1470">
                  <c:v>59.74</c:v>
                </c:pt>
                <c:pt idx="1471">
                  <c:v>60.36</c:v>
                </c:pt>
                <c:pt idx="1472">
                  <c:v>60.95</c:v>
                </c:pt>
                <c:pt idx="1473">
                  <c:v>60.91</c:v>
                </c:pt>
                <c:pt idx="1474">
                  <c:v>60.265000000000001</c:v>
                </c:pt>
                <c:pt idx="1475">
                  <c:v>60.3</c:v>
                </c:pt>
                <c:pt idx="1476">
                  <c:v>60.09</c:v>
                </c:pt>
                <c:pt idx="1477">
                  <c:v>60.005000000000003</c:v>
                </c:pt>
                <c:pt idx="1478">
                  <c:v>59.98</c:v>
                </c:pt>
                <c:pt idx="1479">
                  <c:v>64.790000000000006</c:v>
                </c:pt>
                <c:pt idx="1480">
                  <c:v>64.55</c:v>
                </c:pt>
                <c:pt idx="1481">
                  <c:v>64.355000000000004</c:v>
                </c:pt>
                <c:pt idx="1482">
                  <c:v>64.864999999999995</c:v>
                </c:pt>
                <c:pt idx="1483">
                  <c:v>64.685000000000002</c:v>
                </c:pt>
                <c:pt idx="1484">
                  <c:v>64.605000000000004</c:v>
                </c:pt>
                <c:pt idx="1485">
                  <c:v>64.474999999999994</c:v>
                </c:pt>
                <c:pt idx="1486">
                  <c:v>64.245000000000005</c:v>
                </c:pt>
                <c:pt idx="1487">
                  <c:v>64.13</c:v>
                </c:pt>
                <c:pt idx="1488">
                  <c:v>64.495000000000005</c:v>
                </c:pt>
                <c:pt idx="1489">
                  <c:v>64.704999999999998</c:v>
                </c:pt>
                <c:pt idx="1490">
                  <c:v>63.8</c:v>
                </c:pt>
                <c:pt idx="1491">
                  <c:v>64.599999999999994</c:v>
                </c:pt>
                <c:pt idx="1492">
                  <c:v>63.115000000000002</c:v>
                </c:pt>
                <c:pt idx="1493">
                  <c:v>62.15</c:v>
                </c:pt>
                <c:pt idx="1494">
                  <c:v>63.104999999999997</c:v>
                </c:pt>
                <c:pt idx="1495">
                  <c:v>62.615000000000002</c:v>
                </c:pt>
                <c:pt idx="1496">
                  <c:v>62.354999999999997</c:v>
                </c:pt>
                <c:pt idx="1497">
                  <c:v>62</c:v>
                </c:pt>
                <c:pt idx="1498">
                  <c:v>62</c:v>
                </c:pt>
                <c:pt idx="1499">
                  <c:v>62.03</c:v>
                </c:pt>
                <c:pt idx="1500">
                  <c:v>62</c:v>
                </c:pt>
                <c:pt idx="1501">
                  <c:v>62</c:v>
                </c:pt>
                <c:pt idx="1502">
                  <c:v>62</c:v>
                </c:pt>
                <c:pt idx="1503">
                  <c:v>62.61</c:v>
                </c:pt>
                <c:pt idx="1504">
                  <c:v>62.31</c:v>
                </c:pt>
                <c:pt idx="1505">
                  <c:v>61.66</c:v>
                </c:pt>
                <c:pt idx="1506">
                  <c:v>61.83</c:v>
                </c:pt>
                <c:pt idx="1507">
                  <c:v>61.52</c:v>
                </c:pt>
                <c:pt idx="1508">
                  <c:v>61.744999999999997</c:v>
                </c:pt>
                <c:pt idx="1509">
                  <c:v>61.284999999999997</c:v>
                </c:pt>
                <c:pt idx="1510">
                  <c:v>61.164999999999999</c:v>
                </c:pt>
                <c:pt idx="1511">
                  <c:v>61.774999999999999</c:v>
                </c:pt>
                <c:pt idx="1512">
                  <c:v>61.234999999999999</c:v>
                </c:pt>
                <c:pt idx="1513">
                  <c:v>61.31</c:v>
                </c:pt>
                <c:pt idx="1514">
                  <c:v>61.02</c:v>
                </c:pt>
                <c:pt idx="1515">
                  <c:v>60.73</c:v>
                </c:pt>
                <c:pt idx="1516">
                  <c:v>60.505000000000003</c:v>
                </c:pt>
                <c:pt idx="1517">
                  <c:v>60.39</c:v>
                </c:pt>
                <c:pt idx="1518">
                  <c:v>60.47</c:v>
                </c:pt>
                <c:pt idx="1519">
                  <c:v>60.35</c:v>
                </c:pt>
                <c:pt idx="1520">
                  <c:v>60.17</c:v>
                </c:pt>
                <c:pt idx="1521">
                  <c:v>60.234999999999999</c:v>
                </c:pt>
                <c:pt idx="1522">
                  <c:v>60.515000000000001</c:v>
                </c:pt>
                <c:pt idx="1523">
                  <c:v>60.76</c:v>
                </c:pt>
                <c:pt idx="1524">
                  <c:v>60.734999999999999</c:v>
                </c:pt>
                <c:pt idx="1525">
                  <c:v>60.89</c:v>
                </c:pt>
                <c:pt idx="1526">
                  <c:v>60.695</c:v>
                </c:pt>
                <c:pt idx="1527">
                  <c:v>60.37</c:v>
                </c:pt>
                <c:pt idx="1528">
                  <c:v>60.405000000000001</c:v>
                </c:pt>
                <c:pt idx="1529">
                  <c:v>60.354999999999997</c:v>
                </c:pt>
                <c:pt idx="1530">
                  <c:v>60.314999999999998</c:v>
                </c:pt>
                <c:pt idx="1531">
                  <c:v>60.06</c:v>
                </c:pt>
                <c:pt idx="1532">
                  <c:v>59.914999999999999</c:v>
                </c:pt>
                <c:pt idx="1533">
                  <c:v>59.965000000000003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59.82</c:v>
                </c:pt>
                <c:pt idx="1538">
                  <c:v>59.664999999999999</c:v>
                </c:pt>
                <c:pt idx="1539">
                  <c:v>59.61</c:v>
                </c:pt>
                <c:pt idx="1540">
                  <c:v>59.55</c:v>
                </c:pt>
                <c:pt idx="1541">
                  <c:v>58.81</c:v>
                </c:pt>
                <c:pt idx="1542">
                  <c:v>58.94</c:v>
                </c:pt>
                <c:pt idx="1543">
                  <c:v>58.94</c:v>
                </c:pt>
                <c:pt idx="1544">
                  <c:v>58.454999999999998</c:v>
                </c:pt>
                <c:pt idx="1545">
                  <c:v>57.9</c:v>
                </c:pt>
                <c:pt idx="1546">
                  <c:v>58.305</c:v>
                </c:pt>
                <c:pt idx="1547">
                  <c:v>58.14</c:v>
                </c:pt>
                <c:pt idx="1548">
                  <c:v>57.884999999999998</c:v>
                </c:pt>
                <c:pt idx="1549">
                  <c:v>58.12</c:v>
                </c:pt>
                <c:pt idx="1550">
                  <c:v>58.854999999999997</c:v>
                </c:pt>
                <c:pt idx="1551">
                  <c:v>59.465000000000003</c:v>
                </c:pt>
                <c:pt idx="1552">
                  <c:v>59.145000000000003</c:v>
                </c:pt>
                <c:pt idx="1553">
                  <c:v>59.524999999999999</c:v>
                </c:pt>
                <c:pt idx="1554">
                  <c:v>59.43</c:v>
                </c:pt>
                <c:pt idx="1555">
                  <c:v>58.83</c:v>
                </c:pt>
                <c:pt idx="1556">
                  <c:v>60.79</c:v>
                </c:pt>
                <c:pt idx="1557">
                  <c:v>60.46</c:v>
                </c:pt>
                <c:pt idx="1558">
                  <c:v>58.77</c:v>
                </c:pt>
                <c:pt idx="1559">
                  <c:v>59.055</c:v>
                </c:pt>
                <c:pt idx="1560">
                  <c:v>59.35</c:v>
                </c:pt>
                <c:pt idx="1561">
                  <c:v>59.15</c:v>
                </c:pt>
                <c:pt idx="1562">
                  <c:v>59.04</c:v>
                </c:pt>
                <c:pt idx="1563">
                  <c:v>58.39</c:v>
                </c:pt>
                <c:pt idx="1564">
                  <c:v>58.225000000000001</c:v>
                </c:pt>
                <c:pt idx="1565">
                  <c:v>58.32</c:v>
                </c:pt>
                <c:pt idx="1566">
                  <c:v>58.01</c:v>
                </c:pt>
                <c:pt idx="1567">
                  <c:v>57.12</c:v>
                </c:pt>
                <c:pt idx="1568">
                  <c:v>56.994999999999997</c:v>
                </c:pt>
                <c:pt idx="1569">
                  <c:v>56.564999999999998</c:v>
                </c:pt>
                <c:pt idx="1570">
                  <c:v>56.7</c:v>
                </c:pt>
                <c:pt idx="1571">
                  <c:v>56.33</c:v>
                </c:pt>
                <c:pt idx="1572">
                  <c:v>56.454999999999998</c:v>
                </c:pt>
                <c:pt idx="1573">
                  <c:v>56.155000000000001</c:v>
                </c:pt>
                <c:pt idx="1574">
                  <c:v>56.445</c:v>
                </c:pt>
                <c:pt idx="1575">
                  <c:v>56.225000000000001</c:v>
                </c:pt>
                <c:pt idx="1576">
                  <c:v>56.27</c:v>
                </c:pt>
                <c:pt idx="1577">
                  <c:v>56.215000000000003</c:v>
                </c:pt>
                <c:pt idx="1578">
                  <c:v>55.895000000000003</c:v>
                </c:pt>
                <c:pt idx="1579">
                  <c:v>55.41</c:v>
                </c:pt>
                <c:pt idx="1580">
                  <c:v>54.99</c:v>
                </c:pt>
                <c:pt idx="1581">
                  <c:v>54.835000000000001</c:v>
                </c:pt>
                <c:pt idx="1582">
                  <c:v>54.68</c:v>
                </c:pt>
                <c:pt idx="1583">
                  <c:v>54.77</c:v>
                </c:pt>
                <c:pt idx="1584">
                  <c:v>54.95</c:v>
                </c:pt>
                <c:pt idx="1585">
                  <c:v>54.965000000000003</c:v>
                </c:pt>
                <c:pt idx="1586">
                  <c:v>54.92</c:v>
                </c:pt>
                <c:pt idx="1587">
                  <c:v>54.965000000000003</c:v>
                </c:pt>
                <c:pt idx="1588">
                  <c:v>54.825000000000003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37-47A9-9839-2F8415D31816}"/>
            </c:ext>
          </c:extLst>
        </c:ser>
        <c:ser>
          <c:idx val="6"/>
          <c:order val="5"/>
          <c:tx>
            <c:strRef>
              <c:f>'מסכם+גרף'!$H$2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>
              <a:outerShdw blurRad="57150" dist="19050" dir="5400000" algn="ctr" rotWithShape="0">
                <a:schemeClr val="bg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'מסכם+גרף'!$A$3:$A$1591</c:f>
              <c:numCache>
                <c:formatCode>m/d/yyyy</c:formatCode>
                <c:ptCount val="1589"/>
                <c:pt idx="0">
                  <c:v>43851</c:v>
                </c:pt>
                <c:pt idx="1">
                  <c:v>43852</c:v>
                </c:pt>
                <c:pt idx="2">
                  <c:v>43853</c:v>
                </c:pt>
                <c:pt idx="3">
                  <c:v>43854</c:v>
                </c:pt>
                <c:pt idx="4">
                  <c:v>43857</c:v>
                </c:pt>
                <c:pt idx="5">
                  <c:v>43858</c:v>
                </c:pt>
                <c:pt idx="6">
                  <c:v>43859</c:v>
                </c:pt>
                <c:pt idx="7">
                  <c:v>43860</c:v>
                </c:pt>
                <c:pt idx="8">
                  <c:v>43861</c:v>
                </c:pt>
                <c:pt idx="9">
                  <c:v>43864</c:v>
                </c:pt>
                <c:pt idx="10">
                  <c:v>43865</c:v>
                </c:pt>
                <c:pt idx="11">
                  <c:v>43866</c:v>
                </c:pt>
                <c:pt idx="12">
                  <c:v>43867</c:v>
                </c:pt>
                <c:pt idx="13">
                  <c:v>43868</c:v>
                </c:pt>
                <c:pt idx="14">
                  <c:v>43871</c:v>
                </c:pt>
                <c:pt idx="15">
                  <c:v>43872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43878</c:v>
                </c:pt>
                <c:pt idx="20">
                  <c:v>43879</c:v>
                </c:pt>
                <c:pt idx="21">
                  <c:v>43880</c:v>
                </c:pt>
                <c:pt idx="22">
                  <c:v>43881</c:v>
                </c:pt>
                <c:pt idx="23">
                  <c:v>43882</c:v>
                </c:pt>
                <c:pt idx="24">
                  <c:v>43885</c:v>
                </c:pt>
                <c:pt idx="25">
                  <c:v>43886</c:v>
                </c:pt>
                <c:pt idx="26">
                  <c:v>43887</c:v>
                </c:pt>
                <c:pt idx="27">
                  <c:v>43888</c:v>
                </c:pt>
                <c:pt idx="28">
                  <c:v>43889</c:v>
                </c:pt>
                <c:pt idx="29">
                  <c:v>43892</c:v>
                </c:pt>
                <c:pt idx="30">
                  <c:v>43893</c:v>
                </c:pt>
                <c:pt idx="31">
                  <c:v>43894</c:v>
                </c:pt>
                <c:pt idx="32">
                  <c:v>43895</c:v>
                </c:pt>
                <c:pt idx="33">
                  <c:v>43896</c:v>
                </c:pt>
                <c:pt idx="34">
                  <c:v>43899</c:v>
                </c:pt>
                <c:pt idx="35">
                  <c:v>43900</c:v>
                </c:pt>
                <c:pt idx="36">
                  <c:v>43901</c:v>
                </c:pt>
                <c:pt idx="37">
                  <c:v>43902</c:v>
                </c:pt>
                <c:pt idx="38">
                  <c:v>43903</c:v>
                </c:pt>
                <c:pt idx="39">
                  <c:v>43906</c:v>
                </c:pt>
                <c:pt idx="40">
                  <c:v>43907</c:v>
                </c:pt>
                <c:pt idx="41">
                  <c:v>43908</c:v>
                </c:pt>
                <c:pt idx="42">
                  <c:v>43909</c:v>
                </c:pt>
                <c:pt idx="43">
                  <c:v>43910</c:v>
                </c:pt>
                <c:pt idx="44">
                  <c:v>43913</c:v>
                </c:pt>
                <c:pt idx="45">
                  <c:v>43914</c:v>
                </c:pt>
                <c:pt idx="46">
                  <c:v>43915</c:v>
                </c:pt>
                <c:pt idx="47">
                  <c:v>43916</c:v>
                </c:pt>
                <c:pt idx="48">
                  <c:v>43917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43927</c:v>
                </c:pt>
                <c:pt idx="55">
                  <c:v>43928</c:v>
                </c:pt>
                <c:pt idx="56">
                  <c:v>43929</c:v>
                </c:pt>
                <c:pt idx="57">
                  <c:v>43930</c:v>
                </c:pt>
                <c:pt idx="58">
                  <c:v>43931</c:v>
                </c:pt>
                <c:pt idx="59">
                  <c:v>43934</c:v>
                </c:pt>
                <c:pt idx="60">
                  <c:v>43935</c:v>
                </c:pt>
                <c:pt idx="61">
                  <c:v>43936</c:v>
                </c:pt>
                <c:pt idx="62">
                  <c:v>43937</c:v>
                </c:pt>
                <c:pt idx="63">
                  <c:v>43938</c:v>
                </c:pt>
                <c:pt idx="64">
                  <c:v>43941</c:v>
                </c:pt>
                <c:pt idx="65">
                  <c:v>43942</c:v>
                </c:pt>
                <c:pt idx="66">
                  <c:v>43943</c:v>
                </c:pt>
                <c:pt idx="67">
                  <c:v>43944</c:v>
                </c:pt>
                <c:pt idx="68">
                  <c:v>43945</c:v>
                </c:pt>
                <c:pt idx="69">
                  <c:v>43948</c:v>
                </c:pt>
                <c:pt idx="70">
                  <c:v>43949</c:v>
                </c:pt>
                <c:pt idx="71">
                  <c:v>43950</c:v>
                </c:pt>
                <c:pt idx="72">
                  <c:v>43951</c:v>
                </c:pt>
                <c:pt idx="73">
                  <c:v>43952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43962</c:v>
                </c:pt>
                <c:pt idx="80">
                  <c:v>43963</c:v>
                </c:pt>
                <c:pt idx="81">
                  <c:v>43964</c:v>
                </c:pt>
                <c:pt idx="82">
                  <c:v>43965</c:v>
                </c:pt>
                <c:pt idx="83">
                  <c:v>43966</c:v>
                </c:pt>
                <c:pt idx="84">
                  <c:v>43969</c:v>
                </c:pt>
                <c:pt idx="85">
                  <c:v>43970</c:v>
                </c:pt>
                <c:pt idx="86">
                  <c:v>43971</c:v>
                </c:pt>
                <c:pt idx="87">
                  <c:v>43972</c:v>
                </c:pt>
                <c:pt idx="88">
                  <c:v>43973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43997</c:v>
                </c:pt>
                <c:pt idx="105">
                  <c:v>43998</c:v>
                </c:pt>
                <c:pt idx="106">
                  <c:v>43999</c:v>
                </c:pt>
                <c:pt idx="107">
                  <c:v>44000</c:v>
                </c:pt>
                <c:pt idx="108">
                  <c:v>44001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44039</c:v>
                </c:pt>
                <c:pt idx="135">
                  <c:v>44040</c:v>
                </c:pt>
                <c:pt idx="136">
                  <c:v>44041</c:v>
                </c:pt>
                <c:pt idx="137">
                  <c:v>44042</c:v>
                </c:pt>
                <c:pt idx="138">
                  <c:v>44043</c:v>
                </c:pt>
                <c:pt idx="139">
                  <c:v>44046</c:v>
                </c:pt>
                <c:pt idx="140">
                  <c:v>44047</c:v>
                </c:pt>
                <c:pt idx="141">
                  <c:v>44048</c:v>
                </c:pt>
                <c:pt idx="142">
                  <c:v>44049</c:v>
                </c:pt>
                <c:pt idx="143">
                  <c:v>44050</c:v>
                </c:pt>
                <c:pt idx="144">
                  <c:v>44053</c:v>
                </c:pt>
                <c:pt idx="145">
                  <c:v>44054</c:v>
                </c:pt>
                <c:pt idx="146">
                  <c:v>44055</c:v>
                </c:pt>
                <c:pt idx="147">
                  <c:v>44056</c:v>
                </c:pt>
                <c:pt idx="148">
                  <c:v>44057</c:v>
                </c:pt>
                <c:pt idx="149">
                  <c:v>44060</c:v>
                </c:pt>
                <c:pt idx="150">
                  <c:v>44061</c:v>
                </c:pt>
                <c:pt idx="151">
                  <c:v>44062</c:v>
                </c:pt>
                <c:pt idx="152">
                  <c:v>44063</c:v>
                </c:pt>
                <c:pt idx="153">
                  <c:v>44064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44074</c:v>
                </c:pt>
                <c:pt idx="160">
                  <c:v>44075</c:v>
                </c:pt>
                <c:pt idx="161">
                  <c:v>44076</c:v>
                </c:pt>
                <c:pt idx="162">
                  <c:v>44077</c:v>
                </c:pt>
                <c:pt idx="163">
                  <c:v>44078</c:v>
                </c:pt>
                <c:pt idx="164">
                  <c:v>44081</c:v>
                </c:pt>
                <c:pt idx="165">
                  <c:v>44082</c:v>
                </c:pt>
                <c:pt idx="166">
                  <c:v>44083</c:v>
                </c:pt>
                <c:pt idx="167">
                  <c:v>44084</c:v>
                </c:pt>
                <c:pt idx="168">
                  <c:v>44085</c:v>
                </c:pt>
                <c:pt idx="169">
                  <c:v>44088</c:v>
                </c:pt>
                <c:pt idx="170">
                  <c:v>44089</c:v>
                </c:pt>
                <c:pt idx="171">
                  <c:v>44090</c:v>
                </c:pt>
                <c:pt idx="172">
                  <c:v>44091</c:v>
                </c:pt>
                <c:pt idx="173">
                  <c:v>44092</c:v>
                </c:pt>
                <c:pt idx="174">
                  <c:v>44095</c:v>
                </c:pt>
                <c:pt idx="175">
                  <c:v>44096</c:v>
                </c:pt>
                <c:pt idx="176">
                  <c:v>44097</c:v>
                </c:pt>
                <c:pt idx="177">
                  <c:v>44098</c:v>
                </c:pt>
                <c:pt idx="178">
                  <c:v>44099</c:v>
                </c:pt>
                <c:pt idx="179">
                  <c:v>44102</c:v>
                </c:pt>
                <c:pt idx="180">
                  <c:v>44103</c:v>
                </c:pt>
                <c:pt idx="181">
                  <c:v>44104</c:v>
                </c:pt>
                <c:pt idx="182">
                  <c:v>44105</c:v>
                </c:pt>
                <c:pt idx="183">
                  <c:v>44106</c:v>
                </c:pt>
                <c:pt idx="184">
                  <c:v>44109</c:v>
                </c:pt>
                <c:pt idx="185">
                  <c:v>44110</c:v>
                </c:pt>
                <c:pt idx="186">
                  <c:v>44111</c:v>
                </c:pt>
                <c:pt idx="187">
                  <c:v>44112</c:v>
                </c:pt>
                <c:pt idx="188">
                  <c:v>44113</c:v>
                </c:pt>
                <c:pt idx="189">
                  <c:v>44116</c:v>
                </c:pt>
                <c:pt idx="190">
                  <c:v>44117</c:v>
                </c:pt>
                <c:pt idx="191">
                  <c:v>44118</c:v>
                </c:pt>
                <c:pt idx="192">
                  <c:v>44119</c:v>
                </c:pt>
                <c:pt idx="193">
                  <c:v>44120</c:v>
                </c:pt>
                <c:pt idx="194">
                  <c:v>44123</c:v>
                </c:pt>
                <c:pt idx="195">
                  <c:v>44124</c:v>
                </c:pt>
                <c:pt idx="196">
                  <c:v>44125</c:v>
                </c:pt>
                <c:pt idx="197">
                  <c:v>44126</c:v>
                </c:pt>
                <c:pt idx="198">
                  <c:v>44127</c:v>
                </c:pt>
                <c:pt idx="199">
                  <c:v>44130</c:v>
                </c:pt>
                <c:pt idx="200">
                  <c:v>44131</c:v>
                </c:pt>
                <c:pt idx="201">
                  <c:v>44132</c:v>
                </c:pt>
                <c:pt idx="202">
                  <c:v>44133</c:v>
                </c:pt>
                <c:pt idx="203">
                  <c:v>44134</c:v>
                </c:pt>
                <c:pt idx="204">
                  <c:v>44137</c:v>
                </c:pt>
                <c:pt idx="205">
                  <c:v>44138</c:v>
                </c:pt>
                <c:pt idx="206">
                  <c:v>44139</c:v>
                </c:pt>
                <c:pt idx="207">
                  <c:v>44140</c:v>
                </c:pt>
                <c:pt idx="208">
                  <c:v>44141</c:v>
                </c:pt>
                <c:pt idx="209">
                  <c:v>44144</c:v>
                </c:pt>
                <c:pt idx="210">
                  <c:v>44145</c:v>
                </c:pt>
                <c:pt idx="211">
                  <c:v>44146</c:v>
                </c:pt>
                <c:pt idx="212">
                  <c:v>44147</c:v>
                </c:pt>
                <c:pt idx="213">
                  <c:v>44148</c:v>
                </c:pt>
                <c:pt idx="214">
                  <c:v>44151</c:v>
                </c:pt>
                <c:pt idx="215">
                  <c:v>44152</c:v>
                </c:pt>
                <c:pt idx="216">
                  <c:v>44153</c:v>
                </c:pt>
                <c:pt idx="217">
                  <c:v>44154</c:v>
                </c:pt>
                <c:pt idx="218">
                  <c:v>44155</c:v>
                </c:pt>
                <c:pt idx="219">
                  <c:v>44158</c:v>
                </c:pt>
                <c:pt idx="220">
                  <c:v>44159</c:v>
                </c:pt>
                <c:pt idx="221">
                  <c:v>44160</c:v>
                </c:pt>
                <c:pt idx="222">
                  <c:v>44161</c:v>
                </c:pt>
                <c:pt idx="223">
                  <c:v>44162</c:v>
                </c:pt>
                <c:pt idx="224">
                  <c:v>44165</c:v>
                </c:pt>
                <c:pt idx="225">
                  <c:v>44166</c:v>
                </c:pt>
                <c:pt idx="226">
                  <c:v>44167</c:v>
                </c:pt>
                <c:pt idx="227">
                  <c:v>44168</c:v>
                </c:pt>
                <c:pt idx="228">
                  <c:v>44169</c:v>
                </c:pt>
                <c:pt idx="229">
                  <c:v>44172</c:v>
                </c:pt>
                <c:pt idx="230">
                  <c:v>44173</c:v>
                </c:pt>
                <c:pt idx="231">
                  <c:v>44174</c:v>
                </c:pt>
                <c:pt idx="232">
                  <c:v>44175</c:v>
                </c:pt>
                <c:pt idx="233">
                  <c:v>44176</c:v>
                </c:pt>
                <c:pt idx="234">
                  <c:v>44179</c:v>
                </c:pt>
                <c:pt idx="235">
                  <c:v>44180</c:v>
                </c:pt>
                <c:pt idx="236">
                  <c:v>44181</c:v>
                </c:pt>
                <c:pt idx="237">
                  <c:v>44182</c:v>
                </c:pt>
                <c:pt idx="238">
                  <c:v>44183</c:v>
                </c:pt>
                <c:pt idx="239">
                  <c:v>44186</c:v>
                </c:pt>
                <c:pt idx="240">
                  <c:v>44187</c:v>
                </c:pt>
                <c:pt idx="241">
                  <c:v>44188</c:v>
                </c:pt>
                <c:pt idx="242">
                  <c:v>44189</c:v>
                </c:pt>
                <c:pt idx="243">
                  <c:v>44190</c:v>
                </c:pt>
                <c:pt idx="244">
                  <c:v>44193</c:v>
                </c:pt>
                <c:pt idx="245">
                  <c:v>44194</c:v>
                </c:pt>
                <c:pt idx="246">
                  <c:v>44195</c:v>
                </c:pt>
                <c:pt idx="247">
                  <c:v>44196</c:v>
                </c:pt>
                <c:pt idx="248">
                  <c:v>44197</c:v>
                </c:pt>
                <c:pt idx="249">
                  <c:v>44200</c:v>
                </c:pt>
                <c:pt idx="250">
                  <c:v>44201</c:v>
                </c:pt>
                <c:pt idx="251">
                  <c:v>44202</c:v>
                </c:pt>
                <c:pt idx="252">
                  <c:v>44203</c:v>
                </c:pt>
                <c:pt idx="253">
                  <c:v>44204</c:v>
                </c:pt>
                <c:pt idx="254">
                  <c:v>44207</c:v>
                </c:pt>
                <c:pt idx="255">
                  <c:v>44208</c:v>
                </c:pt>
                <c:pt idx="256">
                  <c:v>44209</c:v>
                </c:pt>
                <c:pt idx="257">
                  <c:v>44210</c:v>
                </c:pt>
                <c:pt idx="258">
                  <c:v>44211</c:v>
                </c:pt>
                <c:pt idx="259">
                  <c:v>44214</c:v>
                </c:pt>
                <c:pt idx="260">
                  <c:v>44215</c:v>
                </c:pt>
                <c:pt idx="261">
                  <c:v>44216</c:v>
                </c:pt>
                <c:pt idx="262">
                  <c:v>44217</c:v>
                </c:pt>
                <c:pt idx="263">
                  <c:v>44218</c:v>
                </c:pt>
                <c:pt idx="264">
                  <c:v>44221</c:v>
                </c:pt>
                <c:pt idx="265">
                  <c:v>44222</c:v>
                </c:pt>
                <c:pt idx="266">
                  <c:v>44223</c:v>
                </c:pt>
                <c:pt idx="267">
                  <c:v>44224</c:v>
                </c:pt>
                <c:pt idx="268">
                  <c:v>44225</c:v>
                </c:pt>
                <c:pt idx="269">
                  <c:v>44228</c:v>
                </c:pt>
                <c:pt idx="270">
                  <c:v>44229</c:v>
                </c:pt>
                <c:pt idx="271">
                  <c:v>44230</c:v>
                </c:pt>
                <c:pt idx="272">
                  <c:v>44231</c:v>
                </c:pt>
                <c:pt idx="273">
                  <c:v>44232</c:v>
                </c:pt>
                <c:pt idx="274">
                  <c:v>44235</c:v>
                </c:pt>
                <c:pt idx="275">
                  <c:v>44236</c:v>
                </c:pt>
                <c:pt idx="276">
                  <c:v>44237</c:v>
                </c:pt>
                <c:pt idx="277">
                  <c:v>44238</c:v>
                </c:pt>
                <c:pt idx="278">
                  <c:v>44239</c:v>
                </c:pt>
                <c:pt idx="279">
                  <c:v>44242</c:v>
                </c:pt>
                <c:pt idx="280">
                  <c:v>44243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44288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44307</c:v>
                </c:pt>
                <c:pt idx="327">
                  <c:v>44308</c:v>
                </c:pt>
                <c:pt idx="328">
                  <c:v>44309</c:v>
                </c:pt>
                <c:pt idx="329">
                  <c:v>44312</c:v>
                </c:pt>
                <c:pt idx="330">
                  <c:v>44313</c:v>
                </c:pt>
                <c:pt idx="331">
                  <c:v>44314</c:v>
                </c:pt>
                <c:pt idx="332">
                  <c:v>44315</c:v>
                </c:pt>
                <c:pt idx="333">
                  <c:v>44316</c:v>
                </c:pt>
                <c:pt idx="334">
                  <c:v>44319</c:v>
                </c:pt>
                <c:pt idx="335">
                  <c:v>44320</c:v>
                </c:pt>
                <c:pt idx="336">
                  <c:v>44321</c:v>
                </c:pt>
                <c:pt idx="337">
                  <c:v>44322</c:v>
                </c:pt>
                <c:pt idx="338">
                  <c:v>44323</c:v>
                </c:pt>
                <c:pt idx="339">
                  <c:v>44326</c:v>
                </c:pt>
                <c:pt idx="340">
                  <c:v>44327</c:v>
                </c:pt>
                <c:pt idx="341">
                  <c:v>44328</c:v>
                </c:pt>
                <c:pt idx="342">
                  <c:v>44329</c:v>
                </c:pt>
                <c:pt idx="343">
                  <c:v>44330</c:v>
                </c:pt>
                <c:pt idx="344">
                  <c:v>44333</c:v>
                </c:pt>
                <c:pt idx="345">
                  <c:v>44334</c:v>
                </c:pt>
                <c:pt idx="346">
                  <c:v>44335</c:v>
                </c:pt>
                <c:pt idx="347">
                  <c:v>44336</c:v>
                </c:pt>
                <c:pt idx="348">
                  <c:v>44337</c:v>
                </c:pt>
                <c:pt idx="349">
                  <c:v>44340</c:v>
                </c:pt>
                <c:pt idx="350">
                  <c:v>44341</c:v>
                </c:pt>
                <c:pt idx="351">
                  <c:v>44342</c:v>
                </c:pt>
                <c:pt idx="352">
                  <c:v>44343</c:v>
                </c:pt>
                <c:pt idx="353">
                  <c:v>44344</c:v>
                </c:pt>
                <c:pt idx="354">
                  <c:v>44347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44382</c:v>
                </c:pt>
                <c:pt idx="380">
                  <c:v>44383</c:v>
                </c:pt>
                <c:pt idx="381">
                  <c:v>44384</c:v>
                </c:pt>
                <c:pt idx="382">
                  <c:v>44385</c:v>
                </c:pt>
                <c:pt idx="383">
                  <c:v>44386</c:v>
                </c:pt>
                <c:pt idx="384">
                  <c:v>44389</c:v>
                </c:pt>
                <c:pt idx="385">
                  <c:v>44390</c:v>
                </c:pt>
                <c:pt idx="386">
                  <c:v>44391</c:v>
                </c:pt>
                <c:pt idx="387">
                  <c:v>44392</c:v>
                </c:pt>
                <c:pt idx="388">
                  <c:v>44393</c:v>
                </c:pt>
                <c:pt idx="389">
                  <c:v>44396</c:v>
                </c:pt>
                <c:pt idx="390">
                  <c:v>44397</c:v>
                </c:pt>
                <c:pt idx="391">
                  <c:v>44398</c:v>
                </c:pt>
                <c:pt idx="392">
                  <c:v>44399</c:v>
                </c:pt>
                <c:pt idx="393">
                  <c:v>44400</c:v>
                </c:pt>
                <c:pt idx="394">
                  <c:v>44403</c:v>
                </c:pt>
                <c:pt idx="395">
                  <c:v>44404</c:v>
                </c:pt>
                <c:pt idx="396">
                  <c:v>44405</c:v>
                </c:pt>
                <c:pt idx="397">
                  <c:v>44406</c:v>
                </c:pt>
                <c:pt idx="398">
                  <c:v>44407</c:v>
                </c:pt>
                <c:pt idx="399">
                  <c:v>44410</c:v>
                </c:pt>
                <c:pt idx="400">
                  <c:v>44411</c:v>
                </c:pt>
                <c:pt idx="401">
                  <c:v>44412</c:v>
                </c:pt>
                <c:pt idx="402">
                  <c:v>44413</c:v>
                </c:pt>
                <c:pt idx="403">
                  <c:v>44414</c:v>
                </c:pt>
                <c:pt idx="404">
                  <c:v>44417</c:v>
                </c:pt>
                <c:pt idx="405">
                  <c:v>44418</c:v>
                </c:pt>
                <c:pt idx="406">
                  <c:v>44419</c:v>
                </c:pt>
                <c:pt idx="407">
                  <c:v>44420</c:v>
                </c:pt>
                <c:pt idx="408">
                  <c:v>44421</c:v>
                </c:pt>
                <c:pt idx="409">
                  <c:v>44424</c:v>
                </c:pt>
                <c:pt idx="410">
                  <c:v>44425</c:v>
                </c:pt>
                <c:pt idx="411">
                  <c:v>44426</c:v>
                </c:pt>
                <c:pt idx="412">
                  <c:v>44427</c:v>
                </c:pt>
                <c:pt idx="413">
                  <c:v>44428</c:v>
                </c:pt>
                <c:pt idx="414">
                  <c:v>44431</c:v>
                </c:pt>
                <c:pt idx="415">
                  <c:v>44432</c:v>
                </c:pt>
                <c:pt idx="416">
                  <c:v>44433</c:v>
                </c:pt>
                <c:pt idx="417">
                  <c:v>44434</c:v>
                </c:pt>
                <c:pt idx="418">
                  <c:v>44435</c:v>
                </c:pt>
                <c:pt idx="419">
                  <c:v>44438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44557</c:v>
                </c:pt>
                <c:pt idx="505">
                  <c:v>44558</c:v>
                </c:pt>
                <c:pt idx="506">
                  <c:v>44559</c:v>
                </c:pt>
                <c:pt idx="507">
                  <c:v>44560</c:v>
                </c:pt>
                <c:pt idx="508">
                  <c:v>44561</c:v>
                </c:pt>
                <c:pt idx="509">
                  <c:v>44564</c:v>
                </c:pt>
                <c:pt idx="510">
                  <c:v>44565</c:v>
                </c:pt>
                <c:pt idx="511">
                  <c:v>44566</c:v>
                </c:pt>
                <c:pt idx="512">
                  <c:v>44567</c:v>
                </c:pt>
                <c:pt idx="513">
                  <c:v>44568</c:v>
                </c:pt>
                <c:pt idx="514">
                  <c:v>44571</c:v>
                </c:pt>
                <c:pt idx="515">
                  <c:v>44572</c:v>
                </c:pt>
                <c:pt idx="516">
                  <c:v>44573</c:v>
                </c:pt>
                <c:pt idx="517">
                  <c:v>44574</c:v>
                </c:pt>
                <c:pt idx="518">
                  <c:v>44575</c:v>
                </c:pt>
                <c:pt idx="519">
                  <c:v>44578</c:v>
                </c:pt>
                <c:pt idx="520">
                  <c:v>44579</c:v>
                </c:pt>
                <c:pt idx="521">
                  <c:v>44580</c:v>
                </c:pt>
                <c:pt idx="522">
                  <c:v>44581</c:v>
                </c:pt>
                <c:pt idx="523">
                  <c:v>44582</c:v>
                </c:pt>
                <c:pt idx="524">
                  <c:v>44585</c:v>
                </c:pt>
                <c:pt idx="525">
                  <c:v>44586</c:v>
                </c:pt>
                <c:pt idx="526">
                  <c:v>44587</c:v>
                </c:pt>
                <c:pt idx="527">
                  <c:v>44588</c:v>
                </c:pt>
                <c:pt idx="528">
                  <c:v>44589</c:v>
                </c:pt>
                <c:pt idx="529">
                  <c:v>44592</c:v>
                </c:pt>
                <c:pt idx="530">
                  <c:v>44593</c:v>
                </c:pt>
                <c:pt idx="531">
                  <c:v>44594</c:v>
                </c:pt>
                <c:pt idx="532">
                  <c:v>44595</c:v>
                </c:pt>
                <c:pt idx="533">
                  <c:v>44596</c:v>
                </c:pt>
                <c:pt idx="534">
                  <c:v>44599</c:v>
                </c:pt>
                <c:pt idx="535">
                  <c:v>44600</c:v>
                </c:pt>
                <c:pt idx="536">
                  <c:v>44601</c:v>
                </c:pt>
                <c:pt idx="537">
                  <c:v>44602</c:v>
                </c:pt>
                <c:pt idx="538">
                  <c:v>44603</c:v>
                </c:pt>
                <c:pt idx="539">
                  <c:v>44606</c:v>
                </c:pt>
                <c:pt idx="540">
                  <c:v>44607</c:v>
                </c:pt>
                <c:pt idx="541">
                  <c:v>44608</c:v>
                </c:pt>
                <c:pt idx="542">
                  <c:v>44609</c:v>
                </c:pt>
                <c:pt idx="543">
                  <c:v>44610</c:v>
                </c:pt>
                <c:pt idx="544">
                  <c:v>44613</c:v>
                </c:pt>
                <c:pt idx="545">
                  <c:v>44614</c:v>
                </c:pt>
                <c:pt idx="546">
                  <c:v>44615</c:v>
                </c:pt>
                <c:pt idx="547">
                  <c:v>44616</c:v>
                </c:pt>
                <c:pt idx="548">
                  <c:v>44617</c:v>
                </c:pt>
                <c:pt idx="549">
                  <c:v>44620</c:v>
                </c:pt>
                <c:pt idx="550">
                  <c:v>44621</c:v>
                </c:pt>
                <c:pt idx="551">
                  <c:v>44622</c:v>
                </c:pt>
                <c:pt idx="552">
                  <c:v>44623</c:v>
                </c:pt>
                <c:pt idx="553">
                  <c:v>44624</c:v>
                </c:pt>
                <c:pt idx="554">
                  <c:v>44627</c:v>
                </c:pt>
                <c:pt idx="555">
                  <c:v>44628</c:v>
                </c:pt>
                <c:pt idx="556">
                  <c:v>44629</c:v>
                </c:pt>
                <c:pt idx="557">
                  <c:v>44630</c:v>
                </c:pt>
                <c:pt idx="558">
                  <c:v>44631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44641</c:v>
                </c:pt>
                <c:pt idx="565">
                  <c:v>44642</c:v>
                </c:pt>
                <c:pt idx="566">
                  <c:v>44643</c:v>
                </c:pt>
                <c:pt idx="567">
                  <c:v>44644</c:v>
                </c:pt>
                <c:pt idx="568">
                  <c:v>44645</c:v>
                </c:pt>
                <c:pt idx="569">
                  <c:v>44648</c:v>
                </c:pt>
                <c:pt idx="570">
                  <c:v>44649</c:v>
                </c:pt>
                <c:pt idx="571">
                  <c:v>44650</c:v>
                </c:pt>
                <c:pt idx="572">
                  <c:v>44651</c:v>
                </c:pt>
                <c:pt idx="573">
                  <c:v>44652</c:v>
                </c:pt>
                <c:pt idx="574">
                  <c:v>44655</c:v>
                </c:pt>
                <c:pt idx="575">
                  <c:v>44656</c:v>
                </c:pt>
                <c:pt idx="576">
                  <c:v>44657</c:v>
                </c:pt>
                <c:pt idx="577">
                  <c:v>44658</c:v>
                </c:pt>
                <c:pt idx="578">
                  <c:v>44659</c:v>
                </c:pt>
                <c:pt idx="579">
                  <c:v>44662</c:v>
                </c:pt>
                <c:pt idx="580">
                  <c:v>44663</c:v>
                </c:pt>
                <c:pt idx="581">
                  <c:v>44664</c:v>
                </c:pt>
                <c:pt idx="582">
                  <c:v>44665</c:v>
                </c:pt>
                <c:pt idx="583">
                  <c:v>44666</c:v>
                </c:pt>
                <c:pt idx="584">
                  <c:v>44669</c:v>
                </c:pt>
                <c:pt idx="585">
                  <c:v>44670</c:v>
                </c:pt>
                <c:pt idx="586">
                  <c:v>44671</c:v>
                </c:pt>
                <c:pt idx="587">
                  <c:v>44672</c:v>
                </c:pt>
                <c:pt idx="588">
                  <c:v>44673</c:v>
                </c:pt>
                <c:pt idx="589">
                  <c:v>44676</c:v>
                </c:pt>
                <c:pt idx="590">
                  <c:v>44677</c:v>
                </c:pt>
                <c:pt idx="591">
                  <c:v>44678</c:v>
                </c:pt>
                <c:pt idx="592">
                  <c:v>44679</c:v>
                </c:pt>
                <c:pt idx="593">
                  <c:v>44680</c:v>
                </c:pt>
                <c:pt idx="594">
                  <c:v>44683</c:v>
                </c:pt>
                <c:pt idx="595">
                  <c:v>44684</c:v>
                </c:pt>
                <c:pt idx="596">
                  <c:v>44685</c:v>
                </c:pt>
                <c:pt idx="597">
                  <c:v>44686</c:v>
                </c:pt>
                <c:pt idx="598">
                  <c:v>44687</c:v>
                </c:pt>
                <c:pt idx="599">
                  <c:v>44690</c:v>
                </c:pt>
                <c:pt idx="600">
                  <c:v>44691</c:v>
                </c:pt>
                <c:pt idx="601">
                  <c:v>44692</c:v>
                </c:pt>
                <c:pt idx="602">
                  <c:v>44693</c:v>
                </c:pt>
                <c:pt idx="603">
                  <c:v>44694</c:v>
                </c:pt>
                <c:pt idx="604">
                  <c:v>44697</c:v>
                </c:pt>
                <c:pt idx="605">
                  <c:v>44698</c:v>
                </c:pt>
                <c:pt idx="606">
                  <c:v>44699</c:v>
                </c:pt>
                <c:pt idx="607">
                  <c:v>44700</c:v>
                </c:pt>
                <c:pt idx="608">
                  <c:v>44701</c:v>
                </c:pt>
                <c:pt idx="609">
                  <c:v>44704</c:v>
                </c:pt>
                <c:pt idx="610">
                  <c:v>44705</c:v>
                </c:pt>
                <c:pt idx="611">
                  <c:v>44706</c:v>
                </c:pt>
                <c:pt idx="612">
                  <c:v>44707</c:v>
                </c:pt>
                <c:pt idx="613">
                  <c:v>44708</c:v>
                </c:pt>
                <c:pt idx="614">
                  <c:v>44711</c:v>
                </c:pt>
                <c:pt idx="615">
                  <c:v>44712</c:v>
                </c:pt>
                <c:pt idx="616">
                  <c:v>44713</c:v>
                </c:pt>
                <c:pt idx="617">
                  <c:v>44714</c:v>
                </c:pt>
                <c:pt idx="618">
                  <c:v>44715</c:v>
                </c:pt>
                <c:pt idx="619">
                  <c:v>44718</c:v>
                </c:pt>
                <c:pt idx="620">
                  <c:v>44719</c:v>
                </c:pt>
                <c:pt idx="621">
                  <c:v>44720</c:v>
                </c:pt>
                <c:pt idx="622">
                  <c:v>44721</c:v>
                </c:pt>
                <c:pt idx="623">
                  <c:v>44722</c:v>
                </c:pt>
                <c:pt idx="624">
                  <c:v>44725</c:v>
                </c:pt>
                <c:pt idx="625">
                  <c:v>44726</c:v>
                </c:pt>
                <c:pt idx="626">
                  <c:v>44727</c:v>
                </c:pt>
                <c:pt idx="627">
                  <c:v>44728</c:v>
                </c:pt>
                <c:pt idx="628">
                  <c:v>44729</c:v>
                </c:pt>
                <c:pt idx="629">
                  <c:v>44732</c:v>
                </c:pt>
                <c:pt idx="630">
                  <c:v>44733</c:v>
                </c:pt>
                <c:pt idx="631">
                  <c:v>44734</c:v>
                </c:pt>
                <c:pt idx="632">
                  <c:v>44735</c:v>
                </c:pt>
                <c:pt idx="633">
                  <c:v>44736</c:v>
                </c:pt>
                <c:pt idx="634">
                  <c:v>44739</c:v>
                </c:pt>
                <c:pt idx="635">
                  <c:v>44740</c:v>
                </c:pt>
                <c:pt idx="636">
                  <c:v>44741</c:v>
                </c:pt>
                <c:pt idx="637">
                  <c:v>44742</c:v>
                </c:pt>
                <c:pt idx="638">
                  <c:v>44743</c:v>
                </c:pt>
                <c:pt idx="639">
                  <c:v>44746</c:v>
                </c:pt>
                <c:pt idx="640">
                  <c:v>44747</c:v>
                </c:pt>
                <c:pt idx="641">
                  <c:v>44748</c:v>
                </c:pt>
                <c:pt idx="642">
                  <c:v>44749</c:v>
                </c:pt>
                <c:pt idx="643">
                  <c:v>44750</c:v>
                </c:pt>
                <c:pt idx="644">
                  <c:v>44753</c:v>
                </c:pt>
                <c:pt idx="645">
                  <c:v>44754</c:v>
                </c:pt>
                <c:pt idx="646">
                  <c:v>44755</c:v>
                </c:pt>
                <c:pt idx="647">
                  <c:v>44756</c:v>
                </c:pt>
                <c:pt idx="648">
                  <c:v>44757</c:v>
                </c:pt>
                <c:pt idx="649">
                  <c:v>44760</c:v>
                </c:pt>
                <c:pt idx="650">
                  <c:v>44761</c:v>
                </c:pt>
                <c:pt idx="651">
                  <c:v>44762</c:v>
                </c:pt>
                <c:pt idx="652">
                  <c:v>44763</c:v>
                </c:pt>
                <c:pt idx="653">
                  <c:v>44764</c:v>
                </c:pt>
                <c:pt idx="654">
                  <c:v>44767</c:v>
                </c:pt>
                <c:pt idx="655">
                  <c:v>44768</c:v>
                </c:pt>
                <c:pt idx="656">
                  <c:v>44769</c:v>
                </c:pt>
                <c:pt idx="657">
                  <c:v>44770</c:v>
                </c:pt>
                <c:pt idx="658">
                  <c:v>44771</c:v>
                </c:pt>
                <c:pt idx="659">
                  <c:v>44774</c:v>
                </c:pt>
                <c:pt idx="660">
                  <c:v>44775</c:v>
                </c:pt>
                <c:pt idx="661">
                  <c:v>44776</c:v>
                </c:pt>
                <c:pt idx="662">
                  <c:v>44777</c:v>
                </c:pt>
                <c:pt idx="663">
                  <c:v>44778</c:v>
                </c:pt>
                <c:pt idx="664">
                  <c:v>44781</c:v>
                </c:pt>
                <c:pt idx="665">
                  <c:v>44782</c:v>
                </c:pt>
                <c:pt idx="666">
                  <c:v>44783</c:v>
                </c:pt>
                <c:pt idx="667">
                  <c:v>44784</c:v>
                </c:pt>
                <c:pt idx="668">
                  <c:v>44785</c:v>
                </c:pt>
                <c:pt idx="669">
                  <c:v>44788</c:v>
                </c:pt>
                <c:pt idx="670">
                  <c:v>44789</c:v>
                </c:pt>
                <c:pt idx="671">
                  <c:v>44790</c:v>
                </c:pt>
                <c:pt idx="672">
                  <c:v>44791</c:v>
                </c:pt>
                <c:pt idx="673">
                  <c:v>44792</c:v>
                </c:pt>
                <c:pt idx="674">
                  <c:v>44795</c:v>
                </c:pt>
                <c:pt idx="675">
                  <c:v>44796</c:v>
                </c:pt>
                <c:pt idx="676">
                  <c:v>44797</c:v>
                </c:pt>
                <c:pt idx="677">
                  <c:v>44798</c:v>
                </c:pt>
                <c:pt idx="678">
                  <c:v>44799</c:v>
                </c:pt>
                <c:pt idx="679">
                  <c:v>44802</c:v>
                </c:pt>
                <c:pt idx="680">
                  <c:v>44803</c:v>
                </c:pt>
                <c:pt idx="681">
                  <c:v>44804</c:v>
                </c:pt>
                <c:pt idx="682">
                  <c:v>44805</c:v>
                </c:pt>
                <c:pt idx="683">
                  <c:v>44806</c:v>
                </c:pt>
                <c:pt idx="684">
                  <c:v>44809</c:v>
                </c:pt>
                <c:pt idx="685">
                  <c:v>44810</c:v>
                </c:pt>
                <c:pt idx="686">
                  <c:v>44811</c:v>
                </c:pt>
                <c:pt idx="687">
                  <c:v>44812</c:v>
                </c:pt>
                <c:pt idx="688">
                  <c:v>44813</c:v>
                </c:pt>
                <c:pt idx="689">
                  <c:v>44816</c:v>
                </c:pt>
                <c:pt idx="690">
                  <c:v>44817</c:v>
                </c:pt>
                <c:pt idx="691">
                  <c:v>44818</c:v>
                </c:pt>
                <c:pt idx="692">
                  <c:v>44819</c:v>
                </c:pt>
                <c:pt idx="693">
                  <c:v>44820</c:v>
                </c:pt>
                <c:pt idx="694">
                  <c:v>44823</c:v>
                </c:pt>
                <c:pt idx="695">
                  <c:v>44824</c:v>
                </c:pt>
                <c:pt idx="696">
                  <c:v>44825</c:v>
                </c:pt>
                <c:pt idx="697">
                  <c:v>44826</c:v>
                </c:pt>
                <c:pt idx="698">
                  <c:v>44827</c:v>
                </c:pt>
                <c:pt idx="699">
                  <c:v>44830</c:v>
                </c:pt>
                <c:pt idx="700">
                  <c:v>44831</c:v>
                </c:pt>
                <c:pt idx="701">
                  <c:v>44832</c:v>
                </c:pt>
                <c:pt idx="702">
                  <c:v>44833</c:v>
                </c:pt>
                <c:pt idx="703">
                  <c:v>44834</c:v>
                </c:pt>
                <c:pt idx="704">
                  <c:v>44837</c:v>
                </c:pt>
                <c:pt idx="705">
                  <c:v>44838</c:v>
                </c:pt>
                <c:pt idx="706">
                  <c:v>44839</c:v>
                </c:pt>
                <c:pt idx="707">
                  <c:v>44840</c:v>
                </c:pt>
                <c:pt idx="708">
                  <c:v>44841</c:v>
                </c:pt>
                <c:pt idx="709">
                  <c:v>44844</c:v>
                </c:pt>
                <c:pt idx="710">
                  <c:v>44845</c:v>
                </c:pt>
                <c:pt idx="711">
                  <c:v>44846</c:v>
                </c:pt>
                <c:pt idx="712">
                  <c:v>44847</c:v>
                </c:pt>
                <c:pt idx="713">
                  <c:v>44848</c:v>
                </c:pt>
                <c:pt idx="714">
                  <c:v>44851</c:v>
                </c:pt>
                <c:pt idx="715">
                  <c:v>44852</c:v>
                </c:pt>
                <c:pt idx="716">
                  <c:v>44853</c:v>
                </c:pt>
                <c:pt idx="717">
                  <c:v>44854</c:v>
                </c:pt>
                <c:pt idx="718">
                  <c:v>44855</c:v>
                </c:pt>
                <c:pt idx="719">
                  <c:v>44858</c:v>
                </c:pt>
                <c:pt idx="720">
                  <c:v>44859</c:v>
                </c:pt>
                <c:pt idx="721">
                  <c:v>44860</c:v>
                </c:pt>
                <c:pt idx="722">
                  <c:v>44861</c:v>
                </c:pt>
                <c:pt idx="723">
                  <c:v>44862</c:v>
                </c:pt>
                <c:pt idx="724">
                  <c:v>44865</c:v>
                </c:pt>
                <c:pt idx="725">
                  <c:v>44866</c:v>
                </c:pt>
                <c:pt idx="726">
                  <c:v>44867</c:v>
                </c:pt>
                <c:pt idx="727">
                  <c:v>44868</c:v>
                </c:pt>
                <c:pt idx="728">
                  <c:v>44869</c:v>
                </c:pt>
                <c:pt idx="729">
                  <c:v>44872</c:v>
                </c:pt>
                <c:pt idx="730">
                  <c:v>44873</c:v>
                </c:pt>
                <c:pt idx="731">
                  <c:v>44874</c:v>
                </c:pt>
                <c:pt idx="732">
                  <c:v>44875</c:v>
                </c:pt>
                <c:pt idx="733">
                  <c:v>44876</c:v>
                </c:pt>
                <c:pt idx="734">
                  <c:v>44879</c:v>
                </c:pt>
                <c:pt idx="735">
                  <c:v>44880</c:v>
                </c:pt>
                <c:pt idx="736">
                  <c:v>44881</c:v>
                </c:pt>
                <c:pt idx="737">
                  <c:v>44882</c:v>
                </c:pt>
                <c:pt idx="738">
                  <c:v>44883</c:v>
                </c:pt>
                <c:pt idx="739">
                  <c:v>44886</c:v>
                </c:pt>
                <c:pt idx="740">
                  <c:v>44887</c:v>
                </c:pt>
                <c:pt idx="741">
                  <c:v>44888</c:v>
                </c:pt>
                <c:pt idx="742">
                  <c:v>44889</c:v>
                </c:pt>
                <c:pt idx="743">
                  <c:v>44890</c:v>
                </c:pt>
                <c:pt idx="744">
                  <c:v>44893</c:v>
                </c:pt>
                <c:pt idx="745">
                  <c:v>44894</c:v>
                </c:pt>
                <c:pt idx="746">
                  <c:v>44895</c:v>
                </c:pt>
                <c:pt idx="747">
                  <c:v>44896</c:v>
                </c:pt>
                <c:pt idx="748">
                  <c:v>44897</c:v>
                </c:pt>
                <c:pt idx="749">
                  <c:v>44900</c:v>
                </c:pt>
                <c:pt idx="750">
                  <c:v>44901</c:v>
                </c:pt>
                <c:pt idx="751">
                  <c:v>44902</c:v>
                </c:pt>
                <c:pt idx="752">
                  <c:v>44903</c:v>
                </c:pt>
                <c:pt idx="753">
                  <c:v>44904</c:v>
                </c:pt>
                <c:pt idx="754">
                  <c:v>44907</c:v>
                </c:pt>
                <c:pt idx="755">
                  <c:v>44908</c:v>
                </c:pt>
                <c:pt idx="756">
                  <c:v>44909</c:v>
                </c:pt>
                <c:pt idx="757">
                  <c:v>44910</c:v>
                </c:pt>
                <c:pt idx="758">
                  <c:v>44911</c:v>
                </c:pt>
                <c:pt idx="759">
                  <c:v>44914</c:v>
                </c:pt>
                <c:pt idx="760">
                  <c:v>44915</c:v>
                </c:pt>
                <c:pt idx="761">
                  <c:v>44916</c:v>
                </c:pt>
                <c:pt idx="762">
                  <c:v>44917</c:v>
                </c:pt>
                <c:pt idx="763">
                  <c:v>44918</c:v>
                </c:pt>
                <c:pt idx="764">
                  <c:v>44921</c:v>
                </c:pt>
                <c:pt idx="765">
                  <c:v>44922</c:v>
                </c:pt>
                <c:pt idx="766">
                  <c:v>44923</c:v>
                </c:pt>
                <c:pt idx="767">
                  <c:v>44924</c:v>
                </c:pt>
                <c:pt idx="768">
                  <c:v>44925</c:v>
                </c:pt>
                <c:pt idx="769">
                  <c:v>44928</c:v>
                </c:pt>
                <c:pt idx="770">
                  <c:v>44929</c:v>
                </c:pt>
                <c:pt idx="771">
                  <c:v>44930</c:v>
                </c:pt>
                <c:pt idx="772">
                  <c:v>44931</c:v>
                </c:pt>
                <c:pt idx="773">
                  <c:v>44932</c:v>
                </c:pt>
                <c:pt idx="774">
                  <c:v>44935</c:v>
                </c:pt>
                <c:pt idx="775">
                  <c:v>44936</c:v>
                </c:pt>
                <c:pt idx="776">
                  <c:v>44937</c:v>
                </c:pt>
                <c:pt idx="777">
                  <c:v>44938</c:v>
                </c:pt>
                <c:pt idx="778">
                  <c:v>44939</c:v>
                </c:pt>
                <c:pt idx="779">
                  <c:v>44942</c:v>
                </c:pt>
                <c:pt idx="780">
                  <c:v>44943</c:v>
                </c:pt>
                <c:pt idx="781">
                  <c:v>44944</c:v>
                </c:pt>
                <c:pt idx="782">
                  <c:v>44945</c:v>
                </c:pt>
                <c:pt idx="783">
                  <c:v>44946</c:v>
                </c:pt>
                <c:pt idx="784">
                  <c:v>44949</c:v>
                </c:pt>
                <c:pt idx="785">
                  <c:v>44950</c:v>
                </c:pt>
                <c:pt idx="786">
                  <c:v>44951</c:v>
                </c:pt>
                <c:pt idx="787">
                  <c:v>44952</c:v>
                </c:pt>
                <c:pt idx="788">
                  <c:v>44953</c:v>
                </c:pt>
                <c:pt idx="789">
                  <c:v>44956</c:v>
                </c:pt>
                <c:pt idx="790">
                  <c:v>44957</c:v>
                </c:pt>
                <c:pt idx="791">
                  <c:v>44958</c:v>
                </c:pt>
                <c:pt idx="792">
                  <c:v>44959</c:v>
                </c:pt>
                <c:pt idx="793">
                  <c:v>44960</c:v>
                </c:pt>
                <c:pt idx="794">
                  <c:v>44963</c:v>
                </c:pt>
                <c:pt idx="795">
                  <c:v>44964</c:v>
                </c:pt>
                <c:pt idx="796">
                  <c:v>44965</c:v>
                </c:pt>
                <c:pt idx="797">
                  <c:v>44966</c:v>
                </c:pt>
                <c:pt idx="798">
                  <c:v>44967</c:v>
                </c:pt>
                <c:pt idx="799">
                  <c:v>44970</c:v>
                </c:pt>
                <c:pt idx="800">
                  <c:v>44971</c:v>
                </c:pt>
                <c:pt idx="801">
                  <c:v>44972</c:v>
                </c:pt>
                <c:pt idx="802">
                  <c:v>44973</c:v>
                </c:pt>
                <c:pt idx="803">
                  <c:v>44974</c:v>
                </c:pt>
                <c:pt idx="804">
                  <c:v>44977</c:v>
                </c:pt>
                <c:pt idx="805">
                  <c:v>44978</c:v>
                </c:pt>
                <c:pt idx="806">
                  <c:v>44979</c:v>
                </c:pt>
                <c:pt idx="807">
                  <c:v>44980</c:v>
                </c:pt>
                <c:pt idx="808">
                  <c:v>44981</c:v>
                </c:pt>
                <c:pt idx="809">
                  <c:v>44984</c:v>
                </c:pt>
                <c:pt idx="810">
                  <c:v>44985</c:v>
                </c:pt>
                <c:pt idx="811">
                  <c:v>44986</c:v>
                </c:pt>
                <c:pt idx="812">
                  <c:v>44987</c:v>
                </c:pt>
                <c:pt idx="813">
                  <c:v>44988</c:v>
                </c:pt>
                <c:pt idx="814">
                  <c:v>44991</c:v>
                </c:pt>
                <c:pt idx="815">
                  <c:v>44992</c:v>
                </c:pt>
                <c:pt idx="816">
                  <c:v>44993</c:v>
                </c:pt>
                <c:pt idx="817">
                  <c:v>44994</c:v>
                </c:pt>
                <c:pt idx="818">
                  <c:v>44995</c:v>
                </c:pt>
                <c:pt idx="819">
                  <c:v>44998</c:v>
                </c:pt>
                <c:pt idx="820">
                  <c:v>44999</c:v>
                </c:pt>
                <c:pt idx="821">
                  <c:v>45000</c:v>
                </c:pt>
                <c:pt idx="822">
                  <c:v>45001</c:v>
                </c:pt>
                <c:pt idx="823">
                  <c:v>45002</c:v>
                </c:pt>
                <c:pt idx="824">
                  <c:v>45005</c:v>
                </c:pt>
                <c:pt idx="825">
                  <c:v>45006</c:v>
                </c:pt>
                <c:pt idx="826">
                  <c:v>45007</c:v>
                </c:pt>
                <c:pt idx="827">
                  <c:v>45008</c:v>
                </c:pt>
                <c:pt idx="828">
                  <c:v>45009</c:v>
                </c:pt>
                <c:pt idx="829">
                  <c:v>45012</c:v>
                </c:pt>
                <c:pt idx="830">
                  <c:v>45013</c:v>
                </c:pt>
                <c:pt idx="831">
                  <c:v>45014</c:v>
                </c:pt>
                <c:pt idx="832">
                  <c:v>45015</c:v>
                </c:pt>
                <c:pt idx="833">
                  <c:v>45016</c:v>
                </c:pt>
                <c:pt idx="834">
                  <c:v>45019</c:v>
                </c:pt>
                <c:pt idx="835">
                  <c:v>45020</c:v>
                </c:pt>
                <c:pt idx="836">
                  <c:v>45021</c:v>
                </c:pt>
                <c:pt idx="837">
                  <c:v>45022</c:v>
                </c:pt>
                <c:pt idx="838">
                  <c:v>45023</c:v>
                </c:pt>
                <c:pt idx="839">
                  <c:v>45026</c:v>
                </c:pt>
                <c:pt idx="840">
                  <c:v>45027</c:v>
                </c:pt>
                <c:pt idx="841">
                  <c:v>45028</c:v>
                </c:pt>
                <c:pt idx="842">
                  <c:v>45029</c:v>
                </c:pt>
                <c:pt idx="843">
                  <c:v>45030</c:v>
                </c:pt>
                <c:pt idx="844">
                  <c:v>45033</c:v>
                </c:pt>
                <c:pt idx="845">
                  <c:v>45034</c:v>
                </c:pt>
                <c:pt idx="846">
                  <c:v>45035</c:v>
                </c:pt>
                <c:pt idx="847">
                  <c:v>45036</c:v>
                </c:pt>
                <c:pt idx="848">
                  <c:v>45037</c:v>
                </c:pt>
                <c:pt idx="849">
                  <c:v>45040</c:v>
                </c:pt>
                <c:pt idx="850">
                  <c:v>45041</c:v>
                </c:pt>
                <c:pt idx="851">
                  <c:v>45042</c:v>
                </c:pt>
                <c:pt idx="852">
                  <c:v>45043</c:v>
                </c:pt>
                <c:pt idx="853">
                  <c:v>45044</c:v>
                </c:pt>
                <c:pt idx="854">
                  <c:v>45047</c:v>
                </c:pt>
                <c:pt idx="855">
                  <c:v>45048</c:v>
                </c:pt>
                <c:pt idx="856">
                  <c:v>45049</c:v>
                </c:pt>
                <c:pt idx="857">
                  <c:v>45050</c:v>
                </c:pt>
                <c:pt idx="858">
                  <c:v>45051</c:v>
                </c:pt>
                <c:pt idx="859">
                  <c:v>45054</c:v>
                </c:pt>
                <c:pt idx="860">
                  <c:v>45055</c:v>
                </c:pt>
                <c:pt idx="861">
                  <c:v>45056</c:v>
                </c:pt>
                <c:pt idx="862">
                  <c:v>45057</c:v>
                </c:pt>
                <c:pt idx="863">
                  <c:v>45058</c:v>
                </c:pt>
                <c:pt idx="864">
                  <c:v>45061</c:v>
                </c:pt>
                <c:pt idx="865">
                  <c:v>45062</c:v>
                </c:pt>
                <c:pt idx="866">
                  <c:v>45063</c:v>
                </c:pt>
                <c:pt idx="867">
                  <c:v>45064</c:v>
                </c:pt>
                <c:pt idx="868">
                  <c:v>45065</c:v>
                </c:pt>
                <c:pt idx="869">
                  <c:v>45068</c:v>
                </c:pt>
                <c:pt idx="870">
                  <c:v>45069</c:v>
                </c:pt>
                <c:pt idx="871">
                  <c:v>45070</c:v>
                </c:pt>
                <c:pt idx="872">
                  <c:v>45071</c:v>
                </c:pt>
                <c:pt idx="873">
                  <c:v>45072</c:v>
                </c:pt>
                <c:pt idx="874">
                  <c:v>45075</c:v>
                </c:pt>
                <c:pt idx="875">
                  <c:v>45076</c:v>
                </c:pt>
                <c:pt idx="876">
                  <c:v>45077</c:v>
                </c:pt>
                <c:pt idx="877">
                  <c:v>45078</c:v>
                </c:pt>
                <c:pt idx="878">
                  <c:v>45079</c:v>
                </c:pt>
                <c:pt idx="879">
                  <c:v>45082</c:v>
                </c:pt>
                <c:pt idx="880">
                  <c:v>45083</c:v>
                </c:pt>
                <c:pt idx="881">
                  <c:v>45084</c:v>
                </c:pt>
                <c:pt idx="882">
                  <c:v>45085</c:v>
                </c:pt>
                <c:pt idx="883">
                  <c:v>45086</c:v>
                </c:pt>
                <c:pt idx="884">
                  <c:v>45089</c:v>
                </c:pt>
                <c:pt idx="885">
                  <c:v>45090</c:v>
                </c:pt>
                <c:pt idx="886">
                  <c:v>45091</c:v>
                </c:pt>
                <c:pt idx="887">
                  <c:v>45092</c:v>
                </c:pt>
                <c:pt idx="888">
                  <c:v>45093</c:v>
                </c:pt>
                <c:pt idx="889">
                  <c:v>45096</c:v>
                </c:pt>
                <c:pt idx="890">
                  <c:v>45097</c:v>
                </c:pt>
                <c:pt idx="891">
                  <c:v>45098</c:v>
                </c:pt>
                <c:pt idx="892">
                  <c:v>45099</c:v>
                </c:pt>
                <c:pt idx="893">
                  <c:v>45100</c:v>
                </c:pt>
                <c:pt idx="894">
                  <c:v>45103</c:v>
                </c:pt>
                <c:pt idx="895">
                  <c:v>45104</c:v>
                </c:pt>
                <c:pt idx="896">
                  <c:v>45105</c:v>
                </c:pt>
                <c:pt idx="897">
                  <c:v>45106</c:v>
                </c:pt>
                <c:pt idx="898">
                  <c:v>45107</c:v>
                </c:pt>
                <c:pt idx="899">
                  <c:v>45110</c:v>
                </c:pt>
                <c:pt idx="900">
                  <c:v>45111</c:v>
                </c:pt>
                <c:pt idx="901">
                  <c:v>45112</c:v>
                </c:pt>
                <c:pt idx="902">
                  <c:v>45113</c:v>
                </c:pt>
                <c:pt idx="903">
                  <c:v>45114</c:v>
                </c:pt>
                <c:pt idx="904">
                  <c:v>45117</c:v>
                </c:pt>
                <c:pt idx="905">
                  <c:v>45118</c:v>
                </c:pt>
                <c:pt idx="906">
                  <c:v>45119</c:v>
                </c:pt>
                <c:pt idx="907">
                  <c:v>45120</c:v>
                </c:pt>
                <c:pt idx="908">
                  <c:v>45121</c:v>
                </c:pt>
                <c:pt idx="909">
                  <c:v>45124</c:v>
                </c:pt>
                <c:pt idx="910">
                  <c:v>45125</c:v>
                </c:pt>
                <c:pt idx="911">
                  <c:v>45126</c:v>
                </c:pt>
                <c:pt idx="912">
                  <c:v>45127</c:v>
                </c:pt>
                <c:pt idx="913">
                  <c:v>45128</c:v>
                </c:pt>
                <c:pt idx="914">
                  <c:v>45131</c:v>
                </c:pt>
                <c:pt idx="915">
                  <c:v>45132</c:v>
                </c:pt>
                <c:pt idx="916">
                  <c:v>45133</c:v>
                </c:pt>
                <c:pt idx="917">
                  <c:v>45134</c:v>
                </c:pt>
                <c:pt idx="918">
                  <c:v>45135</c:v>
                </c:pt>
                <c:pt idx="919">
                  <c:v>45138</c:v>
                </c:pt>
                <c:pt idx="920">
                  <c:v>45139</c:v>
                </c:pt>
                <c:pt idx="921">
                  <c:v>45140</c:v>
                </c:pt>
                <c:pt idx="922">
                  <c:v>45141</c:v>
                </c:pt>
                <c:pt idx="923">
                  <c:v>45142</c:v>
                </c:pt>
                <c:pt idx="924">
                  <c:v>45145</c:v>
                </c:pt>
                <c:pt idx="925">
                  <c:v>45146</c:v>
                </c:pt>
                <c:pt idx="926">
                  <c:v>45147</c:v>
                </c:pt>
                <c:pt idx="927">
                  <c:v>45148</c:v>
                </c:pt>
                <c:pt idx="928">
                  <c:v>45149</c:v>
                </c:pt>
                <c:pt idx="929">
                  <c:v>45152</c:v>
                </c:pt>
                <c:pt idx="930">
                  <c:v>45153</c:v>
                </c:pt>
                <c:pt idx="931">
                  <c:v>45154</c:v>
                </c:pt>
                <c:pt idx="932">
                  <c:v>45155</c:v>
                </c:pt>
                <c:pt idx="933">
                  <c:v>45156</c:v>
                </c:pt>
                <c:pt idx="934">
                  <c:v>45159</c:v>
                </c:pt>
                <c:pt idx="935">
                  <c:v>45160</c:v>
                </c:pt>
                <c:pt idx="936">
                  <c:v>45161</c:v>
                </c:pt>
                <c:pt idx="937">
                  <c:v>45162</c:v>
                </c:pt>
                <c:pt idx="938">
                  <c:v>45163</c:v>
                </c:pt>
                <c:pt idx="939">
                  <c:v>45166</c:v>
                </c:pt>
                <c:pt idx="940">
                  <c:v>45167</c:v>
                </c:pt>
                <c:pt idx="941">
                  <c:v>45168</c:v>
                </c:pt>
                <c:pt idx="942">
                  <c:v>45169</c:v>
                </c:pt>
                <c:pt idx="943">
                  <c:v>45170</c:v>
                </c:pt>
                <c:pt idx="944">
                  <c:v>45173</c:v>
                </c:pt>
                <c:pt idx="945">
                  <c:v>45174</c:v>
                </c:pt>
                <c:pt idx="946">
                  <c:v>45175</c:v>
                </c:pt>
                <c:pt idx="947">
                  <c:v>45176</c:v>
                </c:pt>
                <c:pt idx="948">
                  <c:v>45177</c:v>
                </c:pt>
                <c:pt idx="949">
                  <c:v>45180</c:v>
                </c:pt>
                <c:pt idx="950">
                  <c:v>45181</c:v>
                </c:pt>
                <c:pt idx="951">
                  <c:v>45182</c:v>
                </c:pt>
                <c:pt idx="952">
                  <c:v>45183</c:v>
                </c:pt>
                <c:pt idx="953">
                  <c:v>45184</c:v>
                </c:pt>
                <c:pt idx="954">
                  <c:v>45187</c:v>
                </c:pt>
                <c:pt idx="955">
                  <c:v>45188</c:v>
                </c:pt>
                <c:pt idx="956">
                  <c:v>45189</c:v>
                </c:pt>
                <c:pt idx="957">
                  <c:v>45190</c:v>
                </c:pt>
                <c:pt idx="958">
                  <c:v>45191</c:v>
                </c:pt>
                <c:pt idx="959">
                  <c:v>45194</c:v>
                </c:pt>
                <c:pt idx="960">
                  <c:v>45195</c:v>
                </c:pt>
                <c:pt idx="961">
                  <c:v>45196</c:v>
                </c:pt>
                <c:pt idx="962">
                  <c:v>45197</c:v>
                </c:pt>
                <c:pt idx="963">
                  <c:v>45198</c:v>
                </c:pt>
                <c:pt idx="964">
                  <c:v>45201</c:v>
                </c:pt>
                <c:pt idx="965">
                  <c:v>45202</c:v>
                </c:pt>
                <c:pt idx="966">
                  <c:v>45203</c:v>
                </c:pt>
                <c:pt idx="967">
                  <c:v>45204</c:v>
                </c:pt>
                <c:pt idx="968">
                  <c:v>45205</c:v>
                </c:pt>
                <c:pt idx="969">
                  <c:v>45208</c:v>
                </c:pt>
                <c:pt idx="970">
                  <c:v>45209</c:v>
                </c:pt>
                <c:pt idx="971">
                  <c:v>45210</c:v>
                </c:pt>
                <c:pt idx="972">
                  <c:v>45211</c:v>
                </c:pt>
                <c:pt idx="973">
                  <c:v>45212</c:v>
                </c:pt>
                <c:pt idx="974">
                  <c:v>45215</c:v>
                </c:pt>
                <c:pt idx="975">
                  <c:v>45216</c:v>
                </c:pt>
                <c:pt idx="976">
                  <c:v>45217</c:v>
                </c:pt>
                <c:pt idx="977">
                  <c:v>45218</c:v>
                </c:pt>
                <c:pt idx="978">
                  <c:v>45219</c:v>
                </c:pt>
                <c:pt idx="979">
                  <c:v>45222</c:v>
                </c:pt>
                <c:pt idx="980">
                  <c:v>45223</c:v>
                </c:pt>
                <c:pt idx="981">
                  <c:v>45224</c:v>
                </c:pt>
                <c:pt idx="982">
                  <c:v>45225</c:v>
                </c:pt>
                <c:pt idx="983">
                  <c:v>45226</c:v>
                </c:pt>
                <c:pt idx="984">
                  <c:v>45229</c:v>
                </c:pt>
                <c:pt idx="985">
                  <c:v>45230</c:v>
                </c:pt>
                <c:pt idx="986">
                  <c:v>45231</c:v>
                </c:pt>
                <c:pt idx="987">
                  <c:v>45232</c:v>
                </c:pt>
                <c:pt idx="988">
                  <c:v>45233</c:v>
                </c:pt>
                <c:pt idx="989">
                  <c:v>45236</c:v>
                </c:pt>
                <c:pt idx="990">
                  <c:v>45237</c:v>
                </c:pt>
                <c:pt idx="991">
                  <c:v>45238</c:v>
                </c:pt>
                <c:pt idx="992">
                  <c:v>45239</c:v>
                </c:pt>
                <c:pt idx="993">
                  <c:v>45240</c:v>
                </c:pt>
                <c:pt idx="994">
                  <c:v>45243</c:v>
                </c:pt>
                <c:pt idx="995">
                  <c:v>45244</c:v>
                </c:pt>
                <c:pt idx="996">
                  <c:v>45245</c:v>
                </c:pt>
                <c:pt idx="997">
                  <c:v>45246</c:v>
                </c:pt>
                <c:pt idx="998">
                  <c:v>45247</c:v>
                </c:pt>
                <c:pt idx="999">
                  <c:v>45250</c:v>
                </c:pt>
                <c:pt idx="1000">
                  <c:v>45251</c:v>
                </c:pt>
                <c:pt idx="1001">
                  <c:v>45252</c:v>
                </c:pt>
                <c:pt idx="1002">
                  <c:v>45253</c:v>
                </c:pt>
                <c:pt idx="1003">
                  <c:v>45254</c:v>
                </c:pt>
                <c:pt idx="1004">
                  <c:v>45257</c:v>
                </c:pt>
                <c:pt idx="1005">
                  <c:v>45258</c:v>
                </c:pt>
                <c:pt idx="1006">
                  <c:v>45259</c:v>
                </c:pt>
                <c:pt idx="1007">
                  <c:v>45260</c:v>
                </c:pt>
                <c:pt idx="1008">
                  <c:v>45261</c:v>
                </c:pt>
                <c:pt idx="1009">
                  <c:v>45264</c:v>
                </c:pt>
                <c:pt idx="1010">
                  <c:v>45265</c:v>
                </c:pt>
                <c:pt idx="1011">
                  <c:v>45266</c:v>
                </c:pt>
                <c:pt idx="1012">
                  <c:v>45267</c:v>
                </c:pt>
                <c:pt idx="1013">
                  <c:v>45268</c:v>
                </c:pt>
                <c:pt idx="1014">
                  <c:v>45271</c:v>
                </c:pt>
                <c:pt idx="1015">
                  <c:v>45272</c:v>
                </c:pt>
                <c:pt idx="1016">
                  <c:v>45273</c:v>
                </c:pt>
                <c:pt idx="1017">
                  <c:v>45274</c:v>
                </c:pt>
                <c:pt idx="1018">
                  <c:v>45275</c:v>
                </c:pt>
                <c:pt idx="1019">
                  <c:v>45278</c:v>
                </c:pt>
                <c:pt idx="1020">
                  <c:v>45279</c:v>
                </c:pt>
                <c:pt idx="1021">
                  <c:v>45280</c:v>
                </c:pt>
                <c:pt idx="1022">
                  <c:v>45281</c:v>
                </c:pt>
                <c:pt idx="1023">
                  <c:v>45282</c:v>
                </c:pt>
                <c:pt idx="1024">
                  <c:v>45285</c:v>
                </c:pt>
                <c:pt idx="1025">
                  <c:v>45286</c:v>
                </c:pt>
                <c:pt idx="1026">
                  <c:v>45287</c:v>
                </c:pt>
                <c:pt idx="1027">
                  <c:v>45288</c:v>
                </c:pt>
                <c:pt idx="1028">
                  <c:v>45289</c:v>
                </c:pt>
                <c:pt idx="1029">
                  <c:v>45292</c:v>
                </c:pt>
                <c:pt idx="1030">
                  <c:v>45293</c:v>
                </c:pt>
                <c:pt idx="1031">
                  <c:v>45294</c:v>
                </c:pt>
                <c:pt idx="1032">
                  <c:v>45295</c:v>
                </c:pt>
                <c:pt idx="1033">
                  <c:v>45296</c:v>
                </c:pt>
                <c:pt idx="1034">
                  <c:v>45299</c:v>
                </c:pt>
                <c:pt idx="1035">
                  <c:v>45300</c:v>
                </c:pt>
                <c:pt idx="1036">
                  <c:v>45301</c:v>
                </c:pt>
                <c:pt idx="1037">
                  <c:v>45302</c:v>
                </c:pt>
                <c:pt idx="1038">
                  <c:v>45303</c:v>
                </c:pt>
                <c:pt idx="1039">
                  <c:v>45306</c:v>
                </c:pt>
                <c:pt idx="1040">
                  <c:v>45307</c:v>
                </c:pt>
                <c:pt idx="1041">
                  <c:v>45308</c:v>
                </c:pt>
                <c:pt idx="1042">
                  <c:v>45309</c:v>
                </c:pt>
                <c:pt idx="1043">
                  <c:v>45310</c:v>
                </c:pt>
                <c:pt idx="1044">
                  <c:v>45313</c:v>
                </c:pt>
                <c:pt idx="1045">
                  <c:v>45314</c:v>
                </c:pt>
                <c:pt idx="1046">
                  <c:v>45315</c:v>
                </c:pt>
                <c:pt idx="1047">
                  <c:v>45316</c:v>
                </c:pt>
                <c:pt idx="1048">
                  <c:v>45317</c:v>
                </c:pt>
                <c:pt idx="1049">
                  <c:v>45320</c:v>
                </c:pt>
                <c:pt idx="1050">
                  <c:v>45321</c:v>
                </c:pt>
                <c:pt idx="1051">
                  <c:v>45322</c:v>
                </c:pt>
                <c:pt idx="1052">
                  <c:v>45323</c:v>
                </c:pt>
                <c:pt idx="1053">
                  <c:v>45324</c:v>
                </c:pt>
                <c:pt idx="1054">
                  <c:v>45327</c:v>
                </c:pt>
                <c:pt idx="1055">
                  <c:v>45328</c:v>
                </c:pt>
                <c:pt idx="1056">
                  <c:v>45329</c:v>
                </c:pt>
                <c:pt idx="1057">
                  <c:v>45330</c:v>
                </c:pt>
                <c:pt idx="1058">
                  <c:v>45331</c:v>
                </c:pt>
                <c:pt idx="1059">
                  <c:v>45334</c:v>
                </c:pt>
                <c:pt idx="1060">
                  <c:v>45335</c:v>
                </c:pt>
                <c:pt idx="1061">
                  <c:v>45336</c:v>
                </c:pt>
                <c:pt idx="1062">
                  <c:v>45337</c:v>
                </c:pt>
                <c:pt idx="1063">
                  <c:v>45338</c:v>
                </c:pt>
                <c:pt idx="1064">
                  <c:v>45341</c:v>
                </c:pt>
                <c:pt idx="1065">
                  <c:v>45342</c:v>
                </c:pt>
                <c:pt idx="1066">
                  <c:v>45343</c:v>
                </c:pt>
                <c:pt idx="1067">
                  <c:v>45344</c:v>
                </c:pt>
                <c:pt idx="1068">
                  <c:v>45345</c:v>
                </c:pt>
                <c:pt idx="1069">
                  <c:v>45348</c:v>
                </c:pt>
                <c:pt idx="1070">
                  <c:v>45349</c:v>
                </c:pt>
                <c:pt idx="1071">
                  <c:v>45350</c:v>
                </c:pt>
                <c:pt idx="1072">
                  <c:v>45351</c:v>
                </c:pt>
                <c:pt idx="1073">
                  <c:v>45352</c:v>
                </c:pt>
                <c:pt idx="1074">
                  <c:v>45355</c:v>
                </c:pt>
                <c:pt idx="1075">
                  <c:v>45356</c:v>
                </c:pt>
                <c:pt idx="1076">
                  <c:v>45357</c:v>
                </c:pt>
                <c:pt idx="1077">
                  <c:v>45358</c:v>
                </c:pt>
                <c:pt idx="1078">
                  <c:v>45359</c:v>
                </c:pt>
                <c:pt idx="1079">
                  <c:v>45362</c:v>
                </c:pt>
                <c:pt idx="1080">
                  <c:v>45363</c:v>
                </c:pt>
                <c:pt idx="1081">
                  <c:v>45364</c:v>
                </c:pt>
                <c:pt idx="1082">
                  <c:v>45365</c:v>
                </c:pt>
                <c:pt idx="1083">
                  <c:v>45366</c:v>
                </c:pt>
                <c:pt idx="1084">
                  <c:v>45369</c:v>
                </c:pt>
                <c:pt idx="1085">
                  <c:v>45370</c:v>
                </c:pt>
                <c:pt idx="1086">
                  <c:v>45371</c:v>
                </c:pt>
                <c:pt idx="1087">
                  <c:v>45372</c:v>
                </c:pt>
                <c:pt idx="1088">
                  <c:v>45373</c:v>
                </c:pt>
                <c:pt idx="1089">
                  <c:v>45376</c:v>
                </c:pt>
                <c:pt idx="1090">
                  <c:v>45377</c:v>
                </c:pt>
                <c:pt idx="1091">
                  <c:v>45378</c:v>
                </c:pt>
                <c:pt idx="1092">
                  <c:v>45379</c:v>
                </c:pt>
                <c:pt idx="1093">
                  <c:v>45380</c:v>
                </c:pt>
                <c:pt idx="1094">
                  <c:v>45383</c:v>
                </c:pt>
                <c:pt idx="1095">
                  <c:v>45384</c:v>
                </c:pt>
                <c:pt idx="1096">
                  <c:v>45385</c:v>
                </c:pt>
                <c:pt idx="1097">
                  <c:v>45386</c:v>
                </c:pt>
                <c:pt idx="1098">
                  <c:v>45387</c:v>
                </c:pt>
                <c:pt idx="1099">
                  <c:v>45390</c:v>
                </c:pt>
                <c:pt idx="1100">
                  <c:v>45391</c:v>
                </c:pt>
                <c:pt idx="1101">
                  <c:v>45392</c:v>
                </c:pt>
                <c:pt idx="1102">
                  <c:v>45393</c:v>
                </c:pt>
                <c:pt idx="1103">
                  <c:v>45394</c:v>
                </c:pt>
                <c:pt idx="1104">
                  <c:v>45397</c:v>
                </c:pt>
                <c:pt idx="1105">
                  <c:v>45398</c:v>
                </c:pt>
                <c:pt idx="1106">
                  <c:v>45399</c:v>
                </c:pt>
                <c:pt idx="1107">
                  <c:v>45400</c:v>
                </c:pt>
                <c:pt idx="1108">
                  <c:v>45401</c:v>
                </c:pt>
                <c:pt idx="1109">
                  <c:v>45404</c:v>
                </c:pt>
                <c:pt idx="1110">
                  <c:v>45405</c:v>
                </c:pt>
                <c:pt idx="1111">
                  <c:v>45406</c:v>
                </c:pt>
                <c:pt idx="1112">
                  <c:v>45407</c:v>
                </c:pt>
                <c:pt idx="1113">
                  <c:v>45408</c:v>
                </c:pt>
                <c:pt idx="1114">
                  <c:v>45411</c:v>
                </c:pt>
                <c:pt idx="1115">
                  <c:v>45412</c:v>
                </c:pt>
                <c:pt idx="1116">
                  <c:v>45413</c:v>
                </c:pt>
                <c:pt idx="1117">
                  <c:v>45414</c:v>
                </c:pt>
                <c:pt idx="1118">
                  <c:v>45415</c:v>
                </c:pt>
                <c:pt idx="1119">
                  <c:v>45418</c:v>
                </c:pt>
                <c:pt idx="1120">
                  <c:v>45419</c:v>
                </c:pt>
                <c:pt idx="1121">
                  <c:v>45420</c:v>
                </c:pt>
                <c:pt idx="1122">
                  <c:v>45421</c:v>
                </c:pt>
                <c:pt idx="1123">
                  <c:v>45422</c:v>
                </c:pt>
                <c:pt idx="1124">
                  <c:v>45425</c:v>
                </c:pt>
                <c:pt idx="1125">
                  <c:v>45426</c:v>
                </c:pt>
                <c:pt idx="1126">
                  <c:v>45427</c:v>
                </c:pt>
                <c:pt idx="1127">
                  <c:v>45428</c:v>
                </c:pt>
                <c:pt idx="1128">
                  <c:v>45429</c:v>
                </c:pt>
                <c:pt idx="1129">
                  <c:v>45432</c:v>
                </c:pt>
                <c:pt idx="1130">
                  <c:v>45433</c:v>
                </c:pt>
                <c:pt idx="1131">
                  <c:v>45434</c:v>
                </c:pt>
                <c:pt idx="1132">
                  <c:v>45435</c:v>
                </c:pt>
                <c:pt idx="1133">
                  <c:v>45436</c:v>
                </c:pt>
                <c:pt idx="1134">
                  <c:v>45439</c:v>
                </c:pt>
                <c:pt idx="1135">
                  <c:v>45440</c:v>
                </c:pt>
                <c:pt idx="1136">
                  <c:v>45441</c:v>
                </c:pt>
                <c:pt idx="1137">
                  <c:v>45442</c:v>
                </c:pt>
                <c:pt idx="1138">
                  <c:v>45443</c:v>
                </c:pt>
                <c:pt idx="1139">
                  <c:v>45446</c:v>
                </c:pt>
                <c:pt idx="1140">
                  <c:v>45447</c:v>
                </c:pt>
                <c:pt idx="1141">
                  <c:v>45448</c:v>
                </c:pt>
                <c:pt idx="1142">
                  <c:v>45449</c:v>
                </c:pt>
                <c:pt idx="1143">
                  <c:v>45450</c:v>
                </c:pt>
                <c:pt idx="1144">
                  <c:v>45453</c:v>
                </c:pt>
                <c:pt idx="1145">
                  <c:v>45454</c:v>
                </c:pt>
                <c:pt idx="1146">
                  <c:v>45455</c:v>
                </c:pt>
                <c:pt idx="1147">
                  <c:v>45456</c:v>
                </c:pt>
                <c:pt idx="1148">
                  <c:v>45457</c:v>
                </c:pt>
                <c:pt idx="1149">
                  <c:v>45460</c:v>
                </c:pt>
                <c:pt idx="1150">
                  <c:v>45461</c:v>
                </c:pt>
                <c:pt idx="1151">
                  <c:v>45462</c:v>
                </c:pt>
                <c:pt idx="1152">
                  <c:v>45463</c:v>
                </c:pt>
                <c:pt idx="1153">
                  <c:v>45464</c:v>
                </c:pt>
                <c:pt idx="1154">
                  <c:v>45467</c:v>
                </c:pt>
                <c:pt idx="1155">
                  <c:v>45468</c:v>
                </c:pt>
                <c:pt idx="1156">
                  <c:v>45469</c:v>
                </c:pt>
                <c:pt idx="1157">
                  <c:v>45470</c:v>
                </c:pt>
                <c:pt idx="1158">
                  <c:v>45471</c:v>
                </c:pt>
                <c:pt idx="1159">
                  <c:v>45474</c:v>
                </c:pt>
                <c:pt idx="1160">
                  <c:v>45475</c:v>
                </c:pt>
                <c:pt idx="1161">
                  <c:v>45476</c:v>
                </c:pt>
                <c:pt idx="1162">
                  <c:v>45477</c:v>
                </c:pt>
                <c:pt idx="1163">
                  <c:v>45478</c:v>
                </c:pt>
                <c:pt idx="1164">
                  <c:v>45481</c:v>
                </c:pt>
                <c:pt idx="1165">
                  <c:v>45482</c:v>
                </c:pt>
                <c:pt idx="1166">
                  <c:v>45483</c:v>
                </c:pt>
                <c:pt idx="1167">
                  <c:v>45484</c:v>
                </c:pt>
                <c:pt idx="1168">
                  <c:v>45485</c:v>
                </c:pt>
                <c:pt idx="1169">
                  <c:v>45488</c:v>
                </c:pt>
                <c:pt idx="1170">
                  <c:v>45489</c:v>
                </c:pt>
                <c:pt idx="1171">
                  <c:v>45490</c:v>
                </c:pt>
                <c:pt idx="1172">
                  <c:v>45491</c:v>
                </c:pt>
                <c:pt idx="1173">
                  <c:v>45492</c:v>
                </c:pt>
                <c:pt idx="1174">
                  <c:v>45495</c:v>
                </c:pt>
                <c:pt idx="1175">
                  <c:v>45496</c:v>
                </c:pt>
                <c:pt idx="1176">
                  <c:v>45497</c:v>
                </c:pt>
                <c:pt idx="1177">
                  <c:v>45498</c:v>
                </c:pt>
                <c:pt idx="1178">
                  <c:v>45499</c:v>
                </c:pt>
                <c:pt idx="1179">
                  <c:v>45502</c:v>
                </c:pt>
                <c:pt idx="1180">
                  <c:v>45503</c:v>
                </c:pt>
                <c:pt idx="1181">
                  <c:v>45504</c:v>
                </c:pt>
                <c:pt idx="1182">
                  <c:v>45505</c:v>
                </c:pt>
                <c:pt idx="1183">
                  <c:v>45506</c:v>
                </c:pt>
                <c:pt idx="1184">
                  <c:v>45509</c:v>
                </c:pt>
                <c:pt idx="1185">
                  <c:v>45510</c:v>
                </c:pt>
                <c:pt idx="1186">
                  <c:v>45511</c:v>
                </c:pt>
                <c:pt idx="1187">
                  <c:v>45512</c:v>
                </c:pt>
                <c:pt idx="1188">
                  <c:v>45513</c:v>
                </c:pt>
                <c:pt idx="1189">
                  <c:v>45516</c:v>
                </c:pt>
                <c:pt idx="1190">
                  <c:v>45517</c:v>
                </c:pt>
                <c:pt idx="1191">
                  <c:v>45518</c:v>
                </c:pt>
                <c:pt idx="1192">
                  <c:v>45519</c:v>
                </c:pt>
                <c:pt idx="1193">
                  <c:v>45520</c:v>
                </c:pt>
                <c:pt idx="1194">
                  <c:v>45523</c:v>
                </c:pt>
                <c:pt idx="1195">
                  <c:v>45524</c:v>
                </c:pt>
                <c:pt idx="1196">
                  <c:v>45525</c:v>
                </c:pt>
                <c:pt idx="1197">
                  <c:v>45526</c:v>
                </c:pt>
                <c:pt idx="1198">
                  <c:v>45527</c:v>
                </c:pt>
                <c:pt idx="1199">
                  <c:v>45530</c:v>
                </c:pt>
                <c:pt idx="1200">
                  <c:v>45531</c:v>
                </c:pt>
                <c:pt idx="1201">
                  <c:v>45532</c:v>
                </c:pt>
                <c:pt idx="1202">
                  <c:v>45533</c:v>
                </c:pt>
                <c:pt idx="1203">
                  <c:v>45534</c:v>
                </c:pt>
                <c:pt idx="1204">
                  <c:v>45537</c:v>
                </c:pt>
                <c:pt idx="1205">
                  <c:v>45538</c:v>
                </c:pt>
                <c:pt idx="1206">
                  <c:v>45539</c:v>
                </c:pt>
                <c:pt idx="1207">
                  <c:v>45540</c:v>
                </c:pt>
                <c:pt idx="1208">
                  <c:v>45541</c:v>
                </c:pt>
                <c:pt idx="1209">
                  <c:v>45544</c:v>
                </c:pt>
                <c:pt idx="1210">
                  <c:v>45545</c:v>
                </c:pt>
                <c:pt idx="1211">
                  <c:v>45546</c:v>
                </c:pt>
                <c:pt idx="1212">
                  <c:v>45547</c:v>
                </c:pt>
                <c:pt idx="1213">
                  <c:v>45548</c:v>
                </c:pt>
                <c:pt idx="1214">
                  <c:v>45551</c:v>
                </c:pt>
                <c:pt idx="1215">
                  <c:v>45552</c:v>
                </c:pt>
                <c:pt idx="1216">
                  <c:v>45553</c:v>
                </c:pt>
                <c:pt idx="1217">
                  <c:v>45554</c:v>
                </c:pt>
                <c:pt idx="1218">
                  <c:v>45555</c:v>
                </c:pt>
                <c:pt idx="1219">
                  <c:v>45558</c:v>
                </c:pt>
                <c:pt idx="1220">
                  <c:v>45559</c:v>
                </c:pt>
                <c:pt idx="1221">
                  <c:v>45560</c:v>
                </c:pt>
                <c:pt idx="1222">
                  <c:v>45561</c:v>
                </c:pt>
                <c:pt idx="1223">
                  <c:v>45562</c:v>
                </c:pt>
                <c:pt idx="1224">
                  <c:v>45565</c:v>
                </c:pt>
                <c:pt idx="1225">
                  <c:v>45566</c:v>
                </c:pt>
                <c:pt idx="1226">
                  <c:v>45567</c:v>
                </c:pt>
                <c:pt idx="1227">
                  <c:v>45568</c:v>
                </c:pt>
                <c:pt idx="1228">
                  <c:v>45569</c:v>
                </c:pt>
                <c:pt idx="1229">
                  <c:v>45572</c:v>
                </c:pt>
                <c:pt idx="1230">
                  <c:v>45573</c:v>
                </c:pt>
                <c:pt idx="1231">
                  <c:v>45574</c:v>
                </c:pt>
                <c:pt idx="1232">
                  <c:v>45575</c:v>
                </c:pt>
                <c:pt idx="1233">
                  <c:v>45576</c:v>
                </c:pt>
                <c:pt idx="1234">
                  <c:v>45579</c:v>
                </c:pt>
                <c:pt idx="1235">
                  <c:v>45580</c:v>
                </c:pt>
                <c:pt idx="1236">
                  <c:v>45581</c:v>
                </c:pt>
                <c:pt idx="1237">
                  <c:v>45582</c:v>
                </c:pt>
                <c:pt idx="1238">
                  <c:v>45583</c:v>
                </c:pt>
                <c:pt idx="1239">
                  <c:v>45586</c:v>
                </c:pt>
                <c:pt idx="1240">
                  <c:v>45587</c:v>
                </c:pt>
                <c:pt idx="1241">
                  <c:v>45588</c:v>
                </c:pt>
                <c:pt idx="1242">
                  <c:v>45589</c:v>
                </c:pt>
                <c:pt idx="1243">
                  <c:v>45590</c:v>
                </c:pt>
                <c:pt idx="1244">
                  <c:v>45593</c:v>
                </c:pt>
                <c:pt idx="1245">
                  <c:v>45594</c:v>
                </c:pt>
                <c:pt idx="1246">
                  <c:v>45595</c:v>
                </c:pt>
                <c:pt idx="1247">
                  <c:v>45596</c:v>
                </c:pt>
                <c:pt idx="1248">
                  <c:v>45597</c:v>
                </c:pt>
                <c:pt idx="1249">
                  <c:v>45600</c:v>
                </c:pt>
                <c:pt idx="1250">
                  <c:v>45601</c:v>
                </c:pt>
                <c:pt idx="1251">
                  <c:v>45602</c:v>
                </c:pt>
                <c:pt idx="1252">
                  <c:v>45603</c:v>
                </c:pt>
                <c:pt idx="1253">
                  <c:v>45604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45614</c:v>
                </c:pt>
                <c:pt idx="1260">
                  <c:v>45615</c:v>
                </c:pt>
                <c:pt idx="1261">
                  <c:v>45616</c:v>
                </c:pt>
                <c:pt idx="1262">
                  <c:v>45617</c:v>
                </c:pt>
                <c:pt idx="1263">
                  <c:v>45618</c:v>
                </c:pt>
                <c:pt idx="1264">
                  <c:v>45621</c:v>
                </c:pt>
                <c:pt idx="1265">
                  <c:v>45622</c:v>
                </c:pt>
                <c:pt idx="1266">
                  <c:v>45623</c:v>
                </c:pt>
                <c:pt idx="1267">
                  <c:v>45624</c:v>
                </c:pt>
                <c:pt idx="1268">
                  <c:v>45625</c:v>
                </c:pt>
                <c:pt idx="1269">
                  <c:v>45628</c:v>
                </c:pt>
                <c:pt idx="1270">
                  <c:v>45629</c:v>
                </c:pt>
                <c:pt idx="1271">
                  <c:v>45630</c:v>
                </c:pt>
                <c:pt idx="1272">
                  <c:v>45631</c:v>
                </c:pt>
                <c:pt idx="1273">
                  <c:v>45632</c:v>
                </c:pt>
                <c:pt idx="1274">
                  <c:v>45635</c:v>
                </c:pt>
                <c:pt idx="1275">
                  <c:v>45636</c:v>
                </c:pt>
                <c:pt idx="1276">
                  <c:v>45637</c:v>
                </c:pt>
                <c:pt idx="1277">
                  <c:v>45638</c:v>
                </c:pt>
                <c:pt idx="1278">
                  <c:v>45639</c:v>
                </c:pt>
                <c:pt idx="1279">
                  <c:v>45642</c:v>
                </c:pt>
                <c:pt idx="1280">
                  <c:v>45643</c:v>
                </c:pt>
                <c:pt idx="1281">
                  <c:v>45644</c:v>
                </c:pt>
                <c:pt idx="1282">
                  <c:v>45645</c:v>
                </c:pt>
                <c:pt idx="1283">
                  <c:v>45646</c:v>
                </c:pt>
                <c:pt idx="1284">
                  <c:v>45649</c:v>
                </c:pt>
                <c:pt idx="1285">
                  <c:v>45650</c:v>
                </c:pt>
                <c:pt idx="1286">
                  <c:v>45651</c:v>
                </c:pt>
                <c:pt idx="1287">
                  <c:v>45652</c:v>
                </c:pt>
                <c:pt idx="1288">
                  <c:v>45653</c:v>
                </c:pt>
                <c:pt idx="1289">
                  <c:v>45656</c:v>
                </c:pt>
                <c:pt idx="1290">
                  <c:v>45657</c:v>
                </c:pt>
                <c:pt idx="1291">
                  <c:v>45658</c:v>
                </c:pt>
                <c:pt idx="1292">
                  <c:v>45659</c:v>
                </c:pt>
                <c:pt idx="1293">
                  <c:v>45660</c:v>
                </c:pt>
                <c:pt idx="1294">
                  <c:v>45663</c:v>
                </c:pt>
                <c:pt idx="1295">
                  <c:v>45664</c:v>
                </c:pt>
                <c:pt idx="1296">
                  <c:v>45665</c:v>
                </c:pt>
                <c:pt idx="1297">
                  <c:v>45666</c:v>
                </c:pt>
                <c:pt idx="1298">
                  <c:v>45667</c:v>
                </c:pt>
                <c:pt idx="1299">
                  <c:v>45670</c:v>
                </c:pt>
                <c:pt idx="1300">
                  <c:v>45671</c:v>
                </c:pt>
                <c:pt idx="1301">
                  <c:v>45672</c:v>
                </c:pt>
                <c:pt idx="1302">
                  <c:v>45673</c:v>
                </c:pt>
                <c:pt idx="1303">
                  <c:v>45674</c:v>
                </c:pt>
                <c:pt idx="1304">
                  <c:v>45677</c:v>
                </c:pt>
                <c:pt idx="1305">
                  <c:v>45678</c:v>
                </c:pt>
                <c:pt idx="1306">
                  <c:v>45679</c:v>
                </c:pt>
                <c:pt idx="1307">
                  <c:v>45680</c:v>
                </c:pt>
                <c:pt idx="1308">
                  <c:v>45681</c:v>
                </c:pt>
                <c:pt idx="1309">
                  <c:v>45684</c:v>
                </c:pt>
                <c:pt idx="1310">
                  <c:v>45685</c:v>
                </c:pt>
                <c:pt idx="1311">
                  <c:v>45686</c:v>
                </c:pt>
                <c:pt idx="1312">
                  <c:v>45687</c:v>
                </c:pt>
                <c:pt idx="1313">
                  <c:v>45688</c:v>
                </c:pt>
                <c:pt idx="1314">
                  <c:v>45691</c:v>
                </c:pt>
                <c:pt idx="1315">
                  <c:v>45692</c:v>
                </c:pt>
                <c:pt idx="1316">
                  <c:v>45693</c:v>
                </c:pt>
                <c:pt idx="1317">
                  <c:v>45694</c:v>
                </c:pt>
                <c:pt idx="1318">
                  <c:v>45695</c:v>
                </c:pt>
                <c:pt idx="1319">
                  <c:v>45698</c:v>
                </c:pt>
                <c:pt idx="1320">
                  <c:v>45699</c:v>
                </c:pt>
                <c:pt idx="1321">
                  <c:v>45700</c:v>
                </c:pt>
                <c:pt idx="1322">
                  <c:v>45701</c:v>
                </c:pt>
                <c:pt idx="1323">
                  <c:v>45702</c:v>
                </c:pt>
                <c:pt idx="1324">
                  <c:v>45705</c:v>
                </c:pt>
                <c:pt idx="1325">
                  <c:v>45706</c:v>
                </c:pt>
                <c:pt idx="1326">
                  <c:v>45707</c:v>
                </c:pt>
                <c:pt idx="1327">
                  <c:v>45708</c:v>
                </c:pt>
                <c:pt idx="1328">
                  <c:v>45709</c:v>
                </c:pt>
                <c:pt idx="1329">
                  <c:v>45712</c:v>
                </c:pt>
                <c:pt idx="1330">
                  <c:v>45713</c:v>
                </c:pt>
                <c:pt idx="1331">
                  <c:v>45714</c:v>
                </c:pt>
                <c:pt idx="1332">
                  <c:v>45715</c:v>
                </c:pt>
                <c:pt idx="1333">
                  <c:v>45716</c:v>
                </c:pt>
                <c:pt idx="1334">
                  <c:v>45719</c:v>
                </c:pt>
                <c:pt idx="1335">
                  <c:v>45720</c:v>
                </c:pt>
                <c:pt idx="1336">
                  <c:v>45721</c:v>
                </c:pt>
                <c:pt idx="1337">
                  <c:v>45722</c:v>
                </c:pt>
                <c:pt idx="1338">
                  <c:v>45723</c:v>
                </c:pt>
                <c:pt idx="1339">
                  <c:v>45726</c:v>
                </c:pt>
                <c:pt idx="1340">
                  <c:v>45727</c:v>
                </c:pt>
                <c:pt idx="1341">
                  <c:v>45728</c:v>
                </c:pt>
                <c:pt idx="1342">
                  <c:v>45729</c:v>
                </c:pt>
                <c:pt idx="1343">
                  <c:v>45730</c:v>
                </c:pt>
                <c:pt idx="1344">
                  <c:v>45733</c:v>
                </c:pt>
                <c:pt idx="1345">
                  <c:v>45734</c:v>
                </c:pt>
                <c:pt idx="1346">
                  <c:v>45735</c:v>
                </c:pt>
                <c:pt idx="1347">
                  <c:v>45736</c:v>
                </c:pt>
                <c:pt idx="1348">
                  <c:v>45737</c:v>
                </c:pt>
                <c:pt idx="1349">
                  <c:v>45740</c:v>
                </c:pt>
                <c:pt idx="1350">
                  <c:v>45741</c:v>
                </c:pt>
                <c:pt idx="1351">
                  <c:v>45742</c:v>
                </c:pt>
                <c:pt idx="1352">
                  <c:v>45743</c:v>
                </c:pt>
                <c:pt idx="1353">
                  <c:v>45744</c:v>
                </c:pt>
                <c:pt idx="1354">
                  <c:v>45747</c:v>
                </c:pt>
                <c:pt idx="1355">
                  <c:v>45748</c:v>
                </c:pt>
                <c:pt idx="1356">
                  <c:v>45749</c:v>
                </c:pt>
                <c:pt idx="1357">
                  <c:v>45750</c:v>
                </c:pt>
                <c:pt idx="1358">
                  <c:v>45751</c:v>
                </c:pt>
                <c:pt idx="1359">
                  <c:v>45754</c:v>
                </c:pt>
                <c:pt idx="1360">
                  <c:v>45755</c:v>
                </c:pt>
                <c:pt idx="1361">
                  <c:v>45756</c:v>
                </c:pt>
                <c:pt idx="1362">
                  <c:v>45757</c:v>
                </c:pt>
                <c:pt idx="1363">
                  <c:v>45758</c:v>
                </c:pt>
                <c:pt idx="1364">
                  <c:v>45761</c:v>
                </c:pt>
                <c:pt idx="1365">
                  <c:v>45762</c:v>
                </c:pt>
                <c:pt idx="1366">
                  <c:v>45763</c:v>
                </c:pt>
                <c:pt idx="1367">
                  <c:v>45764</c:v>
                </c:pt>
                <c:pt idx="1368">
                  <c:v>45765</c:v>
                </c:pt>
                <c:pt idx="1369">
                  <c:v>45768</c:v>
                </c:pt>
                <c:pt idx="1370">
                  <c:v>45769</c:v>
                </c:pt>
                <c:pt idx="1371">
                  <c:v>45770</c:v>
                </c:pt>
                <c:pt idx="1372">
                  <c:v>45771</c:v>
                </c:pt>
                <c:pt idx="1373">
                  <c:v>45772</c:v>
                </c:pt>
                <c:pt idx="1374">
                  <c:v>45775</c:v>
                </c:pt>
                <c:pt idx="1375">
                  <c:v>45776</c:v>
                </c:pt>
                <c:pt idx="1376">
                  <c:v>45777</c:v>
                </c:pt>
                <c:pt idx="1377">
                  <c:v>45778</c:v>
                </c:pt>
                <c:pt idx="1378">
                  <c:v>45779</c:v>
                </c:pt>
                <c:pt idx="1379">
                  <c:v>45782</c:v>
                </c:pt>
                <c:pt idx="1380">
                  <c:v>45783</c:v>
                </c:pt>
                <c:pt idx="1381">
                  <c:v>45784</c:v>
                </c:pt>
                <c:pt idx="1382">
                  <c:v>45785</c:v>
                </c:pt>
                <c:pt idx="1383">
                  <c:v>45786</c:v>
                </c:pt>
                <c:pt idx="1384">
                  <c:v>45789</c:v>
                </c:pt>
                <c:pt idx="1385">
                  <c:v>45790</c:v>
                </c:pt>
                <c:pt idx="1386">
                  <c:v>45791</c:v>
                </c:pt>
                <c:pt idx="1387">
                  <c:v>45792</c:v>
                </c:pt>
                <c:pt idx="1388">
                  <c:v>45793</c:v>
                </c:pt>
                <c:pt idx="1389">
                  <c:v>45796</c:v>
                </c:pt>
                <c:pt idx="1390">
                  <c:v>45797</c:v>
                </c:pt>
                <c:pt idx="1391">
                  <c:v>45798</c:v>
                </c:pt>
                <c:pt idx="1392">
                  <c:v>45799</c:v>
                </c:pt>
                <c:pt idx="1393">
                  <c:v>45800</c:v>
                </c:pt>
                <c:pt idx="1394">
                  <c:v>45803</c:v>
                </c:pt>
                <c:pt idx="1395">
                  <c:v>45804</c:v>
                </c:pt>
                <c:pt idx="1396">
                  <c:v>45805</c:v>
                </c:pt>
                <c:pt idx="1397">
                  <c:v>45806</c:v>
                </c:pt>
                <c:pt idx="1398">
                  <c:v>45807</c:v>
                </c:pt>
                <c:pt idx="1399">
                  <c:v>45810</c:v>
                </c:pt>
                <c:pt idx="1400">
                  <c:v>45811</c:v>
                </c:pt>
                <c:pt idx="1401">
                  <c:v>45812</c:v>
                </c:pt>
                <c:pt idx="1402">
                  <c:v>45813</c:v>
                </c:pt>
                <c:pt idx="1403">
                  <c:v>45814</c:v>
                </c:pt>
                <c:pt idx="1404">
                  <c:v>45817</c:v>
                </c:pt>
                <c:pt idx="1405">
                  <c:v>45818</c:v>
                </c:pt>
                <c:pt idx="1406">
                  <c:v>45819</c:v>
                </c:pt>
                <c:pt idx="1407">
                  <c:v>45820</c:v>
                </c:pt>
                <c:pt idx="1408">
                  <c:v>45821</c:v>
                </c:pt>
                <c:pt idx="1409">
                  <c:v>45824</c:v>
                </c:pt>
                <c:pt idx="1410">
                  <c:v>45825</c:v>
                </c:pt>
                <c:pt idx="1411">
                  <c:v>45826</c:v>
                </c:pt>
                <c:pt idx="1412">
                  <c:v>45827</c:v>
                </c:pt>
                <c:pt idx="1413">
                  <c:v>45828</c:v>
                </c:pt>
                <c:pt idx="1414">
                  <c:v>45831</c:v>
                </c:pt>
                <c:pt idx="1415">
                  <c:v>45832</c:v>
                </c:pt>
                <c:pt idx="1416">
                  <c:v>45833</c:v>
                </c:pt>
                <c:pt idx="1417">
                  <c:v>45834</c:v>
                </c:pt>
                <c:pt idx="1418">
                  <c:v>45835</c:v>
                </c:pt>
                <c:pt idx="1419">
                  <c:v>45838</c:v>
                </c:pt>
                <c:pt idx="1420">
                  <c:v>45839</c:v>
                </c:pt>
                <c:pt idx="1421">
                  <c:v>45840</c:v>
                </c:pt>
                <c:pt idx="1422">
                  <c:v>45841</c:v>
                </c:pt>
                <c:pt idx="1423">
                  <c:v>45842</c:v>
                </c:pt>
                <c:pt idx="1424">
                  <c:v>45845</c:v>
                </c:pt>
                <c:pt idx="1425">
                  <c:v>45846</c:v>
                </c:pt>
                <c:pt idx="1426">
                  <c:v>45847</c:v>
                </c:pt>
                <c:pt idx="1427">
                  <c:v>45848</c:v>
                </c:pt>
                <c:pt idx="1428">
                  <c:v>45849</c:v>
                </c:pt>
                <c:pt idx="1429">
                  <c:v>45852</c:v>
                </c:pt>
                <c:pt idx="1430">
                  <c:v>45853</c:v>
                </c:pt>
                <c:pt idx="1431">
                  <c:v>45854</c:v>
                </c:pt>
                <c:pt idx="1432">
                  <c:v>45855</c:v>
                </c:pt>
                <c:pt idx="1433">
                  <c:v>45856</c:v>
                </c:pt>
                <c:pt idx="1434">
                  <c:v>45859</c:v>
                </c:pt>
                <c:pt idx="1435">
                  <c:v>45860</c:v>
                </c:pt>
                <c:pt idx="1436">
                  <c:v>45861</c:v>
                </c:pt>
                <c:pt idx="1437">
                  <c:v>45862</c:v>
                </c:pt>
                <c:pt idx="1438">
                  <c:v>45863</c:v>
                </c:pt>
                <c:pt idx="1439">
                  <c:v>45866</c:v>
                </c:pt>
                <c:pt idx="1440">
                  <c:v>45867</c:v>
                </c:pt>
                <c:pt idx="1441">
                  <c:v>45868</c:v>
                </c:pt>
                <c:pt idx="1442">
                  <c:v>45869</c:v>
                </c:pt>
                <c:pt idx="1443">
                  <c:v>45870</c:v>
                </c:pt>
                <c:pt idx="1444">
                  <c:v>45873</c:v>
                </c:pt>
                <c:pt idx="1445">
                  <c:v>45874</c:v>
                </c:pt>
                <c:pt idx="1446">
                  <c:v>45875</c:v>
                </c:pt>
                <c:pt idx="1447">
                  <c:v>45876</c:v>
                </c:pt>
                <c:pt idx="1448">
                  <c:v>45877</c:v>
                </c:pt>
                <c:pt idx="1449">
                  <c:v>45880</c:v>
                </c:pt>
                <c:pt idx="1450">
                  <c:v>45881</c:v>
                </c:pt>
                <c:pt idx="1451">
                  <c:v>45882</c:v>
                </c:pt>
                <c:pt idx="1452">
                  <c:v>45883</c:v>
                </c:pt>
                <c:pt idx="1453">
                  <c:v>45884</c:v>
                </c:pt>
                <c:pt idx="1454">
                  <c:v>45887</c:v>
                </c:pt>
                <c:pt idx="1455">
                  <c:v>45888</c:v>
                </c:pt>
                <c:pt idx="1456">
                  <c:v>45889</c:v>
                </c:pt>
                <c:pt idx="1457">
                  <c:v>45890</c:v>
                </c:pt>
                <c:pt idx="1458">
                  <c:v>45891</c:v>
                </c:pt>
                <c:pt idx="1459">
                  <c:v>45894</c:v>
                </c:pt>
                <c:pt idx="1460">
                  <c:v>45895</c:v>
                </c:pt>
                <c:pt idx="1461">
                  <c:v>45896</c:v>
                </c:pt>
                <c:pt idx="1462">
                  <c:v>45897</c:v>
                </c:pt>
                <c:pt idx="1463">
                  <c:v>45898</c:v>
                </c:pt>
                <c:pt idx="1464">
                  <c:v>45901</c:v>
                </c:pt>
                <c:pt idx="1465">
                  <c:v>45902</c:v>
                </c:pt>
                <c:pt idx="1466">
                  <c:v>45903</c:v>
                </c:pt>
                <c:pt idx="1467">
                  <c:v>45904</c:v>
                </c:pt>
                <c:pt idx="1468">
                  <c:v>45905</c:v>
                </c:pt>
                <c:pt idx="1469">
                  <c:v>45908</c:v>
                </c:pt>
                <c:pt idx="1470">
                  <c:v>45909</c:v>
                </c:pt>
                <c:pt idx="1471">
                  <c:v>45910</c:v>
                </c:pt>
                <c:pt idx="1472">
                  <c:v>45911</c:v>
                </c:pt>
                <c:pt idx="1473">
                  <c:v>45912</c:v>
                </c:pt>
                <c:pt idx="1474">
                  <c:v>45915</c:v>
                </c:pt>
                <c:pt idx="1475">
                  <c:v>45916</c:v>
                </c:pt>
                <c:pt idx="1476">
                  <c:v>45917</c:v>
                </c:pt>
                <c:pt idx="1477">
                  <c:v>45918</c:v>
                </c:pt>
                <c:pt idx="1478">
                  <c:v>45919</c:v>
                </c:pt>
                <c:pt idx="1479">
                  <c:v>45922</c:v>
                </c:pt>
                <c:pt idx="1480">
                  <c:v>45923</c:v>
                </c:pt>
                <c:pt idx="1481">
                  <c:v>45924</c:v>
                </c:pt>
                <c:pt idx="1482">
                  <c:v>45925</c:v>
                </c:pt>
                <c:pt idx="1483">
                  <c:v>45926</c:v>
                </c:pt>
                <c:pt idx="1484">
                  <c:v>45929</c:v>
                </c:pt>
                <c:pt idx="1485">
                  <c:v>45930</c:v>
                </c:pt>
                <c:pt idx="1486">
                  <c:v>45931</c:v>
                </c:pt>
                <c:pt idx="1487">
                  <c:v>45932</c:v>
                </c:pt>
                <c:pt idx="1488">
                  <c:v>45933</c:v>
                </c:pt>
                <c:pt idx="1489">
                  <c:v>45936</c:v>
                </c:pt>
                <c:pt idx="1490">
                  <c:v>45937</c:v>
                </c:pt>
                <c:pt idx="1491">
                  <c:v>45938</c:v>
                </c:pt>
                <c:pt idx="1492">
                  <c:v>45939</c:v>
                </c:pt>
                <c:pt idx="1493">
                  <c:v>45940</c:v>
                </c:pt>
                <c:pt idx="1494">
                  <c:v>45943</c:v>
                </c:pt>
                <c:pt idx="1495">
                  <c:v>45944</c:v>
                </c:pt>
                <c:pt idx="1496">
                  <c:v>45945</c:v>
                </c:pt>
                <c:pt idx="1497">
                  <c:v>45946</c:v>
                </c:pt>
                <c:pt idx="1498">
                  <c:v>45947</c:v>
                </c:pt>
                <c:pt idx="1499">
                  <c:v>45950</c:v>
                </c:pt>
                <c:pt idx="1500">
                  <c:v>45951</c:v>
                </c:pt>
                <c:pt idx="1501">
                  <c:v>45952</c:v>
                </c:pt>
                <c:pt idx="1502">
                  <c:v>45953</c:v>
                </c:pt>
                <c:pt idx="1503">
                  <c:v>45954</c:v>
                </c:pt>
                <c:pt idx="1504">
                  <c:v>45957</c:v>
                </c:pt>
                <c:pt idx="1505">
                  <c:v>45958</c:v>
                </c:pt>
                <c:pt idx="1506">
                  <c:v>45959</c:v>
                </c:pt>
                <c:pt idx="1507">
                  <c:v>45960</c:v>
                </c:pt>
                <c:pt idx="1508">
                  <c:v>45961</c:v>
                </c:pt>
                <c:pt idx="1509">
                  <c:v>45964</c:v>
                </c:pt>
                <c:pt idx="1510">
                  <c:v>45965</c:v>
                </c:pt>
                <c:pt idx="1511">
                  <c:v>45966</c:v>
                </c:pt>
                <c:pt idx="1512">
                  <c:v>45967</c:v>
                </c:pt>
                <c:pt idx="1513">
                  <c:v>45968</c:v>
                </c:pt>
                <c:pt idx="1514">
                  <c:v>45971</c:v>
                </c:pt>
                <c:pt idx="1515">
                  <c:v>45972</c:v>
                </c:pt>
                <c:pt idx="1516">
                  <c:v>45973</c:v>
                </c:pt>
                <c:pt idx="1517">
                  <c:v>45974</c:v>
                </c:pt>
                <c:pt idx="1518">
                  <c:v>45975</c:v>
                </c:pt>
                <c:pt idx="1519">
                  <c:v>45978</c:v>
                </c:pt>
                <c:pt idx="1520">
                  <c:v>45979</c:v>
                </c:pt>
                <c:pt idx="1521">
                  <c:v>45980</c:v>
                </c:pt>
                <c:pt idx="1522">
                  <c:v>45981</c:v>
                </c:pt>
                <c:pt idx="1523">
                  <c:v>45982</c:v>
                </c:pt>
                <c:pt idx="1524">
                  <c:v>45985</c:v>
                </c:pt>
                <c:pt idx="1525">
                  <c:v>45986</c:v>
                </c:pt>
                <c:pt idx="1526">
                  <c:v>45987</c:v>
                </c:pt>
                <c:pt idx="1527">
                  <c:v>45988</c:v>
                </c:pt>
                <c:pt idx="1528">
                  <c:v>45989</c:v>
                </c:pt>
                <c:pt idx="1529">
                  <c:v>45992</c:v>
                </c:pt>
                <c:pt idx="1530">
                  <c:v>45993</c:v>
                </c:pt>
                <c:pt idx="1531">
                  <c:v>45994</c:v>
                </c:pt>
                <c:pt idx="1532">
                  <c:v>45995</c:v>
                </c:pt>
                <c:pt idx="1533">
                  <c:v>45996</c:v>
                </c:pt>
                <c:pt idx="1534">
                  <c:v>45999</c:v>
                </c:pt>
                <c:pt idx="1535">
                  <c:v>46000</c:v>
                </c:pt>
                <c:pt idx="1536">
                  <c:v>46001</c:v>
                </c:pt>
                <c:pt idx="1537">
                  <c:v>46002</c:v>
                </c:pt>
                <c:pt idx="1538">
                  <c:v>46003</c:v>
                </c:pt>
                <c:pt idx="1539">
                  <c:v>46006</c:v>
                </c:pt>
                <c:pt idx="1540">
                  <c:v>46007</c:v>
                </c:pt>
                <c:pt idx="1541">
                  <c:v>46008</c:v>
                </c:pt>
                <c:pt idx="1542">
                  <c:v>46009</c:v>
                </c:pt>
                <c:pt idx="1543">
                  <c:v>46010</c:v>
                </c:pt>
                <c:pt idx="1544">
                  <c:v>46013</c:v>
                </c:pt>
                <c:pt idx="1545">
                  <c:v>46014</c:v>
                </c:pt>
                <c:pt idx="1546">
                  <c:v>46015</c:v>
                </c:pt>
                <c:pt idx="1547">
                  <c:v>46016</c:v>
                </c:pt>
                <c:pt idx="1548">
                  <c:v>46017</c:v>
                </c:pt>
                <c:pt idx="1549">
                  <c:v>46020</c:v>
                </c:pt>
                <c:pt idx="1550">
                  <c:v>46021</c:v>
                </c:pt>
                <c:pt idx="1551">
                  <c:v>46022</c:v>
                </c:pt>
                <c:pt idx="1552">
                  <c:v>46023</c:v>
                </c:pt>
                <c:pt idx="1553">
                  <c:v>46024</c:v>
                </c:pt>
                <c:pt idx="1554">
                  <c:v>46027</c:v>
                </c:pt>
                <c:pt idx="1555">
                  <c:v>46028</c:v>
                </c:pt>
                <c:pt idx="1556">
                  <c:v>46029</c:v>
                </c:pt>
                <c:pt idx="1557">
                  <c:v>46030</c:v>
                </c:pt>
                <c:pt idx="1558">
                  <c:v>46031</c:v>
                </c:pt>
                <c:pt idx="1559">
                  <c:v>46034</c:v>
                </c:pt>
                <c:pt idx="1560">
                  <c:v>46035</c:v>
                </c:pt>
                <c:pt idx="1561">
                  <c:v>46036</c:v>
                </c:pt>
                <c:pt idx="1562">
                  <c:v>46037</c:v>
                </c:pt>
                <c:pt idx="1563">
                  <c:v>46038</c:v>
                </c:pt>
                <c:pt idx="1564">
                  <c:v>46041</c:v>
                </c:pt>
                <c:pt idx="1565">
                  <c:v>46042</c:v>
                </c:pt>
                <c:pt idx="1566">
                  <c:v>46043</c:v>
                </c:pt>
                <c:pt idx="1567">
                  <c:v>46044</c:v>
                </c:pt>
                <c:pt idx="1568">
                  <c:v>46045</c:v>
                </c:pt>
                <c:pt idx="1569">
                  <c:v>46048</c:v>
                </c:pt>
                <c:pt idx="1570">
                  <c:v>46049</c:v>
                </c:pt>
                <c:pt idx="1571">
                  <c:v>46050</c:v>
                </c:pt>
                <c:pt idx="1572">
                  <c:v>46051</c:v>
                </c:pt>
                <c:pt idx="1573">
                  <c:v>46052</c:v>
                </c:pt>
                <c:pt idx="1574">
                  <c:v>46055</c:v>
                </c:pt>
                <c:pt idx="1575">
                  <c:v>46056</c:v>
                </c:pt>
                <c:pt idx="1576">
                  <c:v>46057</c:v>
                </c:pt>
                <c:pt idx="1577">
                  <c:v>46058</c:v>
                </c:pt>
                <c:pt idx="1578">
                  <c:v>46059</c:v>
                </c:pt>
                <c:pt idx="1579">
                  <c:v>46062</c:v>
                </c:pt>
                <c:pt idx="1580">
                  <c:v>46063</c:v>
                </c:pt>
                <c:pt idx="1581">
                  <c:v>46064</c:v>
                </c:pt>
                <c:pt idx="1582">
                  <c:v>46065</c:v>
                </c:pt>
                <c:pt idx="1583">
                  <c:v>46066</c:v>
                </c:pt>
                <c:pt idx="1584">
                  <c:v>46069</c:v>
                </c:pt>
                <c:pt idx="1585">
                  <c:v>46070</c:v>
                </c:pt>
                <c:pt idx="1586">
                  <c:v>46071</c:v>
                </c:pt>
                <c:pt idx="1587">
                  <c:v>46072</c:v>
                </c:pt>
                <c:pt idx="1588">
                  <c:v>46073</c:v>
                </c:pt>
              </c:numCache>
            </c:numRef>
          </c:cat>
          <c:val>
            <c:numRef>
              <c:f>'מסכם+גרף'!$H$3:$H$1591</c:f>
              <c:numCache>
                <c:formatCode>0.00</c:formatCode>
                <c:ptCount val="1589"/>
                <c:pt idx="0">
                  <c:v>14.94774198</c:v>
                </c:pt>
                <c:pt idx="1">
                  <c:v>14.931293220000001</c:v>
                </c:pt>
                <c:pt idx="2">
                  <c:v>14.90422929</c:v>
                </c:pt>
                <c:pt idx="3">
                  <c:v>14.97469308</c:v>
                </c:pt>
                <c:pt idx="4">
                  <c:v>15.2991998</c:v>
                </c:pt>
                <c:pt idx="5">
                  <c:v>14.91406596</c:v>
                </c:pt>
                <c:pt idx="6">
                  <c:v>14.89950451</c:v>
                </c:pt>
                <c:pt idx="7">
                  <c:v>15.13455912</c:v>
                </c:pt>
                <c:pt idx="8">
                  <c:v>15.04353946</c:v>
                </c:pt>
                <c:pt idx="9">
                  <c:v>15.31345322</c:v>
                </c:pt>
                <c:pt idx="10">
                  <c:v>15.16469004</c:v>
                </c:pt>
                <c:pt idx="11">
                  <c:v>14.91954479</c:v>
                </c:pt>
                <c:pt idx="12">
                  <c:v>14.931098260000001</c:v>
                </c:pt>
                <c:pt idx="13">
                  <c:v>14.989613889999999</c:v>
                </c:pt>
                <c:pt idx="14">
                  <c:v>15.446712720000001</c:v>
                </c:pt>
                <c:pt idx="15">
                  <c:v>15.32514669</c:v>
                </c:pt>
                <c:pt idx="16">
                  <c:v>15.16155494</c:v>
                </c:pt>
                <c:pt idx="17">
                  <c:v>15.27159651</c:v>
                </c:pt>
                <c:pt idx="18">
                  <c:v>15.397587229999999</c:v>
                </c:pt>
                <c:pt idx="19">
                  <c:v>14.930951869999999</c:v>
                </c:pt>
                <c:pt idx="20">
                  <c:v>15.1409728</c:v>
                </c:pt>
                <c:pt idx="21">
                  <c:v>15.1337248</c:v>
                </c:pt>
                <c:pt idx="22">
                  <c:v>15.26297113</c:v>
                </c:pt>
                <c:pt idx="23">
                  <c:v>15.144986129999999</c:v>
                </c:pt>
                <c:pt idx="24">
                  <c:v>15.20381272</c:v>
                </c:pt>
                <c:pt idx="25">
                  <c:v>15.45875612</c:v>
                </c:pt>
                <c:pt idx="26">
                  <c:v>15.285995679999999</c:v>
                </c:pt>
                <c:pt idx="27">
                  <c:v>15.70052381</c:v>
                </c:pt>
                <c:pt idx="28">
                  <c:v>14.18500966</c:v>
                </c:pt>
                <c:pt idx="29">
                  <c:v>16.646992709999999</c:v>
                </c:pt>
                <c:pt idx="30">
                  <c:v>16.542151149999999</c:v>
                </c:pt>
                <c:pt idx="31">
                  <c:v>16.656298790000001</c:v>
                </c:pt>
                <c:pt idx="32">
                  <c:v>16.700754750000002</c:v>
                </c:pt>
                <c:pt idx="33">
                  <c:v>16.991171609999999</c:v>
                </c:pt>
                <c:pt idx="34">
                  <c:v>17.752464499999999</c:v>
                </c:pt>
                <c:pt idx="35">
                  <c:v>18.071725270000002</c:v>
                </c:pt>
                <c:pt idx="36">
                  <c:v>18.10899392</c:v>
                </c:pt>
                <c:pt idx="37">
                  <c:v>18.04976645</c:v>
                </c:pt>
                <c:pt idx="38">
                  <c:v>18.41326342</c:v>
                </c:pt>
                <c:pt idx="39">
                  <c:v>20.720112629999999</c:v>
                </c:pt>
                <c:pt idx="40">
                  <c:v>22.446257060000001</c:v>
                </c:pt>
                <c:pt idx="41">
                  <c:v>23.015581229999999</c:v>
                </c:pt>
                <c:pt idx="42">
                  <c:v>23.11485759</c:v>
                </c:pt>
                <c:pt idx="43">
                  <c:v>24.207883169999999</c:v>
                </c:pt>
                <c:pt idx="44">
                  <c:v>24.328616669999999</c:v>
                </c:pt>
                <c:pt idx="45">
                  <c:v>25.218567929999999</c:v>
                </c:pt>
                <c:pt idx="46">
                  <c:v>24.8967797</c:v>
                </c:pt>
                <c:pt idx="47">
                  <c:v>22.022120690000001</c:v>
                </c:pt>
                <c:pt idx="48">
                  <c:v>22.73932933</c:v>
                </c:pt>
                <c:pt idx="49">
                  <c:v>24.202183990000002</c:v>
                </c:pt>
                <c:pt idx="50">
                  <c:v>23.101452349999999</c:v>
                </c:pt>
                <c:pt idx="51">
                  <c:v>24.72120155</c:v>
                </c:pt>
                <c:pt idx="52">
                  <c:v>24.67978402</c:v>
                </c:pt>
                <c:pt idx="53">
                  <c:v>24.829389920000001</c:v>
                </c:pt>
                <c:pt idx="54">
                  <c:v>22.194353459999999</c:v>
                </c:pt>
                <c:pt idx="55">
                  <c:v>21.310414529999999</c:v>
                </c:pt>
                <c:pt idx="56">
                  <c:v>22.253294740000001</c:v>
                </c:pt>
                <c:pt idx="57">
                  <c:v>22.46614722</c:v>
                </c:pt>
                <c:pt idx="58">
                  <c:v>22.58760899</c:v>
                </c:pt>
                <c:pt idx="59">
                  <c:v>22.353490820000001</c:v>
                </c:pt>
                <c:pt idx="60">
                  <c:v>22.22307283</c:v>
                </c:pt>
                <c:pt idx="61">
                  <c:v>22.222040329999999</c:v>
                </c:pt>
                <c:pt idx="62">
                  <c:v>22.176132930000001</c:v>
                </c:pt>
                <c:pt idx="63">
                  <c:v>22.176839569999999</c:v>
                </c:pt>
                <c:pt idx="64">
                  <c:v>22.18441713</c:v>
                </c:pt>
                <c:pt idx="65">
                  <c:v>22.911158690000001</c:v>
                </c:pt>
                <c:pt idx="66">
                  <c:v>23.067637170000001</c:v>
                </c:pt>
                <c:pt idx="67">
                  <c:v>23.043517619999999</c:v>
                </c:pt>
                <c:pt idx="68">
                  <c:v>22.954117920000002</c:v>
                </c:pt>
                <c:pt idx="69">
                  <c:v>22.17755987</c:v>
                </c:pt>
                <c:pt idx="70">
                  <c:v>22.170542600000001</c:v>
                </c:pt>
                <c:pt idx="71">
                  <c:v>21.9189136</c:v>
                </c:pt>
                <c:pt idx="72">
                  <c:v>22.17516393</c:v>
                </c:pt>
                <c:pt idx="73">
                  <c:v>22.292235590000001</c:v>
                </c:pt>
                <c:pt idx="74">
                  <c:v>22.172262929999999</c:v>
                </c:pt>
                <c:pt idx="75">
                  <c:v>22.196964380000001</c:v>
                </c:pt>
                <c:pt idx="76">
                  <c:v>22.173414080000001</c:v>
                </c:pt>
                <c:pt idx="77">
                  <c:v>22.469946010000001</c:v>
                </c:pt>
                <c:pt idx="78">
                  <c:v>22.51555892</c:v>
                </c:pt>
                <c:pt idx="79">
                  <c:v>22.559594199999999</c:v>
                </c:pt>
                <c:pt idx="80">
                  <c:v>20.026788629999999</c:v>
                </c:pt>
                <c:pt idx="81">
                  <c:v>19.707935880000001</c:v>
                </c:pt>
                <c:pt idx="82">
                  <c:v>19.29355438</c:v>
                </c:pt>
                <c:pt idx="83">
                  <c:v>19.650807619999998</c:v>
                </c:pt>
                <c:pt idx="84">
                  <c:v>19.42747353</c:v>
                </c:pt>
                <c:pt idx="85">
                  <c:v>18.733830510000001</c:v>
                </c:pt>
                <c:pt idx="86">
                  <c:v>19.613063660000002</c:v>
                </c:pt>
                <c:pt idx="87">
                  <c:v>19.490999160000001</c:v>
                </c:pt>
                <c:pt idx="88">
                  <c:v>19.236345180000001</c:v>
                </c:pt>
                <c:pt idx="89">
                  <c:v>19.409615089999999</c:v>
                </c:pt>
                <c:pt idx="90">
                  <c:v>19.246871840000001</c:v>
                </c:pt>
                <c:pt idx="91">
                  <c:v>19.219516970000001</c:v>
                </c:pt>
                <c:pt idx="92">
                  <c:v>19.600000000000001</c:v>
                </c:pt>
                <c:pt idx="93">
                  <c:v>19.820354569999999</c:v>
                </c:pt>
                <c:pt idx="94">
                  <c:v>19.738166639999999</c:v>
                </c:pt>
                <c:pt idx="95">
                  <c:v>19.569243050000001</c:v>
                </c:pt>
                <c:pt idx="96">
                  <c:v>18.990201209999999</c:v>
                </c:pt>
                <c:pt idx="97">
                  <c:v>19.18298742</c:v>
                </c:pt>
                <c:pt idx="98">
                  <c:v>16.600000000000001</c:v>
                </c:pt>
                <c:pt idx="99">
                  <c:v>16.445532969999999</c:v>
                </c:pt>
                <c:pt idx="100">
                  <c:v>17.108837179999998</c:v>
                </c:pt>
                <c:pt idx="101">
                  <c:v>17.44804972</c:v>
                </c:pt>
                <c:pt idx="102">
                  <c:v>18.15862276</c:v>
                </c:pt>
                <c:pt idx="103">
                  <c:v>17.949336500000001</c:v>
                </c:pt>
                <c:pt idx="104">
                  <c:v>17.609302889999999</c:v>
                </c:pt>
                <c:pt idx="105">
                  <c:v>16.973551140000001</c:v>
                </c:pt>
                <c:pt idx="106">
                  <c:v>16.793739800000001</c:v>
                </c:pt>
                <c:pt idx="107">
                  <c:v>17.205801350000002</c:v>
                </c:pt>
                <c:pt idx="108">
                  <c:v>17.24821661</c:v>
                </c:pt>
                <c:pt idx="109">
                  <c:v>17.169</c:v>
                </c:pt>
                <c:pt idx="110">
                  <c:v>16.892699050000001</c:v>
                </c:pt>
                <c:pt idx="111">
                  <c:v>17.144894239999999</c:v>
                </c:pt>
                <c:pt idx="112">
                  <c:v>17.25439313</c:v>
                </c:pt>
                <c:pt idx="113">
                  <c:v>17.457037199999998</c:v>
                </c:pt>
                <c:pt idx="114">
                  <c:v>17.3</c:v>
                </c:pt>
                <c:pt idx="115">
                  <c:v>17.619683859999999</c:v>
                </c:pt>
                <c:pt idx="116">
                  <c:v>16.88111735</c:v>
                </c:pt>
                <c:pt idx="117">
                  <c:v>17.066063660000001</c:v>
                </c:pt>
                <c:pt idx="118">
                  <c:v>17.052425469999999</c:v>
                </c:pt>
                <c:pt idx="119">
                  <c:v>16.968841609999998</c:v>
                </c:pt>
                <c:pt idx="120">
                  <c:v>17.45960827</c:v>
                </c:pt>
                <c:pt idx="121">
                  <c:v>17.462239570000001</c:v>
                </c:pt>
                <c:pt idx="122">
                  <c:v>17.441332020000001</c:v>
                </c:pt>
                <c:pt idx="123">
                  <c:v>17.447306000000001</c:v>
                </c:pt>
                <c:pt idx="124">
                  <c:v>17.446042479999999</c:v>
                </c:pt>
                <c:pt idx="125">
                  <c:v>18.951220429999999</c:v>
                </c:pt>
                <c:pt idx="126">
                  <c:v>18.945470709999999</c:v>
                </c:pt>
                <c:pt idx="127">
                  <c:v>18.53927092</c:v>
                </c:pt>
                <c:pt idx="128">
                  <c:v>18.95798654</c:v>
                </c:pt>
                <c:pt idx="129">
                  <c:v>18.47479349</c:v>
                </c:pt>
                <c:pt idx="130">
                  <c:v>18.464549659999999</c:v>
                </c:pt>
                <c:pt idx="131">
                  <c:v>18.465174520000001</c:v>
                </c:pt>
                <c:pt idx="132">
                  <c:v>18.458942759999999</c:v>
                </c:pt>
                <c:pt idx="133">
                  <c:v>18.4592785</c:v>
                </c:pt>
                <c:pt idx="134">
                  <c:v>18.453595159999999</c:v>
                </c:pt>
                <c:pt idx="135">
                  <c:v>18.449227570000001</c:v>
                </c:pt>
                <c:pt idx="136">
                  <c:v>18.452424279999999</c:v>
                </c:pt>
                <c:pt idx="137">
                  <c:v>18.44952013</c:v>
                </c:pt>
                <c:pt idx="138">
                  <c:v>18.443889989999999</c:v>
                </c:pt>
                <c:pt idx="139">
                  <c:v>18.444868119999999</c:v>
                </c:pt>
                <c:pt idx="140">
                  <c:v>18.446943300000001</c:v>
                </c:pt>
                <c:pt idx="141">
                  <c:v>18.445889279999999</c:v>
                </c:pt>
                <c:pt idx="142">
                  <c:v>18.43860381</c:v>
                </c:pt>
                <c:pt idx="143">
                  <c:v>18.4361</c:v>
                </c:pt>
                <c:pt idx="144">
                  <c:v>18.439505050000001</c:v>
                </c:pt>
                <c:pt idx="145">
                  <c:v>18.432597550000001</c:v>
                </c:pt>
                <c:pt idx="146">
                  <c:v>18.309625310000001</c:v>
                </c:pt>
                <c:pt idx="147">
                  <c:v>18.304883449999998</c:v>
                </c:pt>
                <c:pt idx="148">
                  <c:v>18.299077910000001</c:v>
                </c:pt>
                <c:pt idx="149">
                  <c:v>18.302497779999999</c:v>
                </c:pt>
                <c:pt idx="150">
                  <c:v>18.29789207</c:v>
                </c:pt>
                <c:pt idx="151">
                  <c:v>18.302535070000001</c:v>
                </c:pt>
                <c:pt idx="152">
                  <c:v>18.29728437</c:v>
                </c:pt>
                <c:pt idx="153">
                  <c:v>18.29409691</c:v>
                </c:pt>
                <c:pt idx="154">
                  <c:v>18.290128039999999</c:v>
                </c:pt>
                <c:pt idx="155">
                  <c:v>18.289663019999999</c:v>
                </c:pt>
                <c:pt idx="156">
                  <c:v>18.29060132</c:v>
                </c:pt>
                <c:pt idx="157">
                  <c:v>18.286949440000001</c:v>
                </c:pt>
                <c:pt idx="158">
                  <c:v>18.287888079999998</c:v>
                </c:pt>
                <c:pt idx="159">
                  <c:v>18.29250025</c:v>
                </c:pt>
                <c:pt idx="160">
                  <c:v>18.289691349999998</c:v>
                </c:pt>
                <c:pt idx="161">
                  <c:v>18.29226718</c:v>
                </c:pt>
                <c:pt idx="162">
                  <c:v>18.286276310000002</c:v>
                </c:pt>
                <c:pt idx="163">
                  <c:v>18.291714379999998</c:v>
                </c:pt>
                <c:pt idx="164">
                  <c:v>18.287682910000001</c:v>
                </c:pt>
                <c:pt idx="165">
                  <c:v>18.665107070000001</c:v>
                </c:pt>
                <c:pt idx="166">
                  <c:v>18.285609539999999</c:v>
                </c:pt>
                <c:pt idx="167">
                  <c:v>18.282852550000001</c:v>
                </c:pt>
                <c:pt idx="168">
                  <c:v>18.27971166</c:v>
                </c:pt>
                <c:pt idx="169">
                  <c:v>18.277349789999999</c:v>
                </c:pt>
                <c:pt idx="170">
                  <c:v>18.281757939999999</c:v>
                </c:pt>
                <c:pt idx="171">
                  <c:v>18.098734180000001</c:v>
                </c:pt>
                <c:pt idx="172">
                  <c:v>18.09865143</c:v>
                </c:pt>
                <c:pt idx="173">
                  <c:v>18.107598660000001</c:v>
                </c:pt>
                <c:pt idx="174">
                  <c:v>19.46</c:v>
                </c:pt>
                <c:pt idx="175">
                  <c:v>19.337</c:v>
                </c:pt>
                <c:pt idx="176">
                  <c:v>18.18</c:v>
                </c:pt>
                <c:pt idx="177">
                  <c:v>18.083811950000001</c:v>
                </c:pt>
                <c:pt idx="178">
                  <c:v>18.176780950000001</c:v>
                </c:pt>
                <c:pt idx="179">
                  <c:v>18.15612861</c:v>
                </c:pt>
                <c:pt idx="180">
                  <c:v>18.142842470000001</c:v>
                </c:pt>
                <c:pt idx="181">
                  <c:v>18.159238259999999</c:v>
                </c:pt>
                <c:pt idx="182">
                  <c:v>18.05705537</c:v>
                </c:pt>
                <c:pt idx="183">
                  <c:v>18.12751957</c:v>
                </c:pt>
                <c:pt idx="184">
                  <c:v>17.662604030000001</c:v>
                </c:pt>
                <c:pt idx="185">
                  <c:v>18.137557409999999</c:v>
                </c:pt>
                <c:pt idx="186">
                  <c:v>17.243210820000002</c:v>
                </c:pt>
                <c:pt idx="187">
                  <c:v>17.360754020000002</c:v>
                </c:pt>
                <c:pt idx="188">
                  <c:v>17.011431250000001</c:v>
                </c:pt>
                <c:pt idx="189">
                  <c:v>16.823570490000002</c:v>
                </c:pt>
                <c:pt idx="190">
                  <c:v>16.357280240000001</c:v>
                </c:pt>
                <c:pt idx="191">
                  <c:v>16.298218840000001</c:v>
                </c:pt>
                <c:pt idx="192">
                  <c:v>16.605898329999999</c:v>
                </c:pt>
                <c:pt idx="193">
                  <c:v>16.461843680000001</c:v>
                </c:pt>
                <c:pt idx="194">
                  <c:v>16.258706709999998</c:v>
                </c:pt>
                <c:pt idx="195">
                  <c:v>16.522173349999999</c:v>
                </c:pt>
                <c:pt idx="196">
                  <c:v>16.778317749999999</c:v>
                </c:pt>
                <c:pt idx="197">
                  <c:v>16.28169634</c:v>
                </c:pt>
                <c:pt idx="198">
                  <c:v>16.3</c:v>
                </c:pt>
                <c:pt idx="199">
                  <c:v>16.446805980000001</c:v>
                </c:pt>
                <c:pt idx="200">
                  <c:v>16.46914022</c:v>
                </c:pt>
                <c:pt idx="201">
                  <c:v>16.882626269999999</c:v>
                </c:pt>
                <c:pt idx="202">
                  <c:v>16.90622076</c:v>
                </c:pt>
                <c:pt idx="203">
                  <c:v>16.651231280000001</c:v>
                </c:pt>
                <c:pt idx="204">
                  <c:v>16.589913989999999</c:v>
                </c:pt>
                <c:pt idx="205">
                  <c:v>17.22965185</c:v>
                </c:pt>
                <c:pt idx="206">
                  <c:v>16.690277999999999</c:v>
                </c:pt>
                <c:pt idx="207">
                  <c:v>16.360757670000002</c:v>
                </c:pt>
                <c:pt idx="208">
                  <c:v>16.2</c:v>
                </c:pt>
                <c:pt idx="209">
                  <c:v>15.33564116</c:v>
                </c:pt>
                <c:pt idx="210">
                  <c:v>15.55996384</c:v>
                </c:pt>
                <c:pt idx="211">
                  <c:v>15.46562254</c:v>
                </c:pt>
                <c:pt idx="212">
                  <c:v>15.82081078</c:v>
                </c:pt>
                <c:pt idx="213">
                  <c:v>16.037650589999998</c:v>
                </c:pt>
                <c:pt idx="214">
                  <c:v>15.811212579999999</c:v>
                </c:pt>
                <c:pt idx="215">
                  <c:v>15.82793781</c:v>
                </c:pt>
                <c:pt idx="216">
                  <c:v>15.91329442</c:v>
                </c:pt>
                <c:pt idx="217">
                  <c:v>16.010238000000001</c:v>
                </c:pt>
                <c:pt idx="218">
                  <c:v>16.13274638</c:v>
                </c:pt>
                <c:pt idx="219">
                  <c:v>15.2</c:v>
                </c:pt>
                <c:pt idx="220">
                  <c:v>14.98023454</c:v>
                </c:pt>
                <c:pt idx="221">
                  <c:v>14.883016380000001</c:v>
                </c:pt>
                <c:pt idx="222">
                  <c:v>14.911341849999999</c:v>
                </c:pt>
                <c:pt idx="223">
                  <c:v>15.2</c:v>
                </c:pt>
                <c:pt idx="224">
                  <c:v>15.199039450000001</c:v>
                </c:pt>
                <c:pt idx="225">
                  <c:v>15.3325508</c:v>
                </c:pt>
                <c:pt idx="226">
                  <c:v>14.95468256</c:v>
                </c:pt>
                <c:pt idx="227">
                  <c:v>15.00417481</c:v>
                </c:pt>
                <c:pt idx="228">
                  <c:v>15.234126160000001</c:v>
                </c:pt>
                <c:pt idx="229">
                  <c:v>15.259230970000001</c:v>
                </c:pt>
                <c:pt idx="230">
                  <c:v>15.51922545</c:v>
                </c:pt>
                <c:pt idx="231">
                  <c:v>15.587109399999999</c:v>
                </c:pt>
                <c:pt idx="232">
                  <c:v>15.6317012</c:v>
                </c:pt>
                <c:pt idx="233">
                  <c:v>15.88120181</c:v>
                </c:pt>
                <c:pt idx="234">
                  <c:v>15.977</c:v>
                </c:pt>
                <c:pt idx="235">
                  <c:v>15.80268264</c:v>
                </c:pt>
                <c:pt idx="236">
                  <c:v>15.689829209999999</c:v>
                </c:pt>
                <c:pt idx="237">
                  <c:v>15.716013390000001</c:v>
                </c:pt>
                <c:pt idx="238">
                  <c:v>15.61649778</c:v>
                </c:pt>
                <c:pt idx="239">
                  <c:v>14.3</c:v>
                </c:pt>
                <c:pt idx="240">
                  <c:v>14.36900075</c:v>
                </c:pt>
                <c:pt idx="241">
                  <c:v>14.306889849999999</c:v>
                </c:pt>
                <c:pt idx="242">
                  <c:v>14.3875697</c:v>
                </c:pt>
                <c:pt idx="243">
                  <c:v>14.38388518</c:v>
                </c:pt>
                <c:pt idx="244">
                  <c:v>14.276094029999999</c:v>
                </c:pt>
                <c:pt idx="245">
                  <c:v>14.16799799</c:v>
                </c:pt>
                <c:pt idx="246">
                  <c:v>14.221</c:v>
                </c:pt>
                <c:pt idx="247">
                  <c:v>14.30385143</c:v>
                </c:pt>
                <c:pt idx="248">
                  <c:v>14.2966868</c:v>
                </c:pt>
                <c:pt idx="249">
                  <c:v>14.32241058</c:v>
                </c:pt>
                <c:pt idx="250">
                  <c:v>14.329549999999999</c:v>
                </c:pt>
                <c:pt idx="251">
                  <c:v>14.30288242</c:v>
                </c:pt>
                <c:pt idx="252">
                  <c:v>13.949272219999999</c:v>
                </c:pt>
                <c:pt idx="253">
                  <c:v>13.835706780000001</c:v>
                </c:pt>
                <c:pt idx="254">
                  <c:v>13.853499879999999</c:v>
                </c:pt>
                <c:pt idx="255">
                  <c:v>13.733692660000001</c:v>
                </c:pt>
                <c:pt idx="256">
                  <c:v>13.985386760000001</c:v>
                </c:pt>
                <c:pt idx="257">
                  <c:v>13.4</c:v>
                </c:pt>
                <c:pt idx="258">
                  <c:v>13.36912566</c:v>
                </c:pt>
                <c:pt idx="259">
                  <c:v>13.306757660000001</c:v>
                </c:pt>
                <c:pt idx="260">
                  <c:v>13.285870149999999</c:v>
                </c:pt>
                <c:pt idx="261">
                  <c:v>13.21311674</c:v>
                </c:pt>
                <c:pt idx="262">
                  <c:v>13.213220700000001</c:v>
                </c:pt>
                <c:pt idx="263">
                  <c:v>13.2911669</c:v>
                </c:pt>
                <c:pt idx="264">
                  <c:v>12.87757173</c:v>
                </c:pt>
                <c:pt idx="265">
                  <c:v>12.178851399999999</c:v>
                </c:pt>
                <c:pt idx="266">
                  <c:v>12.178861700000001</c:v>
                </c:pt>
                <c:pt idx="267">
                  <c:v>12.18452748</c:v>
                </c:pt>
                <c:pt idx="268">
                  <c:v>12.188006740000001</c:v>
                </c:pt>
                <c:pt idx="269">
                  <c:v>12.18286215</c:v>
                </c:pt>
                <c:pt idx="270">
                  <c:v>12.17629677</c:v>
                </c:pt>
                <c:pt idx="271">
                  <c:v>12.18934245</c:v>
                </c:pt>
                <c:pt idx="272">
                  <c:v>12.18319363</c:v>
                </c:pt>
                <c:pt idx="273">
                  <c:v>12.185274440000001</c:v>
                </c:pt>
                <c:pt idx="274">
                  <c:v>12.068986199999999</c:v>
                </c:pt>
                <c:pt idx="275">
                  <c:v>12.00797599</c:v>
                </c:pt>
                <c:pt idx="276">
                  <c:v>11.95626231</c:v>
                </c:pt>
                <c:pt idx="277">
                  <c:v>11.82717235</c:v>
                </c:pt>
                <c:pt idx="278">
                  <c:v>11.82892698</c:v>
                </c:pt>
                <c:pt idx="279">
                  <c:v>11.76169172</c:v>
                </c:pt>
                <c:pt idx="280">
                  <c:v>11.82455453</c:v>
                </c:pt>
                <c:pt idx="281">
                  <c:v>12.5</c:v>
                </c:pt>
                <c:pt idx="282">
                  <c:v>12.73174612</c:v>
                </c:pt>
                <c:pt idx="283">
                  <c:v>12.678399369999999</c:v>
                </c:pt>
                <c:pt idx="284">
                  <c:v>12.7826761</c:v>
                </c:pt>
                <c:pt idx="285">
                  <c:v>12.8316625</c:v>
                </c:pt>
                <c:pt idx="286">
                  <c:v>12.9</c:v>
                </c:pt>
                <c:pt idx="287">
                  <c:v>13.08374976</c:v>
                </c:pt>
                <c:pt idx="288">
                  <c:v>11.5</c:v>
                </c:pt>
                <c:pt idx="289">
                  <c:v>11.18504564</c:v>
                </c:pt>
                <c:pt idx="290">
                  <c:v>11.182987689999999</c:v>
                </c:pt>
                <c:pt idx="291">
                  <c:v>11.51429027</c:v>
                </c:pt>
                <c:pt idx="292">
                  <c:v>12.2</c:v>
                </c:pt>
                <c:pt idx="293">
                  <c:v>12.264879609999999</c:v>
                </c:pt>
                <c:pt idx="294">
                  <c:v>12.362555479999999</c:v>
                </c:pt>
                <c:pt idx="295">
                  <c:v>12.413262209999999</c:v>
                </c:pt>
                <c:pt idx="296">
                  <c:v>11.6</c:v>
                </c:pt>
                <c:pt idx="297">
                  <c:v>11.308996430000001</c:v>
                </c:pt>
                <c:pt idx="298">
                  <c:v>10.590836599999999</c:v>
                </c:pt>
                <c:pt idx="299">
                  <c:v>10.58797188</c:v>
                </c:pt>
                <c:pt idx="300">
                  <c:v>10.59501714</c:v>
                </c:pt>
                <c:pt idx="301">
                  <c:v>10.597416409999999</c:v>
                </c:pt>
                <c:pt idx="302">
                  <c:v>10.60338217</c:v>
                </c:pt>
                <c:pt idx="303">
                  <c:v>10.586931570000001</c:v>
                </c:pt>
                <c:pt idx="304">
                  <c:v>12.335000000000001</c:v>
                </c:pt>
                <c:pt idx="305">
                  <c:v>12.378</c:v>
                </c:pt>
                <c:pt idx="306">
                  <c:v>11.5</c:v>
                </c:pt>
                <c:pt idx="307">
                  <c:v>11.534366410000001</c:v>
                </c:pt>
                <c:pt idx="308">
                  <c:v>11.538452100000001</c:v>
                </c:pt>
                <c:pt idx="309">
                  <c:v>11.53086787</c:v>
                </c:pt>
                <c:pt idx="310">
                  <c:v>11.530641839999999</c:v>
                </c:pt>
                <c:pt idx="311">
                  <c:v>11.525709409999999</c:v>
                </c:pt>
                <c:pt idx="312">
                  <c:v>11.533628719999999</c:v>
                </c:pt>
                <c:pt idx="313">
                  <c:v>11.53851804</c:v>
                </c:pt>
                <c:pt idx="314">
                  <c:v>11.534406329999999</c:v>
                </c:pt>
                <c:pt idx="315">
                  <c:v>11.53452766</c:v>
                </c:pt>
                <c:pt idx="316">
                  <c:v>11.534213340000001</c:v>
                </c:pt>
                <c:pt idx="317">
                  <c:v>11.5362083</c:v>
                </c:pt>
                <c:pt idx="318">
                  <c:v>10.955264209999999</c:v>
                </c:pt>
                <c:pt idx="319">
                  <c:v>10.5965784</c:v>
                </c:pt>
                <c:pt idx="320">
                  <c:v>10.599311269999999</c:v>
                </c:pt>
                <c:pt idx="321">
                  <c:v>10.59769281</c:v>
                </c:pt>
                <c:pt idx="322">
                  <c:v>10.594969170000001</c:v>
                </c:pt>
                <c:pt idx="323">
                  <c:v>10.602534589999999</c:v>
                </c:pt>
                <c:pt idx="324">
                  <c:v>10.60890489</c:v>
                </c:pt>
                <c:pt idx="325">
                  <c:v>10.602168929999999</c:v>
                </c:pt>
                <c:pt idx="326">
                  <c:v>10.612643739999999</c:v>
                </c:pt>
                <c:pt idx="327">
                  <c:v>10.35724244</c:v>
                </c:pt>
                <c:pt idx="328">
                  <c:v>10.3500014</c:v>
                </c:pt>
                <c:pt idx="329">
                  <c:v>10.355977279999999</c:v>
                </c:pt>
                <c:pt idx="330">
                  <c:v>10.35248155</c:v>
                </c:pt>
                <c:pt idx="331">
                  <c:v>10.35473285</c:v>
                </c:pt>
                <c:pt idx="332">
                  <c:v>10.355356799999999</c:v>
                </c:pt>
                <c:pt idx="333">
                  <c:v>10.354364779999999</c:v>
                </c:pt>
                <c:pt idx="334">
                  <c:v>10.364040449999999</c:v>
                </c:pt>
                <c:pt idx="335">
                  <c:v>10.357051090000001</c:v>
                </c:pt>
                <c:pt idx="336">
                  <c:v>10.367524789999999</c:v>
                </c:pt>
                <c:pt idx="337">
                  <c:v>10.364703820000001</c:v>
                </c:pt>
                <c:pt idx="338">
                  <c:v>10.361862240000001</c:v>
                </c:pt>
                <c:pt idx="339">
                  <c:v>10.36338582</c:v>
                </c:pt>
                <c:pt idx="340">
                  <c:v>10.36605338</c:v>
                </c:pt>
                <c:pt idx="341">
                  <c:v>9.610766688</c:v>
                </c:pt>
                <c:pt idx="342">
                  <c:v>9.6104369290000005</c:v>
                </c:pt>
                <c:pt idx="343">
                  <c:v>9.612191954</c:v>
                </c:pt>
                <c:pt idx="344">
                  <c:v>9.6114526869999999</c:v>
                </c:pt>
                <c:pt idx="345">
                  <c:v>9.6032301120000003</c:v>
                </c:pt>
                <c:pt idx="346">
                  <c:v>9.611284843</c:v>
                </c:pt>
                <c:pt idx="347">
                  <c:v>9.6084191800000003</c:v>
                </c:pt>
                <c:pt idx="348">
                  <c:v>9.6094631390000007</c:v>
                </c:pt>
                <c:pt idx="349">
                  <c:v>9.612846073</c:v>
                </c:pt>
                <c:pt idx="350">
                  <c:v>9.607894538</c:v>
                </c:pt>
                <c:pt idx="351">
                  <c:v>9.6132664709999993</c:v>
                </c:pt>
                <c:pt idx="352">
                  <c:v>9.6107473750000008</c:v>
                </c:pt>
                <c:pt idx="353">
                  <c:v>9.6055497919999997</c:v>
                </c:pt>
                <c:pt idx="354">
                  <c:v>9.6056849619999998</c:v>
                </c:pt>
                <c:pt idx="355">
                  <c:v>10.0366111</c:v>
                </c:pt>
                <c:pt idx="356">
                  <c:v>9.6086673509999994</c:v>
                </c:pt>
                <c:pt idx="357">
                  <c:v>9.6038951000000008</c:v>
                </c:pt>
                <c:pt idx="358">
                  <c:v>9.6013081810000003</c:v>
                </c:pt>
                <c:pt idx="359">
                  <c:v>9.5982980490000003</c:v>
                </c:pt>
                <c:pt idx="360">
                  <c:v>9.5994518230000008</c:v>
                </c:pt>
                <c:pt idx="361">
                  <c:v>9.6002327320000003</c:v>
                </c:pt>
                <c:pt idx="362">
                  <c:v>9.5988730669999995</c:v>
                </c:pt>
                <c:pt idx="363">
                  <c:v>9.5950688950000007</c:v>
                </c:pt>
                <c:pt idx="364">
                  <c:v>9.596750836</c:v>
                </c:pt>
                <c:pt idx="365">
                  <c:v>9.7034882230000008</c:v>
                </c:pt>
                <c:pt idx="366">
                  <c:v>9.7046124000000002</c:v>
                </c:pt>
                <c:pt idx="367">
                  <c:v>9.7029686070000007</c:v>
                </c:pt>
                <c:pt idx="368">
                  <c:v>9.7025286509999997</c:v>
                </c:pt>
                <c:pt idx="369">
                  <c:v>9.7064108329999996</c:v>
                </c:pt>
                <c:pt idx="370">
                  <c:v>9.7091173790000003</c:v>
                </c:pt>
                <c:pt idx="371">
                  <c:v>9.71194633</c:v>
                </c:pt>
                <c:pt idx="372">
                  <c:v>9.7099016650000003</c:v>
                </c:pt>
                <c:pt idx="373">
                  <c:v>9.7154608519999996</c:v>
                </c:pt>
                <c:pt idx="374">
                  <c:v>9.7059584470000004</c:v>
                </c:pt>
                <c:pt idx="375">
                  <c:v>9.7077832619999995</c:v>
                </c:pt>
                <c:pt idx="376">
                  <c:v>9.7085221750000006</c:v>
                </c:pt>
                <c:pt idx="377">
                  <c:v>9.7151831439999992</c:v>
                </c:pt>
                <c:pt idx="378">
                  <c:v>9.7177244419999997</c:v>
                </c:pt>
                <c:pt idx="379">
                  <c:v>9.7148600599999995</c:v>
                </c:pt>
                <c:pt idx="380">
                  <c:v>10.06340879</c:v>
                </c:pt>
                <c:pt idx="381">
                  <c:v>9.7130092339999994</c:v>
                </c:pt>
                <c:pt idx="382">
                  <c:v>9.7144469890000007</c:v>
                </c:pt>
                <c:pt idx="383">
                  <c:v>9.7116043310000002</c:v>
                </c:pt>
                <c:pt idx="384">
                  <c:v>9.7060569099999991</c:v>
                </c:pt>
                <c:pt idx="385">
                  <c:v>9.7082005660000004</c:v>
                </c:pt>
                <c:pt idx="386">
                  <c:v>9.7059539259999994</c:v>
                </c:pt>
                <c:pt idx="387">
                  <c:v>9.7060379900000004</c:v>
                </c:pt>
                <c:pt idx="388">
                  <c:v>9.7105918920000001</c:v>
                </c:pt>
                <c:pt idx="389">
                  <c:v>9.7059794830000001</c:v>
                </c:pt>
                <c:pt idx="390">
                  <c:v>9.7126772179999996</c:v>
                </c:pt>
                <c:pt idx="391">
                  <c:v>9.7214252040000009</c:v>
                </c:pt>
                <c:pt idx="392">
                  <c:v>9.7146496960000004</c:v>
                </c:pt>
                <c:pt idx="393">
                  <c:v>9.7193825030000003</c:v>
                </c:pt>
                <c:pt idx="394">
                  <c:v>9.7126216710000008</c:v>
                </c:pt>
                <c:pt idx="395">
                  <c:v>9.7105196019999998</c:v>
                </c:pt>
                <c:pt idx="396">
                  <c:v>9.7123412760000001</c:v>
                </c:pt>
                <c:pt idx="397">
                  <c:v>9.7079463849999996</c:v>
                </c:pt>
                <c:pt idx="398">
                  <c:v>9.7083160050000004</c:v>
                </c:pt>
                <c:pt idx="399">
                  <c:v>9.7070458120000005</c:v>
                </c:pt>
                <c:pt idx="400">
                  <c:v>9.7126353220000006</c:v>
                </c:pt>
                <c:pt idx="401">
                  <c:v>9.7101397150000004</c:v>
                </c:pt>
                <c:pt idx="402">
                  <c:v>9.700774247</c:v>
                </c:pt>
                <c:pt idx="403">
                  <c:v>9.6932993790000008</c:v>
                </c:pt>
                <c:pt idx="404">
                  <c:v>9.6989679370000008</c:v>
                </c:pt>
                <c:pt idx="405">
                  <c:v>9.7054170160000002</c:v>
                </c:pt>
                <c:pt idx="406">
                  <c:v>9.7029291450000006</c:v>
                </c:pt>
                <c:pt idx="407">
                  <c:v>9.6972454460000002</c:v>
                </c:pt>
                <c:pt idx="408">
                  <c:v>9.699732418</c:v>
                </c:pt>
                <c:pt idx="409">
                  <c:v>9.7035102139999996</c:v>
                </c:pt>
                <c:pt idx="410">
                  <c:v>9.7023487040000003</c:v>
                </c:pt>
                <c:pt idx="411">
                  <c:v>9.6949604370000007</c:v>
                </c:pt>
                <c:pt idx="412">
                  <c:v>9.9538870849999999</c:v>
                </c:pt>
                <c:pt idx="413">
                  <c:v>10.20559591</c:v>
                </c:pt>
                <c:pt idx="414">
                  <c:v>10.205801449999999</c:v>
                </c:pt>
                <c:pt idx="415">
                  <c:v>10.34613044</c:v>
                </c:pt>
                <c:pt idx="416">
                  <c:v>10.20514264</c:v>
                </c:pt>
                <c:pt idx="417">
                  <c:v>10.353720879999999</c:v>
                </c:pt>
                <c:pt idx="418">
                  <c:v>10.339191080000001</c:v>
                </c:pt>
                <c:pt idx="419">
                  <c:v>10.33685346</c:v>
                </c:pt>
                <c:pt idx="420">
                  <c:v>10.34044705</c:v>
                </c:pt>
                <c:pt idx="421">
                  <c:v>10.335474019999999</c:v>
                </c:pt>
                <c:pt idx="422">
                  <c:v>10.33172062</c:v>
                </c:pt>
                <c:pt idx="423">
                  <c:v>10.33911934</c:v>
                </c:pt>
                <c:pt idx="424">
                  <c:v>10.344742549999999</c:v>
                </c:pt>
                <c:pt idx="425">
                  <c:v>10.318566000000001</c:v>
                </c:pt>
                <c:pt idx="426">
                  <c:v>10.33957577</c:v>
                </c:pt>
                <c:pt idx="427">
                  <c:v>10.34519674</c:v>
                </c:pt>
                <c:pt idx="428">
                  <c:v>10.33997289</c:v>
                </c:pt>
                <c:pt idx="429">
                  <c:v>10.34432325</c:v>
                </c:pt>
                <c:pt idx="430">
                  <c:v>10.33313817</c:v>
                </c:pt>
                <c:pt idx="431">
                  <c:v>10.335834200000001</c:v>
                </c:pt>
                <c:pt idx="432">
                  <c:v>13.39214198</c:v>
                </c:pt>
                <c:pt idx="433">
                  <c:v>13.388515050000001</c:v>
                </c:pt>
                <c:pt idx="434">
                  <c:v>13.789</c:v>
                </c:pt>
                <c:pt idx="435">
                  <c:v>14.80555813</c:v>
                </c:pt>
                <c:pt idx="436">
                  <c:v>13.844242899999999</c:v>
                </c:pt>
                <c:pt idx="437">
                  <c:v>13.791352379999999</c:v>
                </c:pt>
                <c:pt idx="438">
                  <c:v>13.78426503</c:v>
                </c:pt>
                <c:pt idx="439">
                  <c:v>13.81163896</c:v>
                </c:pt>
                <c:pt idx="440">
                  <c:v>13.78607822</c:v>
                </c:pt>
                <c:pt idx="441">
                  <c:v>15.252071109999999</c:v>
                </c:pt>
                <c:pt idx="442">
                  <c:v>16.458258010000002</c:v>
                </c:pt>
                <c:pt idx="443">
                  <c:v>16.719460420000001</c:v>
                </c:pt>
                <c:pt idx="444">
                  <c:v>16.508241900000002</c:v>
                </c:pt>
                <c:pt idx="445">
                  <c:v>17.463434419999999</c:v>
                </c:pt>
                <c:pt idx="446">
                  <c:v>16.82881836</c:v>
                </c:pt>
                <c:pt idx="447">
                  <c:v>13.62038825</c:v>
                </c:pt>
                <c:pt idx="448">
                  <c:v>13.60369313</c:v>
                </c:pt>
                <c:pt idx="449">
                  <c:v>13.714385180000001</c:v>
                </c:pt>
                <c:pt idx="450">
                  <c:v>13.77821608</c:v>
                </c:pt>
                <c:pt idx="451">
                  <c:v>13.72760982</c:v>
                </c:pt>
                <c:pt idx="452">
                  <c:v>13.775818879999999</c:v>
                </c:pt>
                <c:pt idx="453">
                  <c:v>14.08748713</c:v>
                </c:pt>
                <c:pt idx="454">
                  <c:v>14.27081602</c:v>
                </c:pt>
                <c:pt idx="455">
                  <c:v>13.3</c:v>
                </c:pt>
                <c:pt idx="456">
                  <c:v>13.175964240000001</c:v>
                </c:pt>
                <c:pt idx="457">
                  <c:v>13.1356483</c:v>
                </c:pt>
                <c:pt idx="458">
                  <c:v>13.00885304</c:v>
                </c:pt>
                <c:pt idx="459">
                  <c:v>13.97932905</c:v>
                </c:pt>
                <c:pt idx="460">
                  <c:v>14.15316647</c:v>
                </c:pt>
                <c:pt idx="461">
                  <c:v>14.53480879</c:v>
                </c:pt>
                <c:pt idx="462">
                  <c:v>14.79830677</c:v>
                </c:pt>
                <c:pt idx="463">
                  <c:v>14.8705927</c:v>
                </c:pt>
                <c:pt idx="464">
                  <c:v>14.834791490000001</c:v>
                </c:pt>
                <c:pt idx="465">
                  <c:v>14.976344859999999</c:v>
                </c:pt>
                <c:pt idx="466">
                  <c:v>14.849906150000001</c:v>
                </c:pt>
                <c:pt idx="467">
                  <c:v>14.833912720000001</c:v>
                </c:pt>
                <c:pt idx="468">
                  <c:v>14.81091363</c:v>
                </c:pt>
                <c:pt idx="469">
                  <c:v>14.772910299999999</c:v>
                </c:pt>
                <c:pt idx="470">
                  <c:v>14.68835589</c:v>
                </c:pt>
                <c:pt idx="471">
                  <c:v>15.12832053</c:v>
                </c:pt>
                <c:pt idx="472">
                  <c:v>15.311415419999999</c:v>
                </c:pt>
                <c:pt idx="473">
                  <c:v>15.3988768</c:v>
                </c:pt>
                <c:pt idx="474">
                  <c:v>15.415899169999999</c:v>
                </c:pt>
                <c:pt idx="475">
                  <c:v>15.37896332</c:v>
                </c:pt>
                <c:pt idx="476">
                  <c:v>15.53780881</c:v>
                </c:pt>
                <c:pt idx="477">
                  <c:v>16.65702173</c:v>
                </c:pt>
                <c:pt idx="478">
                  <c:v>16.74412908</c:v>
                </c:pt>
                <c:pt idx="479">
                  <c:v>16.736739549999999</c:v>
                </c:pt>
                <c:pt idx="480">
                  <c:v>15.79636605</c:v>
                </c:pt>
                <c:pt idx="481">
                  <c:v>15.85934569</c:v>
                </c:pt>
                <c:pt idx="482">
                  <c:v>15.892464840000001</c:v>
                </c:pt>
                <c:pt idx="483">
                  <c:v>16.747152360000001</c:v>
                </c:pt>
                <c:pt idx="484">
                  <c:v>16.750974490000001</c:v>
                </c:pt>
                <c:pt idx="485">
                  <c:v>16.424187759999999</c:v>
                </c:pt>
                <c:pt idx="486">
                  <c:v>16.396915159999999</c:v>
                </c:pt>
                <c:pt idx="487">
                  <c:v>14.52766091</c:v>
                </c:pt>
                <c:pt idx="488">
                  <c:v>14.09549324</c:v>
                </c:pt>
                <c:pt idx="489">
                  <c:v>14.111080060000001</c:v>
                </c:pt>
                <c:pt idx="490">
                  <c:v>14.07184039</c:v>
                </c:pt>
                <c:pt idx="491">
                  <c:v>13.94287171</c:v>
                </c:pt>
                <c:pt idx="492">
                  <c:v>13.97616788</c:v>
                </c:pt>
                <c:pt idx="493">
                  <c:v>13.93222825</c:v>
                </c:pt>
                <c:pt idx="494">
                  <c:v>13.929704940000001</c:v>
                </c:pt>
                <c:pt idx="495">
                  <c:v>13.925849639999999</c:v>
                </c:pt>
                <c:pt idx="496">
                  <c:v>13.503891039999999</c:v>
                </c:pt>
                <c:pt idx="497">
                  <c:v>13.710336610000001</c:v>
                </c:pt>
                <c:pt idx="498">
                  <c:v>12.2807867</c:v>
                </c:pt>
                <c:pt idx="499">
                  <c:v>12.176111199999999</c:v>
                </c:pt>
                <c:pt idx="500">
                  <c:v>12.1341412</c:v>
                </c:pt>
                <c:pt idx="501">
                  <c:v>12.136381699999999</c:v>
                </c:pt>
                <c:pt idx="502">
                  <c:v>12.23742753</c:v>
                </c:pt>
                <c:pt idx="503">
                  <c:v>12.07696466</c:v>
                </c:pt>
                <c:pt idx="504">
                  <c:v>11.990208190000001</c:v>
                </c:pt>
                <c:pt idx="505">
                  <c:v>11.96768267</c:v>
                </c:pt>
                <c:pt idx="506">
                  <c:v>11.948521939999999</c:v>
                </c:pt>
                <c:pt idx="507">
                  <c:v>11.88811828</c:v>
                </c:pt>
                <c:pt idx="508">
                  <c:v>13.465570680000001</c:v>
                </c:pt>
                <c:pt idx="509">
                  <c:v>11.9</c:v>
                </c:pt>
                <c:pt idx="510">
                  <c:v>11.84970852</c:v>
                </c:pt>
                <c:pt idx="511">
                  <c:v>12.17300897</c:v>
                </c:pt>
                <c:pt idx="512">
                  <c:v>12.10144036</c:v>
                </c:pt>
                <c:pt idx="513">
                  <c:v>12.16153855</c:v>
                </c:pt>
                <c:pt idx="514">
                  <c:v>12.06904862</c:v>
                </c:pt>
                <c:pt idx="515">
                  <c:v>12.155416150000001</c:v>
                </c:pt>
                <c:pt idx="516">
                  <c:v>12.147764090000001</c:v>
                </c:pt>
                <c:pt idx="517">
                  <c:v>12.124993079999999</c:v>
                </c:pt>
                <c:pt idx="518">
                  <c:v>12.25015426</c:v>
                </c:pt>
                <c:pt idx="519">
                  <c:v>12.243660289999999</c:v>
                </c:pt>
                <c:pt idx="520">
                  <c:v>12.05432901</c:v>
                </c:pt>
                <c:pt idx="521">
                  <c:v>12.08074442</c:v>
                </c:pt>
                <c:pt idx="522">
                  <c:v>12.099463249999999</c:v>
                </c:pt>
                <c:pt idx="523">
                  <c:v>12.709186300000001</c:v>
                </c:pt>
                <c:pt idx="524">
                  <c:v>12.05744015</c:v>
                </c:pt>
                <c:pt idx="525">
                  <c:v>12.099602300000001</c:v>
                </c:pt>
                <c:pt idx="526">
                  <c:v>11.999972209999999</c:v>
                </c:pt>
                <c:pt idx="527">
                  <c:v>12.056200459999999</c:v>
                </c:pt>
                <c:pt idx="528">
                  <c:v>12.18343522</c:v>
                </c:pt>
                <c:pt idx="529">
                  <c:v>12.09875609</c:v>
                </c:pt>
                <c:pt idx="530">
                  <c:v>12.076127509999999</c:v>
                </c:pt>
                <c:pt idx="531">
                  <c:v>12.058891539999999</c:v>
                </c:pt>
                <c:pt idx="532">
                  <c:v>12.08852768</c:v>
                </c:pt>
                <c:pt idx="533">
                  <c:v>12.42347861</c:v>
                </c:pt>
                <c:pt idx="534">
                  <c:v>12.14286515</c:v>
                </c:pt>
                <c:pt idx="535">
                  <c:v>12.243547789999999</c:v>
                </c:pt>
                <c:pt idx="536">
                  <c:v>12.190467610000001</c:v>
                </c:pt>
                <c:pt idx="537">
                  <c:v>12.204390739999999</c:v>
                </c:pt>
                <c:pt idx="538">
                  <c:v>12.15284241</c:v>
                </c:pt>
                <c:pt idx="539">
                  <c:v>12.174665640000001</c:v>
                </c:pt>
                <c:pt idx="540">
                  <c:v>12.164064189999999</c:v>
                </c:pt>
                <c:pt idx="541">
                  <c:v>12.35258331</c:v>
                </c:pt>
                <c:pt idx="542">
                  <c:v>12.320940330000001</c:v>
                </c:pt>
                <c:pt idx="543">
                  <c:v>12.245604650000001</c:v>
                </c:pt>
                <c:pt idx="544">
                  <c:v>12.21513622</c:v>
                </c:pt>
                <c:pt idx="545">
                  <c:v>12.17479327</c:v>
                </c:pt>
                <c:pt idx="546">
                  <c:v>12.232029219999999</c:v>
                </c:pt>
                <c:pt idx="547">
                  <c:v>12.21462022</c:v>
                </c:pt>
                <c:pt idx="548">
                  <c:v>12.282077109999999</c:v>
                </c:pt>
                <c:pt idx="549">
                  <c:v>13.37149456</c:v>
                </c:pt>
                <c:pt idx="550">
                  <c:v>13.37245293</c:v>
                </c:pt>
                <c:pt idx="551">
                  <c:v>15.15793839</c:v>
                </c:pt>
                <c:pt idx="552">
                  <c:v>15.576203720000001</c:v>
                </c:pt>
                <c:pt idx="553">
                  <c:v>16.04247011</c:v>
                </c:pt>
                <c:pt idx="554">
                  <c:v>18.053965730000002</c:v>
                </c:pt>
                <c:pt idx="555">
                  <c:v>17.169330930000001</c:v>
                </c:pt>
                <c:pt idx="556">
                  <c:v>17.175600230000001</c:v>
                </c:pt>
                <c:pt idx="557">
                  <c:v>17.168402390000001</c:v>
                </c:pt>
                <c:pt idx="558">
                  <c:v>17.264061430000002</c:v>
                </c:pt>
                <c:pt idx="559">
                  <c:v>17.24937838</c:v>
                </c:pt>
                <c:pt idx="560">
                  <c:v>17.219600199999999</c:v>
                </c:pt>
                <c:pt idx="561">
                  <c:v>16.138841150000001</c:v>
                </c:pt>
                <c:pt idx="562">
                  <c:v>16.15739645</c:v>
                </c:pt>
                <c:pt idx="563">
                  <c:v>16.100451240000002</c:v>
                </c:pt>
                <c:pt idx="564">
                  <c:v>16.26814843</c:v>
                </c:pt>
                <c:pt idx="565">
                  <c:v>17.09077083</c:v>
                </c:pt>
                <c:pt idx="566">
                  <c:v>17.204809239999999</c:v>
                </c:pt>
                <c:pt idx="567">
                  <c:v>17.188341250000001</c:v>
                </c:pt>
                <c:pt idx="568">
                  <c:v>17.11520848</c:v>
                </c:pt>
                <c:pt idx="569">
                  <c:v>17.111381300000001</c:v>
                </c:pt>
                <c:pt idx="570">
                  <c:v>17.203487710000001</c:v>
                </c:pt>
                <c:pt idx="571">
                  <c:v>17.116143350000002</c:v>
                </c:pt>
                <c:pt idx="572">
                  <c:v>16.651951220000001</c:v>
                </c:pt>
                <c:pt idx="573">
                  <c:v>16.765242059999999</c:v>
                </c:pt>
                <c:pt idx="574">
                  <c:v>17.63823</c:v>
                </c:pt>
                <c:pt idx="575">
                  <c:v>17.661092799999999</c:v>
                </c:pt>
                <c:pt idx="576">
                  <c:v>17.65442299</c:v>
                </c:pt>
                <c:pt idx="577">
                  <c:v>17.46932151</c:v>
                </c:pt>
                <c:pt idx="578">
                  <c:v>17.632918660000001</c:v>
                </c:pt>
                <c:pt idx="579">
                  <c:v>16.3</c:v>
                </c:pt>
                <c:pt idx="580">
                  <c:v>15.93950304</c:v>
                </c:pt>
                <c:pt idx="581">
                  <c:v>16.785553319999998</c:v>
                </c:pt>
                <c:pt idx="582">
                  <c:v>16.53876936</c:v>
                </c:pt>
                <c:pt idx="583">
                  <c:v>15.98530356</c:v>
                </c:pt>
                <c:pt idx="584">
                  <c:v>16.149534809999999</c:v>
                </c:pt>
                <c:pt idx="585">
                  <c:v>16.664163680000001</c:v>
                </c:pt>
                <c:pt idx="586">
                  <c:v>16.799313349999998</c:v>
                </c:pt>
                <c:pt idx="587">
                  <c:v>16.46700611</c:v>
                </c:pt>
                <c:pt idx="588">
                  <c:v>16.555175519999999</c:v>
                </c:pt>
                <c:pt idx="589">
                  <c:v>17.650667240000001</c:v>
                </c:pt>
                <c:pt idx="590">
                  <c:v>17.608277050000002</c:v>
                </c:pt>
                <c:pt idx="591">
                  <c:v>17.65479749</c:v>
                </c:pt>
                <c:pt idx="592">
                  <c:v>17.7046764</c:v>
                </c:pt>
                <c:pt idx="593">
                  <c:v>17.57728096</c:v>
                </c:pt>
                <c:pt idx="594">
                  <c:v>17.746203600000001</c:v>
                </c:pt>
                <c:pt idx="595">
                  <c:v>17.672346210000001</c:v>
                </c:pt>
                <c:pt idx="596">
                  <c:v>17.656702719999998</c:v>
                </c:pt>
                <c:pt idx="597">
                  <c:v>17.8218335</c:v>
                </c:pt>
                <c:pt idx="598">
                  <c:v>17.81086415</c:v>
                </c:pt>
                <c:pt idx="599">
                  <c:v>17.758697690000002</c:v>
                </c:pt>
                <c:pt idx="600">
                  <c:v>17.847911060000001</c:v>
                </c:pt>
                <c:pt idx="601">
                  <c:v>17.787385539999999</c:v>
                </c:pt>
                <c:pt idx="602">
                  <c:v>17.999548789999999</c:v>
                </c:pt>
                <c:pt idx="603">
                  <c:v>17.80625599</c:v>
                </c:pt>
                <c:pt idx="604">
                  <c:v>17.815634979999999</c:v>
                </c:pt>
                <c:pt idx="605">
                  <c:v>17.79396801</c:v>
                </c:pt>
                <c:pt idx="606">
                  <c:v>17.811850920000001</c:v>
                </c:pt>
                <c:pt idx="607">
                  <c:v>17.887066269999998</c:v>
                </c:pt>
                <c:pt idx="608">
                  <c:v>18.199513230000001</c:v>
                </c:pt>
                <c:pt idx="609">
                  <c:v>17.959916750000001</c:v>
                </c:pt>
                <c:pt idx="610">
                  <c:v>18.004147329999999</c:v>
                </c:pt>
                <c:pt idx="611">
                  <c:v>18.096948909999998</c:v>
                </c:pt>
                <c:pt idx="612">
                  <c:v>17.79044725</c:v>
                </c:pt>
                <c:pt idx="613">
                  <c:v>17.677627130000001</c:v>
                </c:pt>
                <c:pt idx="614">
                  <c:v>17.739999999999998</c:v>
                </c:pt>
                <c:pt idx="615">
                  <c:v>17.781829460000001</c:v>
                </c:pt>
                <c:pt idx="616">
                  <c:v>17.630564639999999</c:v>
                </c:pt>
                <c:pt idx="617">
                  <c:v>18.690217820000001</c:v>
                </c:pt>
                <c:pt idx="618">
                  <c:v>18.754440209999999</c:v>
                </c:pt>
                <c:pt idx="619">
                  <c:v>17.800330809999998</c:v>
                </c:pt>
                <c:pt idx="620">
                  <c:v>18.042635570000002</c:v>
                </c:pt>
                <c:pt idx="621">
                  <c:v>18.46714781</c:v>
                </c:pt>
                <c:pt idx="622">
                  <c:v>17.850901270000001</c:v>
                </c:pt>
                <c:pt idx="623">
                  <c:v>17.763885120000001</c:v>
                </c:pt>
                <c:pt idx="624">
                  <c:v>18.15527174</c:v>
                </c:pt>
                <c:pt idx="625">
                  <c:v>17.73951856</c:v>
                </c:pt>
                <c:pt idx="626">
                  <c:v>17.565324319999998</c:v>
                </c:pt>
                <c:pt idx="627">
                  <c:v>18.54048963</c:v>
                </c:pt>
                <c:pt idx="628">
                  <c:v>17.498194980000001</c:v>
                </c:pt>
                <c:pt idx="629">
                  <c:v>18.881107700000001</c:v>
                </c:pt>
                <c:pt idx="630">
                  <c:v>18.743245600000002</c:v>
                </c:pt>
                <c:pt idx="631">
                  <c:v>18.826185970000001</c:v>
                </c:pt>
                <c:pt idx="632">
                  <c:v>18.831800999999999</c:v>
                </c:pt>
                <c:pt idx="633">
                  <c:v>18.637828519999999</c:v>
                </c:pt>
                <c:pt idx="634">
                  <c:v>18.425945070000001</c:v>
                </c:pt>
                <c:pt idx="635">
                  <c:v>18.75472985</c:v>
                </c:pt>
                <c:pt idx="636">
                  <c:v>18.857538559999998</c:v>
                </c:pt>
                <c:pt idx="637">
                  <c:v>19.717971070000001</c:v>
                </c:pt>
                <c:pt idx="638">
                  <c:v>19.80797742</c:v>
                </c:pt>
                <c:pt idx="639">
                  <c:v>19.613371870000002</c:v>
                </c:pt>
                <c:pt idx="640">
                  <c:v>20.31506452</c:v>
                </c:pt>
                <c:pt idx="641">
                  <c:v>20.678066189999999</c:v>
                </c:pt>
                <c:pt idx="642">
                  <c:v>20.69007186</c:v>
                </c:pt>
                <c:pt idx="643">
                  <c:v>21.064285210000001</c:v>
                </c:pt>
                <c:pt idx="644">
                  <c:v>20.530959469999999</c:v>
                </c:pt>
                <c:pt idx="645">
                  <c:v>21.450574</c:v>
                </c:pt>
                <c:pt idx="646">
                  <c:v>21.456215749999998</c:v>
                </c:pt>
                <c:pt idx="647">
                  <c:v>21.598550410000001</c:v>
                </c:pt>
                <c:pt idx="648">
                  <c:v>22.992773830000001</c:v>
                </c:pt>
                <c:pt idx="649">
                  <c:v>22.130553129999999</c:v>
                </c:pt>
                <c:pt idx="650">
                  <c:v>22.042464240000001</c:v>
                </c:pt>
                <c:pt idx="651">
                  <c:v>21.876143370000001</c:v>
                </c:pt>
                <c:pt idx="652">
                  <c:v>21.800967539999998</c:v>
                </c:pt>
                <c:pt idx="653">
                  <c:v>21.686688610000001</c:v>
                </c:pt>
                <c:pt idx="654">
                  <c:v>21.471534420000001</c:v>
                </c:pt>
                <c:pt idx="655">
                  <c:v>22.087632320000001</c:v>
                </c:pt>
                <c:pt idx="656">
                  <c:v>22.01428709</c:v>
                </c:pt>
                <c:pt idx="657">
                  <c:v>21.49902582</c:v>
                </c:pt>
                <c:pt idx="658">
                  <c:v>21.571310029999999</c:v>
                </c:pt>
                <c:pt idx="659">
                  <c:v>21.58248906</c:v>
                </c:pt>
                <c:pt idx="660">
                  <c:v>21.663276029999999</c:v>
                </c:pt>
                <c:pt idx="661">
                  <c:v>21.165010240000001</c:v>
                </c:pt>
                <c:pt idx="662">
                  <c:v>20.676025299999999</c:v>
                </c:pt>
                <c:pt idx="663">
                  <c:v>20.9</c:v>
                </c:pt>
                <c:pt idx="664">
                  <c:v>20.776000570000001</c:v>
                </c:pt>
                <c:pt idx="665">
                  <c:v>20.470688320000001</c:v>
                </c:pt>
                <c:pt idx="666">
                  <c:v>20.102845890000001</c:v>
                </c:pt>
                <c:pt idx="667">
                  <c:v>20.328080360000001</c:v>
                </c:pt>
                <c:pt idx="668">
                  <c:v>19.797042520000002</c:v>
                </c:pt>
                <c:pt idx="669">
                  <c:v>19.956523319999999</c:v>
                </c:pt>
                <c:pt idx="670">
                  <c:v>20.642942139999999</c:v>
                </c:pt>
                <c:pt idx="671">
                  <c:v>21.106082399999998</c:v>
                </c:pt>
                <c:pt idx="672">
                  <c:v>20.749684330000001</c:v>
                </c:pt>
                <c:pt idx="673">
                  <c:v>21.033761009999999</c:v>
                </c:pt>
                <c:pt idx="674">
                  <c:v>20.956709109999998</c:v>
                </c:pt>
                <c:pt idx="675">
                  <c:v>20.742535759999999</c:v>
                </c:pt>
                <c:pt idx="676">
                  <c:v>20.419195340000002</c:v>
                </c:pt>
                <c:pt idx="677">
                  <c:v>20.25645557</c:v>
                </c:pt>
                <c:pt idx="678">
                  <c:v>20.187428690000001</c:v>
                </c:pt>
                <c:pt idx="679">
                  <c:v>20.923187410000001</c:v>
                </c:pt>
                <c:pt idx="680">
                  <c:v>20.20131713</c:v>
                </c:pt>
                <c:pt idx="681">
                  <c:v>20.39131669</c:v>
                </c:pt>
                <c:pt idx="682">
                  <c:v>20.09790233</c:v>
                </c:pt>
                <c:pt idx="683">
                  <c:v>21.087602740000001</c:v>
                </c:pt>
                <c:pt idx="684">
                  <c:v>22.183420099999999</c:v>
                </c:pt>
                <c:pt idx="685">
                  <c:v>21.920349980000001</c:v>
                </c:pt>
                <c:pt idx="686">
                  <c:v>21.784559359999999</c:v>
                </c:pt>
                <c:pt idx="687">
                  <c:v>21.479578499999999</c:v>
                </c:pt>
                <c:pt idx="688">
                  <c:v>21.15010878</c:v>
                </c:pt>
                <c:pt idx="689">
                  <c:v>21.6</c:v>
                </c:pt>
                <c:pt idx="690">
                  <c:v>22.016874770000001</c:v>
                </c:pt>
                <c:pt idx="691">
                  <c:v>22.062933709999999</c:v>
                </c:pt>
                <c:pt idx="692">
                  <c:v>21.686057009999999</c:v>
                </c:pt>
                <c:pt idx="693">
                  <c:v>21.710514029999999</c:v>
                </c:pt>
                <c:pt idx="694">
                  <c:v>21.418870470000002</c:v>
                </c:pt>
                <c:pt idx="695">
                  <c:v>22.782456239999998</c:v>
                </c:pt>
                <c:pt idx="696">
                  <c:v>22.192511249999999</c:v>
                </c:pt>
                <c:pt idx="697">
                  <c:v>22.577405389999999</c:v>
                </c:pt>
                <c:pt idx="698">
                  <c:v>23.891508760000001</c:v>
                </c:pt>
                <c:pt idx="699">
                  <c:v>25.45982352</c:v>
                </c:pt>
                <c:pt idx="700">
                  <c:v>26.103528570000002</c:v>
                </c:pt>
                <c:pt idx="701">
                  <c:v>28.01543719</c:v>
                </c:pt>
                <c:pt idx="702">
                  <c:v>27.985174430000001</c:v>
                </c:pt>
                <c:pt idx="703">
                  <c:v>28.091590270000001</c:v>
                </c:pt>
                <c:pt idx="704">
                  <c:v>27.882799030000001</c:v>
                </c:pt>
                <c:pt idx="705">
                  <c:v>28.002327149999999</c:v>
                </c:pt>
                <c:pt idx="706">
                  <c:v>27.76754532</c:v>
                </c:pt>
                <c:pt idx="707">
                  <c:v>28.901939089999999</c:v>
                </c:pt>
                <c:pt idx="708">
                  <c:v>28.191933420000002</c:v>
                </c:pt>
                <c:pt idx="709">
                  <c:v>28.337412390000001</c:v>
                </c:pt>
                <c:pt idx="710">
                  <c:v>30.306985220000001</c:v>
                </c:pt>
                <c:pt idx="711">
                  <c:v>29.849884599999999</c:v>
                </c:pt>
                <c:pt idx="712">
                  <c:v>29.36984245</c:v>
                </c:pt>
                <c:pt idx="713">
                  <c:v>30.35262715</c:v>
                </c:pt>
                <c:pt idx="714">
                  <c:v>30.646729449999999</c:v>
                </c:pt>
                <c:pt idx="715">
                  <c:v>30.933994890000001</c:v>
                </c:pt>
                <c:pt idx="716">
                  <c:v>31.593205059999999</c:v>
                </c:pt>
                <c:pt idx="717">
                  <c:v>30.575141110000001</c:v>
                </c:pt>
                <c:pt idx="718">
                  <c:v>30.207656230000001</c:v>
                </c:pt>
                <c:pt idx="719">
                  <c:v>30.04501088</c:v>
                </c:pt>
                <c:pt idx="720">
                  <c:v>30.020211069999998</c:v>
                </c:pt>
                <c:pt idx="721">
                  <c:v>28.3</c:v>
                </c:pt>
                <c:pt idx="722">
                  <c:v>28.317301180000001</c:v>
                </c:pt>
                <c:pt idx="723">
                  <c:v>28.419040219999999</c:v>
                </c:pt>
                <c:pt idx="724">
                  <c:v>28.4687792</c:v>
                </c:pt>
                <c:pt idx="725">
                  <c:v>28.691116579999999</c:v>
                </c:pt>
                <c:pt idx="726">
                  <c:v>28.69089207</c:v>
                </c:pt>
                <c:pt idx="727">
                  <c:v>29.03695484</c:v>
                </c:pt>
                <c:pt idx="728">
                  <c:v>29.250945990000002</c:v>
                </c:pt>
                <c:pt idx="729">
                  <c:v>29.31379531</c:v>
                </c:pt>
                <c:pt idx="730">
                  <c:v>28.8459471</c:v>
                </c:pt>
                <c:pt idx="731">
                  <c:v>28.869618259999999</c:v>
                </c:pt>
                <c:pt idx="732">
                  <c:v>28.533222609999999</c:v>
                </c:pt>
                <c:pt idx="733">
                  <c:v>28.412782079999999</c:v>
                </c:pt>
                <c:pt idx="734">
                  <c:v>28.42152754</c:v>
                </c:pt>
                <c:pt idx="735">
                  <c:v>27.8843441</c:v>
                </c:pt>
                <c:pt idx="736">
                  <c:v>28.1430164</c:v>
                </c:pt>
                <c:pt idx="737">
                  <c:v>27.761913719999999</c:v>
                </c:pt>
                <c:pt idx="738">
                  <c:v>29.233386429999999</c:v>
                </c:pt>
                <c:pt idx="739">
                  <c:v>27.484494519999998</c:v>
                </c:pt>
                <c:pt idx="740">
                  <c:v>26.91975394</c:v>
                </c:pt>
                <c:pt idx="741">
                  <c:v>26.715757979999999</c:v>
                </c:pt>
                <c:pt idx="742">
                  <c:v>26.16244524</c:v>
                </c:pt>
                <c:pt idx="743">
                  <c:v>25.996871779999999</c:v>
                </c:pt>
                <c:pt idx="744">
                  <c:v>27.405639650000001</c:v>
                </c:pt>
                <c:pt idx="745">
                  <c:v>28.050691449999999</c:v>
                </c:pt>
                <c:pt idx="746">
                  <c:v>28.440362629999999</c:v>
                </c:pt>
                <c:pt idx="747">
                  <c:v>27.735692740000001</c:v>
                </c:pt>
                <c:pt idx="748">
                  <c:v>27.653345890000001</c:v>
                </c:pt>
                <c:pt idx="749">
                  <c:v>26.83948535</c:v>
                </c:pt>
                <c:pt idx="750">
                  <c:v>27.416205040000001</c:v>
                </c:pt>
                <c:pt idx="751">
                  <c:v>26.90692014</c:v>
                </c:pt>
                <c:pt idx="752">
                  <c:v>26.058767419999999</c:v>
                </c:pt>
                <c:pt idx="753">
                  <c:v>25.25958125</c:v>
                </c:pt>
                <c:pt idx="754">
                  <c:v>24.920365069999999</c:v>
                </c:pt>
                <c:pt idx="755">
                  <c:v>25.299727239999999</c:v>
                </c:pt>
                <c:pt idx="756">
                  <c:v>24.582363999999998</c:v>
                </c:pt>
                <c:pt idx="757">
                  <c:v>24.786064079999999</c:v>
                </c:pt>
                <c:pt idx="758">
                  <c:v>24.901699019999999</c:v>
                </c:pt>
                <c:pt idx="759">
                  <c:v>24.836525980000001</c:v>
                </c:pt>
                <c:pt idx="760">
                  <c:v>24.758413539999999</c:v>
                </c:pt>
                <c:pt idx="761">
                  <c:v>25.429306019999999</c:v>
                </c:pt>
                <c:pt idx="762">
                  <c:v>25.618048009999999</c:v>
                </c:pt>
                <c:pt idx="763">
                  <c:v>25.754624929999999</c:v>
                </c:pt>
                <c:pt idx="764">
                  <c:v>25.835645840000002</c:v>
                </c:pt>
                <c:pt idx="765">
                  <c:v>25.998176659999999</c:v>
                </c:pt>
                <c:pt idx="766">
                  <c:v>25.960376870000001</c:v>
                </c:pt>
                <c:pt idx="767">
                  <c:v>25.117595569999999</c:v>
                </c:pt>
                <c:pt idx="768">
                  <c:v>25.0817002</c:v>
                </c:pt>
                <c:pt idx="769">
                  <c:v>25.643425400000002</c:v>
                </c:pt>
                <c:pt idx="770">
                  <c:v>25.997548080000001</c:v>
                </c:pt>
                <c:pt idx="771">
                  <c:v>25.59258681</c:v>
                </c:pt>
                <c:pt idx="772">
                  <c:v>26.021110579999998</c:v>
                </c:pt>
                <c:pt idx="773">
                  <c:v>26.282522660000001</c:v>
                </c:pt>
                <c:pt idx="774">
                  <c:v>26.478160469999999</c:v>
                </c:pt>
                <c:pt idx="775">
                  <c:v>27.117363180000002</c:v>
                </c:pt>
                <c:pt idx="776">
                  <c:v>27.095315469999999</c:v>
                </c:pt>
                <c:pt idx="777">
                  <c:v>29.445252910000001</c:v>
                </c:pt>
                <c:pt idx="778">
                  <c:v>31.120343330000001</c:v>
                </c:pt>
                <c:pt idx="779">
                  <c:v>32.812380570000002</c:v>
                </c:pt>
                <c:pt idx="780">
                  <c:v>34.535835419999998</c:v>
                </c:pt>
                <c:pt idx="781">
                  <c:v>33.686237499999997</c:v>
                </c:pt>
                <c:pt idx="782">
                  <c:v>33.772526890000002</c:v>
                </c:pt>
                <c:pt idx="783">
                  <c:v>32.81932295</c:v>
                </c:pt>
                <c:pt idx="784">
                  <c:v>32.712423440000002</c:v>
                </c:pt>
                <c:pt idx="785">
                  <c:v>32.695810960000003</c:v>
                </c:pt>
                <c:pt idx="786">
                  <c:v>33.63145368</c:v>
                </c:pt>
                <c:pt idx="787">
                  <c:v>34.65912247</c:v>
                </c:pt>
                <c:pt idx="788">
                  <c:v>34.25721806</c:v>
                </c:pt>
                <c:pt idx="789">
                  <c:v>35.21308836</c:v>
                </c:pt>
                <c:pt idx="790">
                  <c:v>34.873562470000003</c:v>
                </c:pt>
                <c:pt idx="791">
                  <c:v>35.67322824</c:v>
                </c:pt>
                <c:pt idx="792">
                  <c:v>35.668826449999997</c:v>
                </c:pt>
                <c:pt idx="793">
                  <c:v>33.945754989999998</c:v>
                </c:pt>
                <c:pt idx="794">
                  <c:v>33.856280550000001</c:v>
                </c:pt>
                <c:pt idx="795">
                  <c:v>33.341402600000002</c:v>
                </c:pt>
                <c:pt idx="796">
                  <c:v>32.911428800000003</c:v>
                </c:pt>
                <c:pt idx="797">
                  <c:v>33.727099369999998</c:v>
                </c:pt>
                <c:pt idx="798">
                  <c:v>33.706154890000001</c:v>
                </c:pt>
                <c:pt idx="799">
                  <c:v>32.806808879999998</c:v>
                </c:pt>
                <c:pt idx="800">
                  <c:v>32.92022042</c:v>
                </c:pt>
                <c:pt idx="801">
                  <c:v>32.994711019999997</c:v>
                </c:pt>
                <c:pt idx="802">
                  <c:v>33.428302250000002</c:v>
                </c:pt>
                <c:pt idx="803">
                  <c:v>33.573975939999997</c:v>
                </c:pt>
                <c:pt idx="804">
                  <c:v>33.9900868</c:v>
                </c:pt>
                <c:pt idx="805">
                  <c:v>34.436109289999997</c:v>
                </c:pt>
                <c:pt idx="806">
                  <c:v>34.277927519999999</c:v>
                </c:pt>
                <c:pt idx="807">
                  <c:v>33.082910509999998</c:v>
                </c:pt>
                <c:pt idx="808">
                  <c:v>34.551157740000001</c:v>
                </c:pt>
                <c:pt idx="809">
                  <c:v>34.388142340000002</c:v>
                </c:pt>
                <c:pt idx="810">
                  <c:v>33.332167750000004</c:v>
                </c:pt>
                <c:pt idx="811">
                  <c:v>33.73461752</c:v>
                </c:pt>
                <c:pt idx="812">
                  <c:v>35.761016570000002</c:v>
                </c:pt>
                <c:pt idx="813">
                  <c:v>37.909611529999999</c:v>
                </c:pt>
                <c:pt idx="814">
                  <c:v>38.554455310000002</c:v>
                </c:pt>
                <c:pt idx="815">
                  <c:v>39.518976479999999</c:v>
                </c:pt>
                <c:pt idx="816">
                  <c:v>40.675915789999998</c:v>
                </c:pt>
                <c:pt idx="817">
                  <c:v>40.915074629999999</c:v>
                </c:pt>
                <c:pt idx="818">
                  <c:v>42.080529689999999</c:v>
                </c:pt>
                <c:pt idx="819">
                  <c:v>42.194021239999998</c:v>
                </c:pt>
                <c:pt idx="820">
                  <c:v>41.864882000000001</c:v>
                </c:pt>
                <c:pt idx="821">
                  <c:v>42.124953150000003</c:v>
                </c:pt>
                <c:pt idx="822">
                  <c:v>42.758039850000003</c:v>
                </c:pt>
                <c:pt idx="823">
                  <c:v>42.846711519999999</c:v>
                </c:pt>
                <c:pt idx="824">
                  <c:v>42.451000000000001</c:v>
                </c:pt>
                <c:pt idx="825">
                  <c:v>43.32586396</c:v>
                </c:pt>
                <c:pt idx="826">
                  <c:v>42.466134719999999</c:v>
                </c:pt>
                <c:pt idx="827">
                  <c:v>43.938578560000003</c:v>
                </c:pt>
                <c:pt idx="828">
                  <c:v>44.763860520000001</c:v>
                </c:pt>
                <c:pt idx="829">
                  <c:v>45.358162419999999</c:v>
                </c:pt>
                <c:pt idx="830">
                  <c:v>45.803143929999997</c:v>
                </c:pt>
                <c:pt idx="831">
                  <c:v>45.946692939999998</c:v>
                </c:pt>
                <c:pt idx="832">
                  <c:v>45.320512559999997</c:v>
                </c:pt>
                <c:pt idx="833">
                  <c:v>45.843161340000002</c:v>
                </c:pt>
                <c:pt idx="834">
                  <c:v>45.2611609</c:v>
                </c:pt>
                <c:pt idx="835">
                  <c:v>45.250693730000002</c:v>
                </c:pt>
                <c:pt idx="836">
                  <c:v>45.272427780000001</c:v>
                </c:pt>
                <c:pt idx="837">
                  <c:v>47.476830110000002</c:v>
                </c:pt>
                <c:pt idx="838">
                  <c:v>45.239901119999999</c:v>
                </c:pt>
                <c:pt idx="839">
                  <c:v>45.127154859999997</c:v>
                </c:pt>
                <c:pt idx="840">
                  <c:v>46.654576540000001</c:v>
                </c:pt>
                <c:pt idx="841">
                  <c:v>46.509386419999998</c:v>
                </c:pt>
                <c:pt idx="842">
                  <c:v>46.079296659999997</c:v>
                </c:pt>
                <c:pt idx="843">
                  <c:v>46.596890989999999</c:v>
                </c:pt>
                <c:pt idx="844">
                  <c:v>46.643924009999999</c:v>
                </c:pt>
                <c:pt idx="845">
                  <c:v>49.197555370000003</c:v>
                </c:pt>
                <c:pt idx="846">
                  <c:v>50.465539200000002</c:v>
                </c:pt>
                <c:pt idx="847">
                  <c:v>50.15566922</c:v>
                </c:pt>
                <c:pt idx="848">
                  <c:v>54.615476979999997</c:v>
                </c:pt>
                <c:pt idx="849">
                  <c:v>54.78635027</c:v>
                </c:pt>
                <c:pt idx="850">
                  <c:v>60.84477098</c:v>
                </c:pt>
                <c:pt idx="851">
                  <c:v>67.343540899999994</c:v>
                </c:pt>
                <c:pt idx="852">
                  <c:v>71.541465599999995</c:v>
                </c:pt>
                <c:pt idx="853">
                  <c:v>70.91426568</c:v>
                </c:pt>
                <c:pt idx="854">
                  <c:v>70.051755700000001</c:v>
                </c:pt>
                <c:pt idx="855">
                  <c:v>72.786669790000005</c:v>
                </c:pt>
                <c:pt idx="856">
                  <c:v>71.165956730000005</c:v>
                </c:pt>
                <c:pt idx="857">
                  <c:v>72.920064100000005</c:v>
                </c:pt>
                <c:pt idx="858">
                  <c:v>72.079530770000005</c:v>
                </c:pt>
                <c:pt idx="859">
                  <c:v>71.20776377</c:v>
                </c:pt>
                <c:pt idx="860">
                  <c:v>72.176265959999995</c:v>
                </c:pt>
                <c:pt idx="861">
                  <c:v>73.841871960000006</c:v>
                </c:pt>
                <c:pt idx="862">
                  <c:v>75.751515949999998</c:v>
                </c:pt>
                <c:pt idx="863">
                  <c:v>74.381016520000003</c:v>
                </c:pt>
                <c:pt idx="864">
                  <c:v>73.341107649999998</c:v>
                </c:pt>
                <c:pt idx="865">
                  <c:v>68.367644290000001</c:v>
                </c:pt>
                <c:pt idx="866">
                  <c:v>70.019313909999994</c:v>
                </c:pt>
                <c:pt idx="867">
                  <c:v>63.72279666</c:v>
                </c:pt>
                <c:pt idx="868">
                  <c:v>55.757941369999998</c:v>
                </c:pt>
                <c:pt idx="869">
                  <c:v>59.365816860000002</c:v>
                </c:pt>
                <c:pt idx="870">
                  <c:v>62.641654440000003</c:v>
                </c:pt>
                <c:pt idx="871">
                  <c:v>64.530083719999993</c:v>
                </c:pt>
                <c:pt idx="872">
                  <c:v>64.546369639999995</c:v>
                </c:pt>
                <c:pt idx="873">
                  <c:v>55.589722219999999</c:v>
                </c:pt>
                <c:pt idx="874">
                  <c:v>54.936124280000001</c:v>
                </c:pt>
                <c:pt idx="875">
                  <c:v>41.945690390000003</c:v>
                </c:pt>
                <c:pt idx="876">
                  <c:v>44.382282670000002</c:v>
                </c:pt>
                <c:pt idx="877">
                  <c:v>36.589173959999997</c:v>
                </c:pt>
                <c:pt idx="878">
                  <c:v>35.024103400000001</c:v>
                </c:pt>
                <c:pt idx="879">
                  <c:v>35.98383381</c:v>
                </c:pt>
                <c:pt idx="880">
                  <c:v>35.640785659999999</c:v>
                </c:pt>
                <c:pt idx="881">
                  <c:v>35.878332559999997</c:v>
                </c:pt>
                <c:pt idx="882">
                  <c:v>33.790466979999998</c:v>
                </c:pt>
                <c:pt idx="883">
                  <c:v>32.887347300000002</c:v>
                </c:pt>
                <c:pt idx="884">
                  <c:v>33.675206780000003</c:v>
                </c:pt>
                <c:pt idx="885">
                  <c:v>33.98177475</c:v>
                </c:pt>
                <c:pt idx="886">
                  <c:v>33.849407720000002</c:v>
                </c:pt>
                <c:pt idx="887">
                  <c:v>34.053220580000001</c:v>
                </c:pt>
                <c:pt idx="888">
                  <c:v>33.796483799999997</c:v>
                </c:pt>
                <c:pt idx="889">
                  <c:v>33.865237200000003</c:v>
                </c:pt>
                <c:pt idx="890">
                  <c:v>33.98881737</c:v>
                </c:pt>
                <c:pt idx="891">
                  <c:v>33.981364689999999</c:v>
                </c:pt>
                <c:pt idx="892">
                  <c:v>33.949080709999997</c:v>
                </c:pt>
                <c:pt idx="893">
                  <c:v>34.1002656</c:v>
                </c:pt>
                <c:pt idx="894">
                  <c:v>34.040311889999998</c:v>
                </c:pt>
                <c:pt idx="895">
                  <c:v>34.039631620000002</c:v>
                </c:pt>
                <c:pt idx="896">
                  <c:v>34.04449202</c:v>
                </c:pt>
                <c:pt idx="897">
                  <c:v>34.031341810000001</c:v>
                </c:pt>
                <c:pt idx="898">
                  <c:v>34.046911280000003</c:v>
                </c:pt>
                <c:pt idx="899">
                  <c:v>34.136222230000001</c:v>
                </c:pt>
                <c:pt idx="900">
                  <c:v>34.376806969999997</c:v>
                </c:pt>
                <c:pt idx="901">
                  <c:v>34.440929740000001</c:v>
                </c:pt>
                <c:pt idx="902">
                  <c:v>35.099880210000002</c:v>
                </c:pt>
                <c:pt idx="903">
                  <c:v>34.614682870000003</c:v>
                </c:pt>
                <c:pt idx="904">
                  <c:v>35.226058350000002</c:v>
                </c:pt>
                <c:pt idx="905">
                  <c:v>34.204523569999999</c:v>
                </c:pt>
                <c:pt idx="906">
                  <c:v>33.9793691</c:v>
                </c:pt>
                <c:pt idx="907">
                  <c:v>33.815027299999997</c:v>
                </c:pt>
                <c:pt idx="908">
                  <c:v>34.00063815</c:v>
                </c:pt>
                <c:pt idx="909">
                  <c:v>33.997707460000001</c:v>
                </c:pt>
                <c:pt idx="910">
                  <c:v>33.087994010000003</c:v>
                </c:pt>
                <c:pt idx="911">
                  <c:v>33.856521909999998</c:v>
                </c:pt>
                <c:pt idx="912">
                  <c:v>34.004869409999998</c:v>
                </c:pt>
                <c:pt idx="913">
                  <c:v>33.992864079999997</c:v>
                </c:pt>
                <c:pt idx="914">
                  <c:v>34.037076239999998</c:v>
                </c:pt>
                <c:pt idx="915">
                  <c:v>34.308415750000002</c:v>
                </c:pt>
                <c:pt idx="916">
                  <c:v>33.661626300000002</c:v>
                </c:pt>
                <c:pt idx="917">
                  <c:v>34.99272663</c:v>
                </c:pt>
                <c:pt idx="918">
                  <c:v>35.002739869999999</c:v>
                </c:pt>
                <c:pt idx="919">
                  <c:v>34.87187385</c:v>
                </c:pt>
                <c:pt idx="920">
                  <c:v>34.655672920000001</c:v>
                </c:pt>
                <c:pt idx="921">
                  <c:v>35.99458379</c:v>
                </c:pt>
                <c:pt idx="922">
                  <c:v>36.173584079999998</c:v>
                </c:pt>
                <c:pt idx="923">
                  <c:v>35.570079139999997</c:v>
                </c:pt>
                <c:pt idx="924">
                  <c:v>38.480073390000001</c:v>
                </c:pt>
                <c:pt idx="925">
                  <c:v>39.1368449</c:v>
                </c:pt>
                <c:pt idx="926">
                  <c:v>39.837380889999999</c:v>
                </c:pt>
                <c:pt idx="927">
                  <c:v>39.768605379999997</c:v>
                </c:pt>
                <c:pt idx="928">
                  <c:v>39.587263299999996</c:v>
                </c:pt>
                <c:pt idx="929">
                  <c:v>40.207113630000002</c:v>
                </c:pt>
                <c:pt idx="930">
                  <c:v>40.737948350000003</c:v>
                </c:pt>
                <c:pt idx="931">
                  <c:v>40.37549765</c:v>
                </c:pt>
                <c:pt idx="932">
                  <c:v>41.25630219</c:v>
                </c:pt>
                <c:pt idx="933">
                  <c:v>45.87755216</c:v>
                </c:pt>
                <c:pt idx="934">
                  <c:v>45.873906550000001</c:v>
                </c:pt>
                <c:pt idx="935">
                  <c:v>45.322613869999998</c:v>
                </c:pt>
                <c:pt idx="936">
                  <c:v>45.271218140000002</c:v>
                </c:pt>
                <c:pt idx="937">
                  <c:v>45.250169849999999</c:v>
                </c:pt>
                <c:pt idx="938">
                  <c:v>45.166577599999997</c:v>
                </c:pt>
                <c:pt idx="939">
                  <c:v>44.994989429999997</c:v>
                </c:pt>
                <c:pt idx="940">
                  <c:v>46.707419299999998</c:v>
                </c:pt>
                <c:pt idx="941">
                  <c:v>47.483603690000002</c:v>
                </c:pt>
                <c:pt idx="942">
                  <c:v>46.644971730000002</c:v>
                </c:pt>
                <c:pt idx="943">
                  <c:v>47.959398309999997</c:v>
                </c:pt>
                <c:pt idx="944">
                  <c:v>48.621105989999997</c:v>
                </c:pt>
                <c:pt idx="945">
                  <c:v>48.719880490000001</c:v>
                </c:pt>
                <c:pt idx="946">
                  <c:v>48.989778119999997</c:v>
                </c:pt>
                <c:pt idx="947">
                  <c:v>48.944815470000002</c:v>
                </c:pt>
                <c:pt idx="948">
                  <c:v>49.386634370000003</c:v>
                </c:pt>
                <c:pt idx="949">
                  <c:v>48.399745609999997</c:v>
                </c:pt>
                <c:pt idx="950">
                  <c:v>47.533772759999998</c:v>
                </c:pt>
                <c:pt idx="951">
                  <c:v>47.764996170000003</c:v>
                </c:pt>
                <c:pt idx="952">
                  <c:v>47.978707679999999</c:v>
                </c:pt>
                <c:pt idx="953">
                  <c:v>48.20999913</c:v>
                </c:pt>
                <c:pt idx="954">
                  <c:v>47.944587220000003</c:v>
                </c:pt>
                <c:pt idx="955">
                  <c:v>48.023037100000003</c:v>
                </c:pt>
                <c:pt idx="956">
                  <c:v>48.446281489999997</c:v>
                </c:pt>
                <c:pt idx="957">
                  <c:v>49.250700549999998</c:v>
                </c:pt>
                <c:pt idx="958">
                  <c:v>49.263991820000001</c:v>
                </c:pt>
                <c:pt idx="959">
                  <c:v>47.266005219999997</c:v>
                </c:pt>
                <c:pt idx="960">
                  <c:v>47.53757719</c:v>
                </c:pt>
                <c:pt idx="961">
                  <c:v>47.281268590000003</c:v>
                </c:pt>
                <c:pt idx="962">
                  <c:v>47.294258079999999</c:v>
                </c:pt>
                <c:pt idx="963">
                  <c:v>47.658312600000002</c:v>
                </c:pt>
                <c:pt idx="964">
                  <c:v>43.568067980000002</c:v>
                </c:pt>
                <c:pt idx="965">
                  <c:v>43.198102810000002</c:v>
                </c:pt>
                <c:pt idx="966">
                  <c:v>45.27506966</c:v>
                </c:pt>
                <c:pt idx="967">
                  <c:v>44.812236630000001</c:v>
                </c:pt>
                <c:pt idx="968">
                  <c:v>44.927193500000001</c:v>
                </c:pt>
                <c:pt idx="969">
                  <c:v>44.163420809999998</c:v>
                </c:pt>
                <c:pt idx="970">
                  <c:v>45.599615129999997</c:v>
                </c:pt>
                <c:pt idx="971">
                  <c:v>46.117491059999999</c:v>
                </c:pt>
                <c:pt idx="972">
                  <c:v>47.047947579999999</c:v>
                </c:pt>
                <c:pt idx="973">
                  <c:v>47.376951060000003</c:v>
                </c:pt>
                <c:pt idx="974">
                  <c:v>48.037808169999998</c:v>
                </c:pt>
                <c:pt idx="975">
                  <c:v>47.360164159999997</c:v>
                </c:pt>
                <c:pt idx="976">
                  <c:v>49.269473599999998</c:v>
                </c:pt>
                <c:pt idx="977">
                  <c:v>49.645661439999998</c:v>
                </c:pt>
                <c:pt idx="978">
                  <c:v>52.195874949999997</c:v>
                </c:pt>
                <c:pt idx="979">
                  <c:v>53.274272060000001</c:v>
                </c:pt>
                <c:pt idx="980">
                  <c:v>54.548089599999997</c:v>
                </c:pt>
                <c:pt idx="981">
                  <c:v>54.421889239999999</c:v>
                </c:pt>
                <c:pt idx="982">
                  <c:v>54.562486380000003</c:v>
                </c:pt>
                <c:pt idx="983">
                  <c:v>52.056457719999997</c:v>
                </c:pt>
                <c:pt idx="984">
                  <c:v>52.40802755</c:v>
                </c:pt>
                <c:pt idx="985">
                  <c:v>52.24310071</c:v>
                </c:pt>
                <c:pt idx="986">
                  <c:v>51.76858859</c:v>
                </c:pt>
                <c:pt idx="987">
                  <c:v>52.683332309999997</c:v>
                </c:pt>
                <c:pt idx="988">
                  <c:v>53.132271590000002</c:v>
                </c:pt>
                <c:pt idx="989">
                  <c:v>53.158400960000002</c:v>
                </c:pt>
                <c:pt idx="990">
                  <c:v>53.331693610000002</c:v>
                </c:pt>
                <c:pt idx="991">
                  <c:v>54.472838279999998</c:v>
                </c:pt>
                <c:pt idx="992">
                  <c:v>55.797250830000003</c:v>
                </c:pt>
                <c:pt idx="993">
                  <c:v>56.58580517</c:v>
                </c:pt>
                <c:pt idx="994">
                  <c:v>56.221476539999998</c:v>
                </c:pt>
                <c:pt idx="995">
                  <c:v>57.010178510000003</c:v>
                </c:pt>
                <c:pt idx="996">
                  <c:v>54.940839189999998</c:v>
                </c:pt>
                <c:pt idx="997">
                  <c:v>53.866503180000002</c:v>
                </c:pt>
                <c:pt idx="998">
                  <c:v>52.904440610000002</c:v>
                </c:pt>
                <c:pt idx="999">
                  <c:v>51.426426900000003</c:v>
                </c:pt>
                <c:pt idx="1000">
                  <c:v>50.495219249999998</c:v>
                </c:pt>
                <c:pt idx="1001">
                  <c:v>50.535644830000003</c:v>
                </c:pt>
                <c:pt idx="1002">
                  <c:v>49.544516600000001</c:v>
                </c:pt>
                <c:pt idx="1003">
                  <c:v>49.550350510000001</c:v>
                </c:pt>
                <c:pt idx="1004">
                  <c:v>49.276237219999999</c:v>
                </c:pt>
                <c:pt idx="1005">
                  <c:v>48.752958399999997</c:v>
                </c:pt>
                <c:pt idx="1006">
                  <c:v>48.785034039999999</c:v>
                </c:pt>
                <c:pt idx="1007">
                  <c:v>48.035105309999999</c:v>
                </c:pt>
                <c:pt idx="1008">
                  <c:v>47.162796319999998</c:v>
                </c:pt>
                <c:pt idx="1009">
                  <c:v>47.205402820000003</c:v>
                </c:pt>
                <c:pt idx="1010">
                  <c:v>47.024446560000001</c:v>
                </c:pt>
                <c:pt idx="1011">
                  <c:v>47.8584326</c:v>
                </c:pt>
                <c:pt idx="1012">
                  <c:v>47.625901980000002</c:v>
                </c:pt>
                <c:pt idx="1013">
                  <c:v>47.851157059999998</c:v>
                </c:pt>
                <c:pt idx="1014">
                  <c:v>47.497760849999999</c:v>
                </c:pt>
                <c:pt idx="1015">
                  <c:v>47.605931200000001</c:v>
                </c:pt>
                <c:pt idx="1016">
                  <c:v>46.927749630000001</c:v>
                </c:pt>
                <c:pt idx="1017">
                  <c:v>47</c:v>
                </c:pt>
                <c:pt idx="1018">
                  <c:v>47.065553350000002</c:v>
                </c:pt>
                <c:pt idx="1019">
                  <c:v>47.407419410000003</c:v>
                </c:pt>
                <c:pt idx="1020">
                  <c:v>46.794845389999999</c:v>
                </c:pt>
                <c:pt idx="1021">
                  <c:v>47.489511090000001</c:v>
                </c:pt>
                <c:pt idx="1022">
                  <c:v>47.335472250000002</c:v>
                </c:pt>
                <c:pt idx="1023">
                  <c:v>47.00177506</c:v>
                </c:pt>
                <c:pt idx="1024">
                  <c:v>46.810260399999997</c:v>
                </c:pt>
                <c:pt idx="1025">
                  <c:v>47.180284649999997</c:v>
                </c:pt>
                <c:pt idx="1026">
                  <c:v>46.83</c:v>
                </c:pt>
                <c:pt idx="1027">
                  <c:v>46.46</c:v>
                </c:pt>
                <c:pt idx="1028">
                  <c:v>46.552507740000003</c:v>
                </c:pt>
                <c:pt idx="1029">
                  <c:v>46.473314379999998</c:v>
                </c:pt>
                <c:pt idx="1030">
                  <c:v>47.138507160000003</c:v>
                </c:pt>
                <c:pt idx="1031">
                  <c:v>47.160455229999997</c:v>
                </c:pt>
                <c:pt idx="1032">
                  <c:v>47.121560000000002</c:v>
                </c:pt>
                <c:pt idx="1033">
                  <c:v>47.149229310000003</c:v>
                </c:pt>
                <c:pt idx="1034">
                  <c:v>47.133288280000002</c:v>
                </c:pt>
                <c:pt idx="1035">
                  <c:v>46.936424129999999</c:v>
                </c:pt>
                <c:pt idx="1036">
                  <c:v>46.589434789999999</c:v>
                </c:pt>
                <c:pt idx="1037">
                  <c:v>45.52385555</c:v>
                </c:pt>
                <c:pt idx="1038">
                  <c:v>45.365008959999997</c:v>
                </c:pt>
                <c:pt idx="1039">
                  <c:v>45.589644290000003</c:v>
                </c:pt>
                <c:pt idx="1040">
                  <c:v>45.582275340000002</c:v>
                </c:pt>
                <c:pt idx="1041">
                  <c:v>46.468676819999999</c:v>
                </c:pt>
                <c:pt idx="1042">
                  <c:v>44.666174269999999</c:v>
                </c:pt>
                <c:pt idx="1043">
                  <c:v>43.112058050000002</c:v>
                </c:pt>
                <c:pt idx="1044">
                  <c:v>43.114569369999998</c:v>
                </c:pt>
                <c:pt idx="1045">
                  <c:v>43.448710490000003</c:v>
                </c:pt>
                <c:pt idx="1046">
                  <c:v>42.375482650000002</c:v>
                </c:pt>
                <c:pt idx="1047">
                  <c:v>42.448508519999997</c:v>
                </c:pt>
                <c:pt idx="1048">
                  <c:v>42.5538545</c:v>
                </c:pt>
                <c:pt idx="1049">
                  <c:v>42.549877850000001</c:v>
                </c:pt>
                <c:pt idx="1050">
                  <c:v>41.757477850000001</c:v>
                </c:pt>
                <c:pt idx="1051">
                  <c:v>41.899574209999997</c:v>
                </c:pt>
                <c:pt idx="1052">
                  <c:v>41.639289689999998</c:v>
                </c:pt>
                <c:pt idx="1053">
                  <c:v>42.098792099999997</c:v>
                </c:pt>
                <c:pt idx="1054">
                  <c:v>41.14651491</c:v>
                </c:pt>
                <c:pt idx="1055">
                  <c:v>41.420532520000002</c:v>
                </c:pt>
                <c:pt idx="1056">
                  <c:v>41.444421640000002</c:v>
                </c:pt>
                <c:pt idx="1057">
                  <c:v>41.367843209999997</c:v>
                </c:pt>
                <c:pt idx="1058">
                  <c:v>41.51261143</c:v>
                </c:pt>
                <c:pt idx="1059">
                  <c:v>40.619509399999998</c:v>
                </c:pt>
                <c:pt idx="1060">
                  <c:v>40.61014934</c:v>
                </c:pt>
                <c:pt idx="1061">
                  <c:v>40.154597219999999</c:v>
                </c:pt>
                <c:pt idx="1062">
                  <c:v>39.801979729999999</c:v>
                </c:pt>
                <c:pt idx="1063">
                  <c:v>39.608960009999997</c:v>
                </c:pt>
                <c:pt idx="1064">
                  <c:v>39.773211240000002</c:v>
                </c:pt>
                <c:pt idx="1065">
                  <c:v>39.74350347</c:v>
                </c:pt>
                <c:pt idx="1066">
                  <c:v>39.609982610000003</c:v>
                </c:pt>
                <c:pt idx="1067">
                  <c:v>39.293155419999998</c:v>
                </c:pt>
                <c:pt idx="1068">
                  <c:v>39.077963560000001</c:v>
                </c:pt>
                <c:pt idx="1069">
                  <c:v>39.062963600000003</c:v>
                </c:pt>
                <c:pt idx="1070">
                  <c:v>39.068585470000002</c:v>
                </c:pt>
                <c:pt idx="1071">
                  <c:v>39.068338509999997</c:v>
                </c:pt>
                <c:pt idx="1072">
                  <c:v>38.451059809999997</c:v>
                </c:pt>
                <c:pt idx="1073">
                  <c:v>37.277444899999999</c:v>
                </c:pt>
                <c:pt idx="1074">
                  <c:v>37.259064260000002</c:v>
                </c:pt>
                <c:pt idx="1075">
                  <c:v>38.562001209999998</c:v>
                </c:pt>
                <c:pt idx="1076">
                  <c:v>38.762345269999997</c:v>
                </c:pt>
                <c:pt idx="1077">
                  <c:v>38.766568200000002</c:v>
                </c:pt>
                <c:pt idx="1078">
                  <c:v>38.672374670000004</c:v>
                </c:pt>
                <c:pt idx="1079">
                  <c:v>38.596577080000003</c:v>
                </c:pt>
                <c:pt idx="1080">
                  <c:v>38.511005390000001</c:v>
                </c:pt>
                <c:pt idx="1081">
                  <c:v>38.380490889999997</c:v>
                </c:pt>
                <c:pt idx="1082">
                  <c:v>38.621426270000001</c:v>
                </c:pt>
                <c:pt idx="1083">
                  <c:v>38.72350419</c:v>
                </c:pt>
                <c:pt idx="1084">
                  <c:v>38.169506490000003</c:v>
                </c:pt>
                <c:pt idx="1085">
                  <c:v>38.394818720000004</c:v>
                </c:pt>
                <c:pt idx="1086">
                  <c:v>39.709809790000001</c:v>
                </c:pt>
                <c:pt idx="1087">
                  <c:v>38.693476910000001</c:v>
                </c:pt>
                <c:pt idx="1088">
                  <c:v>39.77269982</c:v>
                </c:pt>
                <c:pt idx="1089">
                  <c:v>39.723878040000002</c:v>
                </c:pt>
                <c:pt idx="1090">
                  <c:v>39.81876939</c:v>
                </c:pt>
                <c:pt idx="1091">
                  <c:v>39.960976170000002</c:v>
                </c:pt>
                <c:pt idx="1092">
                  <c:v>39.707759250000002</c:v>
                </c:pt>
                <c:pt idx="1093">
                  <c:v>39.843471520000001</c:v>
                </c:pt>
                <c:pt idx="1094">
                  <c:v>39.396598619999999</c:v>
                </c:pt>
                <c:pt idx="1095">
                  <c:v>39.848247860000001</c:v>
                </c:pt>
                <c:pt idx="1096">
                  <c:v>39.734077560000003</c:v>
                </c:pt>
                <c:pt idx="1097">
                  <c:v>39.113098819999998</c:v>
                </c:pt>
                <c:pt idx="1098">
                  <c:v>39.057292099999998</c:v>
                </c:pt>
                <c:pt idx="1099">
                  <c:v>38.912206179999998</c:v>
                </c:pt>
                <c:pt idx="1100">
                  <c:v>38.616177309999998</c:v>
                </c:pt>
                <c:pt idx="1101">
                  <c:v>39.670674040000002</c:v>
                </c:pt>
                <c:pt idx="1102">
                  <c:v>39.561203509999999</c:v>
                </c:pt>
                <c:pt idx="1103">
                  <c:v>39.966553390000001</c:v>
                </c:pt>
                <c:pt idx="1104">
                  <c:v>39.778607919999999</c:v>
                </c:pt>
                <c:pt idx="1105">
                  <c:v>40.355483229999997</c:v>
                </c:pt>
                <c:pt idx="1106">
                  <c:v>40.353388840000001</c:v>
                </c:pt>
                <c:pt idx="1107">
                  <c:v>40.398229999999998</c:v>
                </c:pt>
                <c:pt idx="1108">
                  <c:v>40.348967430000002</c:v>
                </c:pt>
                <c:pt idx="1109">
                  <c:v>40.248452319999998</c:v>
                </c:pt>
                <c:pt idx="1110">
                  <c:v>40.051147649999997</c:v>
                </c:pt>
                <c:pt idx="1111">
                  <c:v>40.649652349999997</c:v>
                </c:pt>
                <c:pt idx="1112">
                  <c:v>41.093065500000002</c:v>
                </c:pt>
                <c:pt idx="1113">
                  <c:v>41.381102499999997</c:v>
                </c:pt>
                <c:pt idx="1114">
                  <c:v>41.073213099999997</c:v>
                </c:pt>
                <c:pt idx="1115">
                  <c:v>41.561408139999998</c:v>
                </c:pt>
                <c:pt idx="1116">
                  <c:v>41.995097180000002</c:v>
                </c:pt>
                <c:pt idx="1117">
                  <c:v>42.075058730000002</c:v>
                </c:pt>
                <c:pt idx="1118">
                  <c:v>42.402158530000001</c:v>
                </c:pt>
                <c:pt idx="1119">
                  <c:v>42.16176462</c:v>
                </c:pt>
                <c:pt idx="1120">
                  <c:v>42.713641680000002</c:v>
                </c:pt>
                <c:pt idx="1121">
                  <c:v>42.515359230000001</c:v>
                </c:pt>
                <c:pt idx="1122">
                  <c:v>42.153092940000001</c:v>
                </c:pt>
                <c:pt idx="1123">
                  <c:v>42.677609050000001</c:v>
                </c:pt>
                <c:pt idx="1124">
                  <c:v>41.576470229999998</c:v>
                </c:pt>
                <c:pt idx="1125">
                  <c:v>41.316979529999998</c:v>
                </c:pt>
                <c:pt idx="1126">
                  <c:v>41.686954759999999</c:v>
                </c:pt>
                <c:pt idx="1127">
                  <c:v>41.273886570000002</c:v>
                </c:pt>
                <c:pt idx="1128">
                  <c:v>41.452159260000002</c:v>
                </c:pt>
                <c:pt idx="1129">
                  <c:v>41.187755989999999</c:v>
                </c:pt>
                <c:pt idx="1130">
                  <c:v>41.08131075</c:v>
                </c:pt>
                <c:pt idx="1131">
                  <c:v>41.033585549999998</c:v>
                </c:pt>
                <c:pt idx="1132">
                  <c:v>40.416236320000003</c:v>
                </c:pt>
                <c:pt idx="1133">
                  <c:v>40.94664306</c:v>
                </c:pt>
                <c:pt idx="1134">
                  <c:v>41.03301871</c:v>
                </c:pt>
                <c:pt idx="1135">
                  <c:v>41.263632000000001</c:v>
                </c:pt>
                <c:pt idx="1136">
                  <c:v>41.294663669999998</c:v>
                </c:pt>
                <c:pt idx="1137">
                  <c:v>41.267759060000003</c:v>
                </c:pt>
                <c:pt idx="1138">
                  <c:v>41.244801799999998</c:v>
                </c:pt>
                <c:pt idx="1139">
                  <c:v>41.259341560000003</c:v>
                </c:pt>
                <c:pt idx="1140">
                  <c:v>41.574266909999999</c:v>
                </c:pt>
                <c:pt idx="1141">
                  <c:v>40.829171109999997</c:v>
                </c:pt>
                <c:pt idx="1142">
                  <c:v>40.886081150000003</c:v>
                </c:pt>
                <c:pt idx="1143">
                  <c:v>39.881076090000001</c:v>
                </c:pt>
                <c:pt idx="1144">
                  <c:v>39.827329829999996</c:v>
                </c:pt>
                <c:pt idx="1145">
                  <c:v>40.231351060000001</c:v>
                </c:pt>
                <c:pt idx="1146">
                  <c:v>39.64351387</c:v>
                </c:pt>
                <c:pt idx="1147">
                  <c:v>39.552806179999997</c:v>
                </c:pt>
                <c:pt idx="1148">
                  <c:v>39.674739150000001</c:v>
                </c:pt>
                <c:pt idx="1149">
                  <c:v>39.366084360000002</c:v>
                </c:pt>
                <c:pt idx="1150">
                  <c:v>39.32876658</c:v>
                </c:pt>
                <c:pt idx="1151">
                  <c:v>39.35419684</c:v>
                </c:pt>
                <c:pt idx="1152">
                  <c:v>39.597882269999999</c:v>
                </c:pt>
                <c:pt idx="1153">
                  <c:v>39.321725069999999</c:v>
                </c:pt>
                <c:pt idx="1154">
                  <c:v>39.108296920000001</c:v>
                </c:pt>
                <c:pt idx="1155">
                  <c:v>38.855289519999999</c:v>
                </c:pt>
                <c:pt idx="1156">
                  <c:v>38.7903941</c:v>
                </c:pt>
                <c:pt idx="1157">
                  <c:v>38.288095239999997</c:v>
                </c:pt>
                <c:pt idx="1158">
                  <c:v>38.171666299999998</c:v>
                </c:pt>
                <c:pt idx="1159">
                  <c:v>37.814513959999999</c:v>
                </c:pt>
                <c:pt idx="1160">
                  <c:v>37.571651490000001</c:v>
                </c:pt>
                <c:pt idx="1161">
                  <c:v>37.096291119999997</c:v>
                </c:pt>
                <c:pt idx="1162">
                  <c:v>37.125292360000003</c:v>
                </c:pt>
                <c:pt idx="1163">
                  <c:v>37.329147319999997</c:v>
                </c:pt>
                <c:pt idx="1164">
                  <c:v>37.241575509999997</c:v>
                </c:pt>
                <c:pt idx="1165">
                  <c:v>37.060617520000001</c:v>
                </c:pt>
                <c:pt idx="1166">
                  <c:v>36.575393730000002</c:v>
                </c:pt>
                <c:pt idx="1167">
                  <c:v>36.305315350000001</c:v>
                </c:pt>
                <c:pt idx="1168">
                  <c:v>35.745128829999999</c:v>
                </c:pt>
                <c:pt idx="1169">
                  <c:v>35.511271120000004</c:v>
                </c:pt>
                <c:pt idx="1170">
                  <c:v>35.474611840000001</c:v>
                </c:pt>
                <c:pt idx="1171">
                  <c:v>35.711294189999997</c:v>
                </c:pt>
                <c:pt idx="1172">
                  <c:v>35.292711269999998</c:v>
                </c:pt>
                <c:pt idx="1173">
                  <c:v>35.152967429999997</c:v>
                </c:pt>
                <c:pt idx="1174">
                  <c:v>35.288963170000002</c:v>
                </c:pt>
                <c:pt idx="1175">
                  <c:v>35.193695499999997</c:v>
                </c:pt>
                <c:pt idx="1176">
                  <c:v>35.043235289999998</c:v>
                </c:pt>
                <c:pt idx="1177">
                  <c:v>35.030175739999997</c:v>
                </c:pt>
                <c:pt idx="1178">
                  <c:v>34.700313610000002</c:v>
                </c:pt>
                <c:pt idx="1179">
                  <c:v>34.781135290000002</c:v>
                </c:pt>
                <c:pt idx="1180">
                  <c:v>35.253109530000003</c:v>
                </c:pt>
                <c:pt idx="1181">
                  <c:v>35.452911360000002</c:v>
                </c:pt>
                <c:pt idx="1182">
                  <c:v>36.681701220000001</c:v>
                </c:pt>
                <c:pt idx="1183">
                  <c:v>35.70038941</c:v>
                </c:pt>
                <c:pt idx="1184">
                  <c:v>35.761473340000002</c:v>
                </c:pt>
                <c:pt idx="1185">
                  <c:v>35.597051919999998</c:v>
                </c:pt>
                <c:pt idx="1186">
                  <c:v>34.958461419999999</c:v>
                </c:pt>
                <c:pt idx="1187">
                  <c:v>35.364963699999997</c:v>
                </c:pt>
                <c:pt idx="1188">
                  <c:v>35.34730218</c:v>
                </c:pt>
                <c:pt idx="1189">
                  <c:v>35.30441682</c:v>
                </c:pt>
                <c:pt idx="1190">
                  <c:v>35.119634130000001</c:v>
                </c:pt>
                <c:pt idx="1191">
                  <c:v>35.23875451</c:v>
                </c:pt>
                <c:pt idx="1192">
                  <c:v>35.229482779999998</c:v>
                </c:pt>
                <c:pt idx="1193">
                  <c:v>35.342993509999999</c:v>
                </c:pt>
                <c:pt idx="1194">
                  <c:v>34.762947410000002</c:v>
                </c:pt>
                <c:pt idx="1195">
                  <c:v>35.4</c:v>
                </c:pt>
                <c:pt idx="1196">
                  <c:v>35.5789647</c:v>
                </c:pt>
                <c:pt idx="1197">
                  <c:v>35.283322169999998</c:v>
                </c:pt>
                <c:pt idx="1198">
                  <c:v>35.99432625</c:v>
                </c:pt>
                <c:pt idx="1199">
                  <c:v>35.557966499999999</c:v>
                </c:pt>
                <c:pt idx="1200">
                  <c:v>35.4435371</c:v>
                </c:pt>
                <c:pt idx="1201">
                  <c:v>35.457372929999998</c:v>
                </c:pt>
                <c:pt idx="1202">
                  <c:v>35.420782840000001</c:v>
                </c:pt>
                <c:pt idx="1203">
                  <c:v>35.804694439999999</c:v>
                </c:pt>
                <c:pt idx="1204">
                  <c:v>35.994246160000003</c:v>
                </c:pt>
                <c:pt idx="1205">
                  <c:v>35.056241159999999</c:v>
                </c:pt>
                <c:pt idx="1206">
                  <c:v>35.450119649999998</c:v>
                </c:pt>
                <c:pt idx="1207">
                  <c:v>34.864503599999999</c:v>
                </c:pt>
                <c:pt idx="1208">
                  <c:v>36.026611559999999</c:v>
                </c:pt>
                <c:pt idx="1209">
                  <c:v>36.196937040000002</c:v>
                </c:pt>
                <c:pt idx="1210">
                  <c:v>36.340726199999999</c:v>
                </c:pt>
                <c:pt idx="1211">
                  <c:v>36.343263309999998</c:v>
                </c:pt>
                <c:pt idx="1212">
                  <c:v>36.30587259</c:v>
                </c:pt>
                <c:pt idx="1213">
                  <c:v>36.304506269999997</c:v>
                </c:pt>
                <c:pt idx="1214">
                  <c:v>36.348101290000002</c:v>
                </c:pt>
                <c:pt idx="1215">
                  <c:v>36.308957380000003</c:v>
                </c:pt>
                <c:pt idx="1216">
                  <c:v>36.578376939999998</c:v>
                </c:pt>
                <c:pt idx="1217">
                  <c:v>36.684248029999999</c:v>
                </c:pt>
                <c:pt idx="1218">
                  <c:v>37.719482120000002</c:v>
                </c:pt>
                <c:pt idx="1219">
                  <c:v>38.032606870000002</c:v>
                </c:pt>
                <c:pt idx="1220">
                  <c:v>38.027256299999998</c:v>
                </c:pt>
                <c:pt idx="1221">
                  <c:v>38.744644790000002</c:v>
                </c:pt>
                <c:pt idx="1222">
                  <c:v>39.011701930000001</c:v>
                </c:pt>
                <c:pt idx="1223">
                  <c:v>39.181118660000003</c:v>
                </c:pt>
                <c:pt idx="1224">
                  <c:v>39.983398049999998</c:v>
                </c:pt>
                <c:pt idx="1225">
                  <c:v>40.089390760000001</c:v>
                </c:pt>
                <c:pt idx="1226">
                  <c:v>40.573816000000001</c:v>
                </c:pt>
                <c:pt idx="1227">
                  <c:v>41.3012801</c:v>
                </c:pt>
                <c:pt idx="1228">
                  <c:v>41.053505039999997</c:v>
                </c:pt>
                <c:pt idx="1229">
                  <c:v>41.933098029999996</c:v>
                </c:pt>
                <c:pt idx="1230">
                  <c:v>42.810053869999997</c:v>
                </c:pt>
                <c:pt idx="1231">
                  <c:v>43.886700879999999</c:v>
                </c:pt>
                <c:pt idx="1232">
                  <c:v>45.00256461</c:v>
                </c:pt>
                <c:pt idx="1233">
                  <c:v>45.864192029999998</c:v>
                </c:pt>
                <c:pt idx="1234">
                  <c:v>44.772384270000003</c:v>
                </c:pt>
                <c:pt idx="1235">
                  <c:v>44.199660340000001</c:v>
                </c:pt>
                <c:pt idx="1236">
                  <c:v>44.131818459999998</c:v>
                </c:pt>
                <c:pt idx="1237">
                  <c:v>43.592814930000003</c:v>
                </c:pt>
                <c:pt idx="1238">
                  <c:v>43.507108989999999</c:v>
                </c:pt>
                <c:pt idx="1239">
                  <c:v>43.524636600000001</c:v>
                </c:pt>
                <c:pt idx="1240">
                  <c:v>43.44128422</c:v>
                </c:pt>
                <c:pt idx="1241">
                  <c:v>44.02092545</c:v>
                </c:pt>
                <c:pt idx="1242">
                  <c:v>43.933145170000003</c:v>
                </c:pt>
                <c:pt idx="1243">
                  <c:v>44.040434820000002</c:v>
                </c:pt>
                <c:pt idx="1244">
                  <c:v>43.909249469999999</c:v>
                </c:pt>
                <c:pt idx="1245">
                  <c:v>43.43474458</c:v>
                </c:pt>
                <c:pt idx="1246">
                  <c:v>42.933233549999997</c:v>
                </c:pt>
                <c:pt idx="1247">
                  <c:v>42.991869600000001</c:v>
                </c:pt>
                <c:pt idx="1248">
                  <c:v>43.250885719999999</c:v>
                </c:pt>
                <c:pt idx="1249">
                  <c:v>43.545811129999997</c:v>
                </c:pt>
                <c:pt idx="1250">
                  <c:v>44.181506560000003</c:v>
                </c:pt>
                <c:pt idx="1251">
                  <c:v>34.628727120000001</c:v>
                </c:pt>
                <c:pt idx="1252">
                  <c:v>33.787994249999997</c:v>
                </c:pt>
                <c:pt idx="1253">
                  <c:v>33.029076070000002</c:v>
                </c:pt>
                <c:pt idx="1254">
                  <c:v>33.163657669999999</c:v>
                </c:pt>
                <c:pt idx="1255">
                  <c:v>33.19691401</c:v>
                </c:pt>
                <c:pt idx="1256">
                  <c:v>33.031524580000003</c:v>
                </c:pt>
                <c:pt idx="1257">
                  <c:v>32.014915639999998</c:v>
                </c:pt>
                <c:pt idx="1258">
                  <c:v>32.011084850000003</c:v>
                </c:pt>
                <c:pt idx="1259">
                  <c:v>32.009295360000003</c:v>
                </c:pt>
                <c:pt idx="1260">
                  <c:v>32.963876820000003</c:v>
                </c:pt>
                <c:pt idx="1261">
                  <c:v>32.766628799999999</c:v>
                </c:pt>
                <c:pt idx="1262">
                  <c:v>32.922808209999999</c:v>
                </c:pt>
                <c:pt idx="1263">
                  <c:v>32.775095499999999</c:v>
                </c:pt>
                <c:pt idx="1264">
                  <c:v>32.928484500000003</c:v>
                </c:pt>
                <c:pt idx="1265">
                  <c:v>32.804866680000003</c:v>
                </c:pt>
                <c:pt idx="1266">
                  <c:v>32.854627000000001</c:v>
                </c:pt>
                <c:pt idx="1267">
                  <c:v>32.861241010000001</c:v>
                </c:pt>
                <c:pt idx="1268">
                  <c:v>32.9651122</c:v>
                </c:pt>
                <c:pt idx="1269">
                  <c:v>32.670147110000002</c:v>
                </c:pt>
                <c:pt idx="1270">
                  <c:v>32.535670529999997</c:v>
                </c:pt>
                <c:pt idx="1271">
                  <c:v>32.728222559999999</c:v>
                </c:pt>
                <c:pt idx="1272">
                  <c:v>32.647382700000001</c:v>
                </c:pt>
                <c:pt idx="1273">
                  <c:v>32.58343318</c:v>
                </c:pt>
                <c:pt idx="1274">
                  <c:v>32.057099149999999</c:v>
                </c:pt>
                <c:pt idx="1275">
                  <c:v>32.22938576</c:v>
                </c:pt>
                <c:pt idx="1276">
                  <c:v>32.318540820000003</c:v>
                </c:pt>
                <c:pt idx="1277">
                  <c:v>31.824721019999998</c:v>
                </c:pt>
                <c:pt idx="1278">
                  <c:v>32.34693935</c:v>
                </c:pt>
                <c:pt idx="1279">
                  <c:v>32.099472059999997</c:v>
                </c:pt>
                <c:pt idx="1280">
                  <c:v>32.018623140000003</c:v>
                </c:pt>
                <c:pt idx="1281">
                  <c:v>32.01845986</c:v>
                </c:pt>
                <c:pt idx="1282">
                  <c:v>32.72441164</c:v>
                </c:pt>
                <c:pt idx="1283">
                  <c:v>33.322078329999997</c:v>
                </c:pt>
                <c:pt idx="1284">
                  <c:v>32.902295510000002</c:v>
                </c:pt>
                <c:pt idx="1285">
                  <c:v>32.799844540000002</c:v>
                </c:pt>
                <c:pt idx="1286">
                  <c:v>32.497467319999998</c:v>
                </c:pt>
                <c:pt idx="1287">
                  <c:v>32.47411202</c:v>
                </c:pt>
                <c:pt idx="1288">
                  <c:v>31.914111290000001</c:v>
                </c:pt>
                <c:pt idx="1289">
                  <c:v>32.520979509999997</c:v>
                </c:pt>
                <c:pt idx="1290">
                  <c:v>32.95172067</c:v>
                </c:pt>
                <c:pt idx="1291">
                  <c:v>33.183850419999999</c:v>
                </c:pt>
                <c:pt idx="1292">
                  <c:v>33.044953190000001</c:v>
                </c:pt>
                <c:pt idx="1293">
                  <c:v>33.218687750000001</c:v>
                </c:pt>
                <c:pt idx="1294">
                  <c:v>33.707501059999998</c:v>
                </c:pt>
                <c:pt idx="1295">
                  <c:v>34.516184729999999</c:v>
                </c:pt>
                <c:pt idx="1296">
                  <c:v>35.886153989999997</c:v>
                </c:pt>
                <c:pt idx="1297">
                  <c:v>36.01745639</c:v>
                </c:pt>
                <c:pt idx="1298">
                  <c:v>35.846959929999997</c:v>
                </c:pt>
                <c:pt idx="1299">
                  <c:v>36.593796900000001</c:v>
                </c:pt>
                <c:pt idx="1300">
                  <c:v>36.700188439999998</c:v>
                </c:pt>
                <c:pt idx="1301">
                  <c:v>36.123018829999999</c:v>
                </c:pt>
                <c:pt idx="1302">
                  <c:v>35.960355200000002</c:v>
                </c:pt>
                <c:pt idx="1303">
                  <c:v>35.562516330000001</c:v>
                </c:pt>
                <c:pt idx="1304">
                  <c:v>35.859445800000003</c:v>
                </c:pt>
                <c:pt idx="1305">
                  <c:v>35.940289669999999</c:v>
                </c:pt>
                <c:pt idx="1306">
                  <c:v>35.482934810000003</c:v>
                </c:pt>
                <c:pt idx="1307">
                  <c:v>34.828134009999999</c:v>
                </c:pt>
                <c:pt idx="1308">
                  <c:v>34.057182220000001</c:v>
                </c:pt>
                <c:pt idx="1309">
                  <c:v>34.017438409999997</c:v>
                </c:pt>
                <c:pt idx="1310">
                  <c:v>33.755088649999998</c:v>
                </c:pt>
                <c:pt idx="1311">
                  <c:v>33.792513079999999</c:v>
                </c:pt>
                <c:pt idx="1312">
                  <c:v>33.87711402</c:v>
                </c:pt>
                <c:pt idx="1313">
                  <c:v>33.955659449999999</c:v>
                </c:pt>
                <c:pt idx="1314">
                  <c:v>34.47673829</c:v>
                </c:pt>
                <c:pt idx="1315">
                  <c:v>34.643504149999998</c:v>
                </c:pt>
                <c:pt idx="1316">
                  <c:v>34.734950900000001</c:v>
                </c:pt>
                <c:pt idx="1317">
                  <c:v>34.343982850000003</c:v>
                </c:pt>
                <c:pt idx="1318">
                  <c:v>34.794858060000003</c:v>
                </c:pt>
                <c:pt idx="1319">
                  <c:v>34.863701239999997</c:v>
                </c:pt>
                <c:pt idx="1320">
                  <c:v>34.851959659999999</c:v>
                </c:pt>
                <c:pt idx="1321">
                  <c:v>34.924999999999997</c:v>
                </c:pt>
                <c:pt idx="1322">
                  <c:v>34.14</c:v>
                </c:pt>
                <c:pt idx="1323">
                  <c:v>34</c:v>
                </c:pt>
                <c:pt idx="1324">
                  <c:v>33.865000000000002</c:v>
                </c:pt>
                <c:pt idx="1325">
                  <c:v>33.78</c:v>
                </c:pt>
                <c:pt idx="1326">
                  <c:v>33.645000000000003</c:v>
                </c:pt>
                <c:pt idx="1327">
                  <c:v>33.93</c:v>
                </c:pt>
                <c:pt idx="1328">
                  <c:v>34.265000000000001</c:v>
                </c:pt>
                <c:pt idx="1329">
                  <c:v>34.555</c:v>
                </c:pt>
                <c:pt idx="1330">
                  <c:v>35.17</c:v>
                </c:pt>
                <c:pt idx="1331">
                  <c:v>34.685000000000002</c:v>
                </c:pt>
                <c:pt idx="1332">
                  <c:v>38.520000000000003</c:v>
                </c:pt>
                <c:pt idx="1333">
                  <c:v>38.195</c:v>
                </c:pt>
                <c:pt idx="1334">
                  <c:v>38.270000000000003</c:v>
                </c:pt>
                <c:pt idx="1335">
                  <c:v>37.795000000000002</c:v>
                </c:pt>
                <c:pt idx="1336">
                  <c:v>38.585000000000001</c:v>
                </c:pt>
                <c:pt idx="1337">
                  <c:v>39.29</c:v>
                </c:pt>
                <c:pt idx="1338">
                  <c:v>39.575000000000003</c:v>
                </c:pt>
                <c:pt idx="1339">
                  <c:v>40.869999999999997</c:v>
                </c:pt>
                <c:pt idx="1340">
                  <c:v>39.520000000000003</c:v>
                </c:pt>
                <c:pt idx="1341">
                  <c:v>40.875</c:v>
                </c:pt>
                <c:pt idx="1342">
                  <c:v>41.655000000000001</c:v>
                </c:pt>
                <c:pt idx="1343">
                  <c:v>40.799999999999997</c:v>
                </c:pt>
                <c:pt idx="1344">
                  <c:v>40.924999999999997</c:v>
                </c:pt>
                <c:pt idx="1345">
                  <c:v>40.75</c:v>
                </c:pt>
                <c:pt idx="1346">
                  <c:v>40.784999999999997</c:v>
                </c:pt>
                <c:pt idx="1347">
                  <c:v>40.984999999999999</c:v>
                </c:pt>
                <c:pt idx="1348">
                  <c:v>40.594999999999999</c:v>
                </c:pt>
                <c:pt idx="1349">
                  <c:v>39.365000000000002</c:v>
                </c:pt>
                <c:pt idx="1350">
                  <c:v>39.484999999999999</c:v>
                </c:pt>
                <c:pt idx="1351">
                  <c:v>39.465000000000003</c:v>
                </c:pt>
                <c:pt idx="1352">
                  <c:v>39.564999999999998</c:v>
                </c:pt>
                <c:pt idx="1353">
                  <c:v>39.975000000000001</c:v>
                </c:pt>
                <c:pt idx="1354">
                  <c:v>40.35</c:v>
                </c:pt>
                <c:pt idx="1355">
                  <c:v>40.484999999999999</c:v>
                </c:pt>
                <c:pt idx="1356">
                  <c:v>40.74</c:v>
                </c:pt>
                <c:pt idx="1357">
                  <c:v>41.69</c:v>
                </c:pt>
                <c:pt idx="1358">
                  <c:v>44.77</c:v>
                </c:pt>
                <c:pt idx="1359">
                  <c:v>46.65</c:v>
                </c:pt>
                <c:pt idx="1360">
                  <c:v>45.634999999999998</c:v>
                </c:pt>
                <c:pt idx="1361">
                  <c:v>51.54</c:v>
                </c:pt>
                <c:pt idx="1362">
                  <c:v>51.68</c:v>
                </c:pt>
                <c:pt idx="1363">
                  <c:v>54.615000000000002</c:v>
                </c:pt>
                <c:pt idx="1364">
                  <c:v>53.65</c:v>
                </c:pt>
                <c:pt idx="1365">
                  <c:v>54.225000000000001</c:v>
                </c:pt>
                <c:pt idx="1366">
                  <c:v>54.12</c:v>
                </c:pt>
                <c:pt idx="1367">
                  <c:v>54.11</c:v>
                </c:pt>
                <c:pt idx="1368">
                  <c:v>53.86</c:v>
                </c:pt>
                <c:pt idx="1369">
                  <c:v>54.615000000000002</c:v>
                </c:pt>
                <c:pt idx="1370">
                  <c:v>56.31</c:v>
                </c:pt>
                <c:pt idx="1371">
                  <c:v>56.28</c:v>
                </c:pt>
                <c:pt idx="1372">
                  <c:v>56.3</c:v>
                </c:pt>
                <c:pt idx="1373">
                  <c:v>56.02</c:v>
                </c:pt>
                <c:pt idx="1374">
                  <c:v>56</c:v>
                </c:pt>
                <c:pt idx="1375">
                  <c:v>55.74</c:v>
                </c:pt>
                <c:pt idx="1376">
                  <c:v>56.37</c:v>
                </c:pt>
                <c:pt idx="1377">
                  <c:v>55.674999999999997</c:v>
                </c:pt>
                <c:pt idx="1378">
                  <c:v>56.35</c:v>
                </c:pt>
                <c:pt idx="1379">
                  <c:v>56.32</c:v>
                </c:pt>
                <c:pt idx="1380">
                  <c:v>56.14</c:v>
                </c:pt>
                <c:pt idx="1381">
                  <c:v>56.79</c:v>
                </c:pt>
                <c:pt idx="1382">
                  <c:v>55.835000000000001</c:v>
                </c:pt>
                <c:pt idx="1383">
                  <c:v>55.32</c:v>
                </c:pt>
                <c:pt idx="1384">
                  <c:v>54.344999999999999</c:v>
                </c:pt>
                <c:pt idx="1385">
                  <c:v>53.244999999999997</c:v>
                </c:pt>
                <c:pt idx="1386">
                  <c:v>53.274999999999999</c:v>
                </c:pt>
                <c:pt idx="1387">
                  <c:v>53.954999999999998</c:v>
                </c:pt>
                <c:pt idx="1388">
                  <c:v>53.424999999999997</c:v>
                </c:pt>
                <c:pt idx="1389">
                  <c:v>55.66</c:v>
                </c:pt>
                <c:pt idx="1390">
                  <c:v>55.48</c:v>
                </c:pt>
                <c:pt idx="1391">
                  <c:v>55.12</c:v>
                </c:pt>
                <c:pt idx="1392">
                  <c:v>55.51</c:v>
                </c:pt>
                <c:pt idx="1393">
                  <c:v>54.41</c:v>
                </c:pt>
                <c:pt idx="1394">
                  <c:v>54.314999999999998</c:v>
                </c:pt>
                <c:pt idx="1395">
                  <c:v>53.95</c:v>
                </c:pt>
                <c:pt idx="1396">
                  <c:v>53.36</c:v>
                </c:pt>
                <c:pt idx="1397">
                  <c:v>54.17</c:v>
                </c:pt>
                <c:pt idx="1398">
                  <c:v>52.05</c:v>
                </c:pt>
                <c:pt idx="1399">
                  <c:v>51.615000000000002</c:v>
                </c:pt>
                <c:pt idx="1400">
                  <c:v>50.984999999999999</c:v>
                </c:pt>
                <c:pt idx="1401">
                  <c:v>49.59</c:v>
                </c:pt>
                <c:pt idx="1402">
                  <c:v>49.64</c:v>
                </c:pt>
                <c:pt idx="1403">
                  <c:v>49.155000000000001</c:v>
                </c:pt>
                <c:pt idx="1404">
                  <c:v>48.075000000000003</c:v>
                </c:pt>
                <c:pt idx="1405">
                  <c:v>47.8</c:v>
                </c:pt>
                <c:pt idx="1406">
                  <c:v>47.72</c:v>
                </c:pt>
                <c:pt idx="1407">
                  <c:v>47.67</c:v>
                </c:pt>
                <c:pt idx="1408">
                  <c:v>47.27</c:v>
                </c:pt>
                <c:pt idx="1409">
                  <c:v>46.9</c:v>
                </c:pt>
                <c:pt idx="1410">
                  <c:v>46.46</c:v>
                </c:pt>
                <c:pt idx="1411">
                  <c:v>46.18</c:v>
                </c:pt>
                <c:pt idx="1412">
                  <c:v>45.13</c:v>
                </c:pt>
                <c:pt idx="1413">
                  <c:v>44.74</c:v>
                </c:pt>
                <c:pt idx="1414">
                  <c:v>44.84</c:v>
                </c:pt>
                <c:pt idx="1415">
                  <c:v>44.15</c:v>
                </c:pt>
                <c:pt idx="1416">
                  <c:v>44.405000000000001</c:v>
                </c:pt>
                <c:pt idx="1417">
                  <c:v>44.52</c:v>
                </c:pt>
                <c:pt idx="1418">
                  <c:v>43.62</c:v>
                </c:pt>
                <c:pt idx="1419">
                  <c:v>43.52</c:v>
                </c:pt>
                <c:pt idx="1420">
                  <c:v>42.86</c:v>
                </c:pt>
                <c:pt idx="1421">
                  <c:v>42.73</c:v>
                </c:pt>
                <c:pt idx="1422">
                  <c:v>40.340000000000003</c:v>
                </c:pt>
                <c:pt idx="1423">
                  <c:v>38.51</c:v>
                </c:pt>
                <c:pt idx="1424">
                  <c:v>39.15</c:v>
                </c:pt>
                <c:pt idx="1425">
                  <c:v>38.954999999999998</c:v>
                </c:pt>
                <c:pt idx="1426">
                  <c:v>39.414999999999999</c:v>
                </c:pt>
                <c:pt idx="1427">
                  <c:v>38.71</c:v>
                </c:pt>
                <c:pt idx="1428">
                  <c:v>38.64</c:v>
                </c:pt>
                <c:pt idx="1429">
                  <c:v>38.5</c:v>
                </c:pt>
                <c:pt idx="1430">
                  <c:v>38.53</c:v>
                </c:pt>
                <c:pt idx="1431">
                  <c:v>38.67</c:v>
                </c:pt>
                <c:pt idx="1432">
                  <c:v>38.82</c:v>
                </c:pt>
                <c:pt idx="1433">
                  <c:v>38.450000000000003</c:v>
                </c:pt>
                <c:pt idx="1434">
                  <c:v>38.53</c:v>
                </c:pt>
                <c:pt idx="1435">
                  <c:v>39.5</c:v>
                </c:pt>
                <c:pt idx="1436">
                  <c:v>38.99</c:v>
                </c:pt>
                <c:pt idx="1437">
                  <c:v>38.94</c:v>
                </c:pt>
                <c:pt idx="1438">
                  <c:v>39.049999999999997</c:v>
                </c:pt>
                <c:pt idx="1439">
                  <c:v>38.93</c:v>
                </c:pt>
                <c:pt idx="1440">
                  <c:v>38.9</c:v>
                </c:pt>
                <c:pt idx="1441">
                  <c:v>39.130000000000003</c:v>
                </c:pt>
                <c:pt idx="1442">
                  <c:v>38.93</c:v>
                </c:pt>
                <c:pt idx="1443">
                  <c:v>38.94</c:v>
                </c:pt>
                <c:pt idx="1444">
                  <c:v>38.950000000000003</c:v>
                </c:pt>
                <c:pt idx="1445">
                  <c:v>38.89</c:v>
                </c:pt>
                <c:pt idx="1446">
                  <c:v>38.869999999999997</c:v>
                </c:pt>
                <c:pt idx="1447">
                  <c:v>38.96</c:v>
                </c:pt>
                <c:pt idx="1448">
                  <c:v>39.03</c:v>
                </c:pt>
                <c:pt idx="1449">
                  <c:v>38.555</c:v>
                </c:pt>
                <c:pt idx="1450">
                  <c:v>38.28</c:v>
                </c:pt>
                <c:pt idx="1451">
                  <c:v>38.25</c:v>
                </c:pt>
                <c:pt idx="1452">
                  <c:v>37.805</c:v>
                </c:pt>
                <c:pt idx="1453">
                  <c:v>37.814999999999998</c:v>
                </c:pt>
                <c:pt idx="1454">
                  <c:v>37.86</c:v>
                </c:pt>
                <c:pt idx="1455">
                  <c:v>37.86</c:v>
                </c:pt>
                <c:pt idx="1456">
                  <c:v>38.28</c:v>
                </c:pt>
                <c:pt idx="1457">
                  <c:v>38.43</c:v>
                </c:pt>
                <c:pt idx="1458">
                  <c:v>37.85</c:v>
                </c:pt>
                <c:pt idx="1459">
                  <c:v>40.28</c:v>
                </c:pt>
                <c:pt idx="1460">
                  <c:v>39.840000000000003</c:v>
                </c:pt>
                <c:pt idx="1461">
                  <c:v>39.270000000000003</c:v>
                </c:pt>
                <c:pt idx="1462">
                  <c:v>39.42</c:v>
                </c:pt>
                <c:pt idx="1463">
                  <c:v>39.26</c:v>
                </c:pt>
                <c:pt idx="1464">
                  <c:v>39.33</c:v>
                </c:pt>
                <c:pt idx="1465">
                  <c:v>39.33</c:v>
                </c:pt>
                <c:pt idx="1466">
                  <c:v>39.369999999999997</c:v>
                </c:pt>
                <c:pt idx="1467">
                  <c:v>39.869999999999997</c:v>
                </c:pt>
                <c:pt idx="1468">
                  <c:v>39.04</c:v>
                </c:pt>
                <c:pt idx="1469">
                  <c:v>39.130000000000003</c:v>
                </c:pt>
                <c:pt idx="1470">
                  <c:v>39.08</c:v>
                </c:pt>
                <c:pt idx="1471">
                  <c:v>39.01</c:v>
                </c:pt>
                <c:pt idx="1472">
                  <c:v>39.08</c:v>
                </c:pt>
                <c:pt idx="1473">
                  <c:v>38.99</c:v>
                </c:pt>
                <c:pt idx="1474">
                  <c:v>39.4</c:v>
                </c:pt>
                <c:pt idx="1475">
                  <c:v>38.79</c:v>
                </c:pt>
                <c:pt idx="1476">
                  <c:v>38.92</c:v>
                </c:pt>
                <c:pt idx="1477">
                  <c:v>38.47</c:v>
                </c:pt>
                <c:pt idx="1478">
                  <c:v>39.270000000000003</c:v>
                </c:pt>
                <c:pt idx="1479">
                  <c:v>41.38</c:v>
                </c:pt>
                <c:pt idx="1480">
                  <c:v>40.865000000000002</c:v>
                </c:pt>
                <c:pt idx="1481">
                  <c:v>40.79</c:v>
                </c:pt>
                <c:pt idx="1482">
                  <c:v>40.81</c:v>
                </c:pt>
                <c:pt idx="1483">
                  <c:v>40.755000000000003</c:v>
                </c:pt>
                <c:pt idx="1484">
                  <c:v>40.93</c:v>
                </c:pt>
                <c:pt idx="1485">
                  <c:v>41.045000000000002</c:v>
                </c:pt>
                <c:pt idx="1486">
                  <c:v>41.85</c:v>
                </c:pt>
                <c:pt idx="1487">
                  <c:v>41.97</c:v>
                </c:pt>
                <c:pt idx="1488">
                  <c:v>41.74</c:v>
                </c:pt>
                <c:pt idx="1489">
                  <c:v>41.76</c:v>
                </c:pt>
                <c:pt idx="1490">
                  <c:v>42.075000000000003</c:v>
                </c:pt>
                <c:pt idx="1491">
                  <c:v>42.085000000000001</c:v>
                </c:pt>
                <c:pt idx="1492">
                  <c:v>41.82</c:v>
                </c:pt>
                <c:pt idx="1493">
                  <c:v>41.76</c:v>
                </c:pt>
                <c:pt idx="1494">
                  <c:v>42.22</c:v>
                </c:pt>
                <c:pt idx="1495">
                  <c:v>41.895000000000003</c:v>
                </c:pt>
                <c:pt idx="1496">
                  <c:v>41.634999999999998</c:v>
                </c:pt>
                <c:pt idx="1497">
                  <c:v>41.26</c:v>
                </c:pt>
                <c:pt idx="1498">
                  <c:v>40.950000000000003</c:v>
                </c:pt>
                <c:pt idx="1499">
                  <c:v>40.19</c:v>
                </c:pt>
                <c:pt idx="1500">
                  <c:v>39.97</c:v>
                </c:pt>
                <c:pt idx="1501">
                  <c:v>39.96</c:v>
                </c:pt>
                <c:pt idx="1502">
                  <c:v>39.96</c:v>
                </c:pt>
                <c:pt idx="1503">
                  <c:v>40</c:v>
                </c:pt>
                <c:pt idx="1504">
                  <c:v>39.78</c:v>
                </c:pt>
                <c:pt idx="1505">
                  <c:v>39.880000000000003</c:v>
                </c:pt>
                <c:pt idx="1506">
                  <c:v>39.765000000000001</c:v>
                </c:pt>
                <c:pt idx="1507">
                  <c:v>39.765000000000001</c:v>
                </c:pt>
                <c:pt idx="1508">
                  <c:v>39.615000000000002</c:v>
                </c:pt>
                <c:pt idx="1509">
                  <c:v>39.26</c:v>
                </c:pt>
                <c:pt idx="1510">
                  <c:v>39.265000000000001</c:v>
                </c:pt>
                <c:pt idx="1511">
                  <c:v>38.67</c:v>
                </c:pt>
                <c:pt idx="1512">
                  <c:v>39.020000000000003</c:v>
                </c:pt>
                <c:pt idx="1513">
                  <c:v>39.024999999999999</c:v>
                </c:pt>
                <c:pt idx="1514">
                  <c:v>37.520000000000003</c:v>
                </c:pt>
                <c:pt idx="1515">
                  <c:v>37.799999999999997</c:v>
                </c:pt>
                <c:pt idx="1516">
                  <c:v>36.46</c:v>
                </c:pt>
                <c:pt idx="1517">
                  <c:v>36.17</c:v>
                </c:pt>
                <c:pt idx="1518">
                  <c:v>35.344999999999999</c:v>
                </c:pt>
                <c:pt idx="1519">
                  <c:v>35.79</c:v>
                </c:pt>
                <c:pt idx="1520">
                  <c:v>36.299999999999997</c:v>
                </c:pt>
                <c:pt idx="1521">
                  <c:v>35.33</c:v>
                </c:pt>
                <c:pt idx="1522">
                  <c:v>35.33</c:v>
                </c:pt>
                <c:pt idx="1523">
                  <c:v>35.14</c:v>
                </c:pt>
                <c:pt idx="1524">
                  <c:v>34.784999999999997</c:v>
                </c:pt>
                <c:pt idx="1525">
                  <c:v>34.799999999999997</c:v>
                </c:pt>
                <c:pt idx="1526">
                  <c:v>33.869999999999997</c:v>
                </c:pt>
                <c:pt idx="1527">
                  <c:v>33.369999999999997</c:v>
                </c:pt>
                <c:pt idx="1528">
                  <c:v>33.270000000000003</c:v>
                </c:pt>
                <c:pt idx="1529">
                  <c:v>32.53</c:v>
                </c:pt>
                <c:pt idx="1530">
                  <c:v>31.565000000000001</c:v>
                </c:pt>
                <c:pt idx="1531">
                  <c:v>31.36</c:v>
                </c:pt>
                <c:pt idx="1532">
                  <c:v>31.925000000000001</c:v>
                </c:pt>
                <c:pt idx="1533">
                  <c:v>30.4</c:v>
                </c:pt>
                <c:pt idx="1534">
                  <c:v>31.015000000000001</c:v>
                </c:pt>
                <c:pt idx="1535">
                  <c:v>31.84</c:v>
                </c:pt>
                <c:pt idx="1536">
                  <c:v>30.89</c:v>
                </c:pt>
                <c:pt idx="1537">
                  <c:v>30.914999999999999</c:v>
                </c:pt>
                <c:pt idx="1538">
                  <c:v>30.76</c:v>
                </c:pt>
                <c:pt idx="1539">
                  <c:v>30.684999999999999</c:v>
                </c:pt>
                <c:pt idx="1540">
                  <c:v>30.75</c:v>
                </c:pt>
                <c:pt idx="1541">
                  <c:v>30.27</c:v>
                </c:pt>
                <c:pt idx="1542">
                  <c:v>30.26</c:v>
                </c:pt>
                <c:pt idx="1543">
                  <c:v>30.05</c:v>
                </c:pt>
                <c:pt idx="1544">
                  <c:v>29.945</c:v>
                </c:pt>
                <c:pt idx="1545">
                  <c:v>30.34</c:v>
                </c:pt>
                <c:pt idx="1546">
                  <c:v>30.175000000000001</c:v>
                </c:pt>
                <c:pt idx="1547">
                  <c:v>30.375</c:v>
                </c:pt>
                <c:pt idx="1548">
                  <c:v>30.28</c:v>
                </c:pt>
                <c:pt idx="1549">
                  <c:v>29.5</c:v>
                </c:pt>
                <c:pt idx="1550">
                  <c:v>29.7</c:v>
                </c:pt>
                <c:pt idx="1551">
                  <c:v>29.635000000000002</c:v>
                </c:pt>
                <c:pt idx="1552">
                  <c:v>29.58</c:v>
                </c:pt>
                <c:pt idx="1553">
                  <c:v>29.72</c:v>
                </c:pt>
                <c:pt idx="1554">
                  <c:v>29.414999999999999</c:v>
                </c:pt>
                <c:pt idx="1555">
                  <c:v>29.1</c:v>
                </c:pt>
                <c:pt idx="1556">
                  <c:v>29.2</c:v>
                </c:pt>
                <c:pt idx="1557">
                  <c:v>29.14</c:v>
                </c:pt>
                <c:pt idx="1558">
                  <c:v>28.38</c:v>
                </c:pt>
                <c:pt idx="1559">
                  <c:v>28.77</c:v>
                </c:pt>
                <c:pt idx="1560">
                  <c:v>29.004999999999999</c:v>
                </c:pt>
                <c:pt idx="1561">
                  <c:v>29.504999999999999</c:v>
                </c:pt>
                <c:pt idx="1562">
                  <c:v>29.44</c:v>
                </c:pt>
                <c:pt idx="1563">
                  <c:v>29.425000000000001</c:v>
                </c:pt>
                <c:pt idx="1564">
                  <c:v>29.984999999999999</c:v>
                </c:pt>
                <c:pt idx="1565">
                  <c:v>31.04</c:v>
                </c:pt>
                <c:pt idx="1566">
                  <c:v>31.65</c:v>
                </c:pt>
                <c:pt idx="1567">
                  <c:v>31.605</c:v>
                </c:pt>
                <c:pt idx="1568">
                  <c:v>31.66</c:v>
                </c:pt>
                <c:pt idx="1569">
                  <c:v>32.225000000000001</c:v>
                </c:pt>
                <c:pt idx="1570">
                  <c:v>31.83</c:v>
                </c:pt>
                <c:pt idx="1571">
                  <c:v>31.93</c:v>
                </c:pt>
                <c:pt idx="1572">
                  <c:v>31.91</c:v>
                </c:pt>
                <c:pt idx="1573">
                  <c:v>32.005000000000003</c:v>
                </c:pt>
                <c:pt idx="1574">
                  <c:v>32.71</c:v>
                </c:pt>
                <c:pt idx="1575">
                  <c:v>33.07</c:v>
                </c:pt>
                <c:pt idx="1576">
                  <c:v>33.104999999999997</c:v>
                </c:pt>
                <c:pt idx="1577">
                  <c:v>34.4</c:v>
                </c:pt>
                <c:pt idx="1578">
                  <c:v>34.1</c:v>
                </c:pt>
                <c:pt idx="1579">
                  <c:v>34.284999999999997</c:v>
                </c:pt>
                <c:pt idx="1580">
                  <c:v>34.265000000000001</c:v>
                </c:pt>
                <c:pt idx="1581">
                  <c:v>34.265000000000001</c:v>
                </c:pt>
                <c:pt idx="1582">
                  <c:v>33.78</c:v>
                </c:pt>
                <c:pt idx="1583">
                  <c:v>34.015000000000001</c:v>
                </c:pt>
                <c:pt idx="1584">
                  <c:v>34.21</c:v>
                </c:pt>
                <c:pt idx="1585">
                  <c:v>33.950000000000003</c:v>
                </c:pt>
                <c:pt idx="1586">
                  <c:v>33.86</c:v>
                </c:pt>
                <c:pt idx="1587">
                  <c:v>33.979999999999997</c:v>
                </c:pt>
                <c:pt idx="1588">
                  <c:v>33.61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37-47A9-9839-2F8415D31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918992"/>
        <c:axId val="740918008"/>
      </c:lineChart>
      <c:dateAx>
        <c:axId val="740918992"/>
        <c:scaling>
          <c:orientation val="minMax"/>
          <c:min val="45109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40918008"/>
        <c:crosses val="autoZero"/>
        <c:auto val="1"/>
        <c:lblOffset val="100"/>
        <c:baseTimeUnit val="days"/>
        <c:majorUnit val="2"/>
      </c:dateAx>
      <c:valAx>
        <c:axId val="740918008"/>
        <c:scaling>
          <c:orientation val="minMax"/>
          <c:max val="180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409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940735307507685"/>
          <c:w val="0.99731626612020607"/>
          <c:h val="4.0592646924923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30א:המרווחים </a:t>
            </a:r>
            <a:r>
              <a:rPr lang="he-IL" sz="1100" b="1" dirty="0">
                <a:solidFill>
                  <a:schemeClr val="tx1"/>
                </a:solidFill>
              </a:rPr>
              <a:t>בין אג"ח ישראל שקלי ודולרי ל-10 שנים  לבין ה-</a:t>
            </a:r>
            <a:r>
              <a:rPr lang="en-US" sz="1100" b="1" dirty="0">
                <a:solidFill>
                  <a:schemeClr val="tx1"/>
                </a:solidFill>
              </a:rPr>
              <a:t>Treasury bond</a:t>
            </a:r>
            <a:endParaRPr lang="he-IL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נתונים יומיים, אוגוסט 2023 עד פברואר 2026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4752748058253849E-2"/>
          <c:y val="0.14946566354229632"/>
          <c:w val="0.84049277397752298"/>
          <c:h val="0.67383699764440363"/>
        </c:manualLayout>
      </c:layout>
      <c:lineChart>
        <c:grouping val="standard"/>
        <c:varyColors val="0"/>
        <c:ser>
          <c:idx val="0"/>
          <c:order val="0"/>
          <c:tx>
            <c:strRef>
              <c:f>'מרווח שקלי ודולרי'!$B$2</c:f>
              <c:strCache>
                <c:ptCount val="1"/>
                <c:pt idx="0">
                  <c:v>מרווח בין תשואת אג"ח ישראלי שקלי ל-10 שנים לבין ה-Treasury bond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53"/>
              <c:layout>
                <c:manualLayout>
                  <c:x val="0"/>
                  <c:y val="-2.312995365423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81-4F81-B6B1-E02EB2F468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ודולרי'!$A$3:$A$856</c:f>
              <c:numCache>
                <c:formatCode>m/d/yyyy</c:formatCode>
                <c:ptCount val="854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  <c:pt idx="781">
                  <c:v>45984</c:v>
                </c:pt>
                <c:pt idx="782">
                  <c:v>45985</c:v>
                </c:pt>
                <c:pt idx="783">
                  <c:v>45986</c:v>
                </c:pt>
                <c:pt idx="784">
                  <c:v>45987</c:v>
                </c:pt>
                <c:pt idx="785">
                  <c:v>45988</c:v>
                </c:pt>
                <c:pt idx="786">
                  <c:v>45989</c:v>
                </c:pt>
                <c:pt idx="787">
                  <c:v>45991</c:v>
                </c:pt>
                <c:pt idx="788">
                  <c:v>45992</c:v>
                </c:pt>
                <c:pt idx="789">
                  <c:v>45993</c:v>
                </c:pt>
                <c:pt idx="790">
                  <c:v>45994</c:v>
                </c:pt>
                <c:pt idx="791">
                  <c:v>45995</c:v>
                </c:pt>
                <c:pt idx="792">
                  <c:v>45996</c:v>
                </c:pt>
                <c:pt idx="793">
                  <c:v>45998</c:v>
                </c:pt>
                <c:pt idx="794">
                  <c:v>45999</c:v>
                </c:pt>
                <c:pt idx="795">
                  <c:v>46000</c:v>
                </c:pt>
                <c:pt idx="796">
                  <c:v>46001</c:v>
                </c:pt>
                <c:pt idx="797">
                  <c:v>46002</c:v>
                </c:pt>
                <c:pt idx="798">
                  <c:v>46003</c:v>
                </c:pt>
                <c:pt idx="799">
                  <c:v>46005</c:v>
                </c:pt>
                <c:pt idx="800">
                  <c:v>46006</c:v>
                </c:pt>
                <c:pt idx="801">
                  <c:v>46007</c:v>
                </c:pt>
                <c:pt idx="802">
                  <c:v>46008</c:v>
                </c:pt>
                <c:pt idx="803">
                  <c:v>46009</c:v>
                </c:pt>
                <c:pt idx="804">
                  <c:v>46010</c:v>
                </c:pt>
                <c:pt idx="805">
                  <c:v>46012</c:v>
                </c:pt>
                <c:pt idx="806">
                  <c:v>46013</c:v>
                </c:pt>
                <c:pt idx="807">
                  <c:v>46014</c:v>
                </c:pt>
                <c:pt idx="808">
                  <c:v>46015</c:v>
                </c:pt>
                <c:pt idx="809">
                  <c:v>46016</c:v>
                </c:pt>
                <c:pt idx="810">
                  <c:v>46017</c:v>
                </c:pt>
                <c:pt idx="811">
                  <c:v>46019</c:v>
                </c:pt>
                <c:pt idx="812">
                  <c:v>46020</c:v>
                </c:pt>
                <c:pt idx="813">
                  <c:v>46021</c:v>
                </c:pt>
                <c:pt idx="814">
                  <c:v>46022</c:v>
                </c:pt>
                <c:pt idx="815">
                  <c:v>46023</c:v>
                </c:pt>
                <c:pt idx="816">
                  <c:v>46024</c:v>
                </c:pt>
                <c:pt idx="817">
                  <c:v>46027</c:v>
                </c:pt>
                <c:pt idx="818">
                  <c:v>46028</c:v>
                </c:pt>
                <c:pt idx="819">
                  <c:v>46029</c:v>
                </c:pt>
                <c:pt idx="820">
                  <c:v>46030</c:v>
                </c:pt>
                <c:pt idx="821">
                  <c:v>46031</c:v>
                </c:pt>
                <c:pt idx="822">
                  <c:v>46032</c:v>
                </c:pt>
                <c:pt idx="823">
                  <c:v>46034</c:v>
                </c:pt>
                <c:pt idx="824">
                  <c:v>46035</c:v>
                </c:pt>
                <c:pt idx="825">
                  <c:v>46036</c:v>
                </c:pt>
                <c:pt idx="826">
                  <c:v>46037</c:v>
                </c:pt>
                <c:pt idx="827">
                  <c:v>46038</c:v>
                </c:pt>
                <c:pt idx="828">
                  <c:v>46039</c:v>
                </c:pt>
                <c:pt idx="829">
                  <c:v>46041</c:v>
                </c:pt>
                <c:pt idx="830">
                  <c:v>46042</c:v>
                </c:pt>
                <c:pt idx="831">
                  <c:v>46043</c:v>
                </c:pt>
                <c:pt idx="832">
                  <c:v>46044</c:v>
                </c:pt>
                <c:pt idx="833">
                  <c:v>46045</c:v>
                </c:pt>
                <c:pt idx="834">
                  <c:v>46048</c:v>
                </c:pt>
                <c:pt idx="835">
                  <c:v>46049</c:v>
                </c:pt>
                <c:pt idx="836">
                  <c:v>46050</c:v>
                </c:pt>
                <c:pt idx="837">
                  <c:v>46051</c:v>
                </c:pt>
                <c:pt idx="838">
                  <c:v>46052</c:v>
                </c:pt>
                <c:pt idx="839">
                  <c:v>46055</c:v>
                </c:pt>
                <c:pt idx="840">
                  <c:v>46056</c:v>
                </c:pt>
                <c:pt idx="841">
                  <c:v>46057</c:v>
                </c:pt>
                <c:pt idx="842">
                  <c:v>46058</c:v>
                </c:pt>
                <c:pt idx="843">
                  <c:v>46059</c:v>
                </c:pt>
                <c:pt idx="844">
                  <c:v>46062</c:v>
                </c:pt>
                <c:pt idx="845">
                  <c:v>46063</c:v>
                </c:pt>
                <c:pt idx="846">
                  <c:v>46064</c:v>
                </c:pt>
                <c:pt idx="847">
                  <c:v>46065</c:v>
                </c:pt>
                <c:pt idx="848">
                  <c:v>46066</c:v>
                </c:pt>
                <c:pt idx="849">
                  <c:v>46069</c:v>
                </c:pt>
                <c:pt idx="850">
                  <c:v>46070</c:v>
                </c:pt>
                <c:pt idx="851">
                  <c:v>46071</c:v>
                </c:pt>
                <c:pt idx="852">
                  <c:v>46072</c:v>
                </c:pt>
                <c:pt idx="853">
                  <c:v>46073</c:v>
                </c:pt>
              </c:numCache>
            </c:numRef>
          </c:cat>
          <c:val>
            <c:numRef>
              <c:f>'מרווח שקלי ודולרי'!$B$3:$B$856</c:f>
              <c:numCache>
                <c:formatCode>General</c:formatCode>
                <c:ptCount val="854"/>
                <c:pt idx="0">
                  <c:v>-0.28274222825397999</c:v>
                </c:pt>
                <c:pt idx="1">
                  <c:v>-0.28865450475221976</c:v>
                </c:pt>
                <c:pt idx="2">
                  <c:v>-0.25456819414977971</c:v>
                </c:pt>
                <c:pt idx="3">
                  <c:v>-0.3070656284566895</c:v>
                </c:pt>
                <c:pt idx="4">
                  <c:v>-0.30526562845669014</c:v>
                </c:pt>
                <c:pt idx="5">
                  <c:v>-0.30526562845669014</c:v>
                </c:pt>
                <c:pt idx="6">
                  <c:v>-0.29906284805866035</c:v>
                </c:pt>
                <c:pt idx="7">
                  <c:v>-0.26410135838639004</c:v>
                </c:pt>
                <c:pt idx="8">
                  <c:v>-0.22817885211421984</c:v>
                </c:pt>
                <c:pt idx="9">
                  <c:v>-0.26277568607487023</c:v>
                </c:pt>
                <c:pt idx="10">
                  <c:v>-0.2410533428009205</c:v>
                </c:pt>
                <c:pt idx="11">
                  <c:v>-0.31175334280092004</c:v>
                </c:pt>
                <c:pt idx="12">
                  <c:v>-0.31175334280092004</c:v>
                </c:pt>
                <c:pt idx="13">
                  <c:v>-0.26267214922788007</c:v>
                </c:pt>
                <c:pt idx="14">
                  <c:v>-0.24633284181543003</c:v>
                </c:pt>
                <c:pt idx="15">
                  <c:v>-0.32005957568070009</c:v>
                </c:pt>
                <c:pt idx="16">
                  <c:v>-0.29277675210609999</c:v>
                </c:pt>
                <c:pt idx="17">
                  <c:v>-0.23667059042962002</c:v>
                </c:pt>
                <c:pt idx="18">
                  <c:v>-0.25667059042961959</c:v>
                </c:pt>
                <c:pt idx="19">
                  <c:v>-0.25667059042961959</c:v>
                </c:pt>
                <c:pt idx="20">
                  <c:v>-0.25131441724312964</c:v>
                </c:pt>
                <c:pt idx="21">
                  <c:v>-0.35580937760057019</c:v>
                </c:pt>
                <c:pt idx="22">
                  <c:v>-0.33993963798693994</c:v>
                </c:pt>
                <c:pt idx="23">
                  <c:v>-0.31404239574473003</c:v>
                </c:pt>
                <c:pt idx="24">
                  <c:v>-0.34076426310381969</c:v>
                </c:pt>
                <c:pt idx="25">
                  <c:v>-0.38686426310381972</c:v>
                </c:pt>
                <c:pt idx="26">
                  <c:v>-0.38686426310381972</c:v>
                </c:pt>
                <c:pt idx="27">
                  <c:v>-0.38686426310381972</c:v>
                </c:pt>
                <c:pt idx="28">
                  <c:v>-0.28664821102436999</c:v>
                </c:pt>
                <c:pt idx="29">
                  <c:v>-0.33027686486058005</c:v>
                </c:pt>
                <c:pt idx="30">
                  <c:v>-0.3756836157459098</c:v>
                </c:pt>
                <c:pt idx="31">
                  <c:v>-0.3985030388121098</c:v>
                </c:pt>
                <c:pt idx="32">
                  <c:v>-0.33800303881210958</c:v>
                </c:pt>
                <c:pt idx="33">
                  <c:v>-0.33800303881210958</c:v>
                </c:pt>
                <c:pt idx="34">
                  <c:v>-0.33800303881210958</c:v>
                </c:pt>
                <c:pt idx="35">
                  <c:v>-0.43770303881210992</c:v>
                </c:pt>
                <c:pt idx="36">
                  <c:v>-0.38104489516944007</c:v>
                </c:pt>
                <c:pt idx="37">
                  <c:v>-0.37640985619211964</c:v>
                </c:pt>
                <c:pt idx="38">
                  <c:v>-0.31564726790919995</c:v>
                </c:pt>
                <c:pt idx="39">
                  <c:v>-0.31194726790920058</c:v>
                </c:pt>
                <c:pt idx="40">
                  <c:v>-0.31194726790920058</c:v>
                </c:pt>
                <c:pt idx="41">
                  <c:v>-0.3723361195589403</c:v>
                </c:pt>
                <c:pt idx="42">
                  <c:v>-0.47969850842286998</c:v>
                </c:pt>
                <c:pt idx="43">
                  <c:v>-0.52256383024814923</c:v>
                </c:pt>
                <c:pt idx="44">
                  <c:v>-0.38274173340580031</c:v>
                </c:pt>
                <c:pt idx="45">
                  <c:v>-0.41865624587130945</c:v>
                </c:pt>
                <c:pt idx="46">
                  <c:v>-0.50105624587131015</c:v>
                </c:pt>
                <c:pt idx="47">
                  <c:v>-0.50105624587131015</c:v>
                </c:pt>
                <c:pt idx="48">
                  <c:v>-0.26279289882233048</c:v>
                </c:pt>
                <c:pt idx="49">
                  <c:v>-0.28093229313614021</c:v>
                </c:pt>
                <c:pt idx="50">
                  <c:v>-0.2072614687962</c:v>
                </c:pt>
                <c:pt idx="51">
                  <c:v>-0.19507831794846986</c:v>
                </c:pt>
                <c:pt idx="52">
                  <c:v>-0.55801575967291051</c:v>
                </c:pt>
                <c:pt idx="53">
                  <c:v>-0.47351575967291026</c:v>
                </c:pt>
                <c:pt idx="54">
                  <c:v>-0.47351575967291026</c:v>
                </c:pt>
                <c:pt idx="55">
                  <c:v>-0.33938274184028039</c:v>
                </c:pt>
                <c:pt idx="56">
                  <c:v>-0.45605888141416084</c:v>
                </c:pt>
                <c:pt idx="57">
                  <c:v>-0.39350049565689016</c:v>
                </c:pt>
                <c:pt idx="58">
                  <c:v>-0.53216793285556996</c:v>
                </c:pt>
                <c:pt idx="59">
                  <c:v>-0.42714960681308956</c:v>
                </c:pt>
                <c:pt idx="60">
                  <c:v>-0.35104960681309016</c:v>
                </c:pt>
                <c:pt idx="61">
                  <c:v>-0.35104960681309016</c:v>
                </c:pt>
                <c:pt idx="62">
                  <c:v>-0.34064939277941075</c:v>
                </c:pt>
                <c:pt idx="63">
                  <c:v>-0.26087691537793045</c:v>
                </c:pt>
                <c:pt idx="64">
                  <c:v>-0.25071479068784974</c:v>
                </c:pt>
                <c:pt idx="65">
                  <c:v>-0.36004185936613009</c:v>
                </c:pt>
                <c:pt idx="66">
                  <c:v>-0.11331601867656005</c:v>
                </c:pt>
                <c:pt idx="67">
                  <c:v>-0.10341601867656003</c:v>
                </c:pt>
                <c:pt idx="68">
                  <c:v>-0.10341601867656003</c:v>
                </c:pt>
                <c:pt idx="69">
                  <c:v>-6.4707659936780182E-2</c:v>
                </c:pt>
                <c:pt idx="70">
                  <c:v>-9.4331399779269631E-2</c:v>
                </c:pt>
                <c:pt idx="71">
                  <c:v>-0.21517667698368026</c:v>
                </c:pt>
                <c:pt idx="72">
                  <c:v>-0.11383501574260002</c:v>
                </c:pt>
                <c:pt idx="73">
                  <c:v>-0.14619375810246993</c:v>
                </c:pt>
                <c:pt idx="74">
                  <c:v>-5.959375810247014E-2</c:v>
                </c:pt>
                <c:pt idx="75">
                  <c:v>-5.959375810247014E-2</c:v>
                </c:pt>
                <c:pt idx="76">
                  <c:v>-0.20335507613437009</c:v>
                </c:pt>
                <c:pt idx="77">
                  <c:v>-0.2892895036087495</c:v>
                </c:pt>
                <c:pt idx="78">
                  <c:v>-0.23081881078192978</c:v>
                </c:pt>
                <c:pt idx="79">
                  <c:v>-0.20176189658661947</c:v>
                </c:pt>
                <c:pt idx="80">
                  <c:v>-0.2203643352984006</c:v>
                </c:pt>
                <c:pt idx="81">
                  <c:v>-0.2480643352984</c:v>
                </c:pt>
                <c:pt idx="82">
                  <c:v>-0.2480643352984</c:v>
                </c:pt>
                <c:pt idx="83">
                  <c:v>-9.8806766095619558E-2</c:v>
                </c:pt>
                <c:pt idx="84">
                  <c:v>-9.9812316513250288E-2</c:v>
                </c:pt>
                <c:pt idx="85">
                  <c:v>-5.2353741204980153E-2</c:v>
                </c:pt>
                <c:pt idx="86">
                  <c:v>-9.6590890028289245E-2</c:v>
                </c:pt>
                <c:pt idx="87">
                  <c:v>-3.9480679346600489E-2</c:v>
                </c:pt>
                <c:pt idx="88">
                  <c:v>-3.9380679346599834E-2</c:v>
                </c:pt>
                <c:pt idx="89">
                  <c:v>-3.9380679346599834E-2</c:v>
                </c:pt>
                <c:pt idx="90">
                  <c:v>-9.5208227734895345E-3</c:v>
                </c:pt>
                <c:pt idx="91">
                  <c:v>-6.4577638174310614E-2</c:v>
                </c:pt>
                <c:pt idx="92">
                  <c:v>-0.13204690068782021</c:v>
                </c:pt>
                <c:pt idx="93">
                  <c:v>-0.13327132490316007</c:v>
                </c:pt>
                <c:pt idx="94">
                  <c:v>-7.2767224474790559E-2</c:v>
                </c:pt>
                <c:pt idx="95">
                  <c:v>-0.13506722447479014</c:v>
                </c:pt>
                <c:pt idx="96">
                  <c:v>-0.13506722447479014</c:v>
                </c:pt>
                <c:pt idx="97">
                  <c:v>-8.8434016816750116E-2</c:v>
                </c:pt>
                <c:pt idx="98">
                  <c:v>-8.0491958507139749E-2</c:v>
                </c:pt>
                <c:pt idx="99">
                  <c:v>5.1372394687598799E-3</c:v>
                </c:pt>
                <c:pt idx="100">
                  <c:v>-5.618030876304303E-4</c:v>
                </c:pt>
                <c:pt idx="101">
                  <c:v>-3.1671462161497743E-3</c:v>
                </c:pt>
                <c:pt idx="102">
                  <c:v>0.12763285378385003</c:v>
                </c:pt>
                <c:pt idx="103">
                  <c:v>0.12763285378385003</c:v>
                </c:pt>
                <c:pt idx="104">
                  <c:v>8.7387814260340591E-2</c:v>
                </c:pt>
                <c:pt idx="105">
                  <c:v>5.5101436318398811E-3</c:v>
                </c:pt>
                <c:pt idx="106">
                  <c:v>1.2499488130219838E-2</c:v>
                </c:pt>
                <c:pt idx="107">
                  <c:v>3.961800760436951E-2</c:v>
                </c:pt>
                <c:pt idx="108">
                  <c:v>-4.7746441765399439E-3</c:v>
                </c:pt>
                <c:pt idx="109">
                  <c:v>-8.0874644176540222E-2</c:v>
                </c:pt>
                <c:pt idx="110">
                  <c:v>-8.0874644176540222E-2</c:v>
                </c:pt>
                <c:pt idx="111">
                  <c:v>-2.9111122432119885E-2</c:v>
                </c:pt>
                <c:pt idx="112">
                  <c:v>5.916636261019903E-3</c:v>
                </c:pt>
                <c:pt idx="113">
                  <c:v>-2.3847273446599537E-2</c:v>
                </c:pt>
                <c:pt idx="114">
                  <c:v>0.10251585706847965</c:v>
                </c:pt>
                <c:pt idx="115">
                  <c:v>1.6055718446500222E-2</c:v>
                </c:pt>
                <c:pt idx="116">
                  <c:v>2.5855718446500031E-2</c:v>
                </c:pt>
                <c:pt idx="117">
                  <c:v>2.5855718446500031E-2</c:v>
                </c:pt>
                <c:pt idx="118">
                  <c:v>2.0819184364009757E-2</c:v>
                </c:pt>
                <c:pt idx="119">
                  <c:v>1.3181733915169858E-2</c:v>
                </c:pt>
                <c:pt idx="120">
                  <c:v>-2.0110146592449585E-2</c:v>
                </c:pt>
                <c:pt idx="121">
                  <c:v>6.4662279625729902E-2</c:v>
                </c:pt>
                <c:pt idx="122">
                  <c:v>2.6693850088909787E-2</c:v>
                </c:pt>
                <c:pt idx="123">
                  <c:v>1.9793850088909881E-2</c:v>
                </c:pt>
                <c:pt idx="124">
                  <c:v>1.9793850088909881E-2</c:v>
                </c:pt>
                <c:pt idx="125">
                  <c:v>1.9933663127820189E-2</c:v>
                </c:pt>
                <c:pt idx="126">
                  <c:v>5.0136869817710039E-2</c:v>
                </c:pt>
                <c:pt idx="127">
                  <c:v>7.5711148844820109E-2</c:v>
                </c:pt>
                <c:pt idx="128">
                  <c:v>0.18781848505626986</c:v>
                </c:pt>
                <c:pt idx="129">
                  <c:v>0.22929459646149963</c:v>
                </c:pt>
                <c:pt idx="130">
                  <c:v>0.19449459646149947</c:v>
                </c:pt>
                <c:pt idx="131">
                  <c:v>0.19449459646149947</c:v>
                </c:pt>
                <c:pt idx="132">
                  <c:v>0.22062516232801954</c:v>
                </c:pt>
                <c:pt idx="133">
                  <c:v>0.16550554601654976</c:v>
                </c:pt>
                <c:pt idx="134">
                  <c:v>0.13612077767165998</c:v>
                </c:pt>
                <c:pt idx="135">
                  <c:v>0.22735171017119971</c:v>
                </c:pt>
                <c:pt idx="136">
                  <c:v>0.15246001167855017</c:v>
                </c:pt>
                <c:pt idx="137">
                  <c:v>0.10556001167855023</c:v>
                </c:pt>
                <c:pt idx="138">
                  <c:v>0.10556001167855023</c:v>
                </c:pt>
                <c:pt idx="139">
                  <c:v>0.17475553793024989</c:v>
                </c:pt>
                <c:pt idx="140">
                  <c:v>0.22149727226518046</c:v>
                </c:pt>
                <c:pt idx="141">
                  <c:v>0.24703886384198981</c:v>
                </c:pt>
                <c:pt idx="142">
                  <c:v>0.21041443442575058</c:v>
                </c:pt>
                <c:pt idx="143">
                  <c:v>0.29709561061312018</c:v>
                </c:pt>
                <c:pt idx="144">
                  <c:v>0.32389561061312033</c:v>
                </c:pt>
                <c:pt idx="145">
                  <c:v>0.32389561061312033</c:v>
                </c:pt>
                <c:pt idx="146">
                  <c:v>0.31086896318474988</c:v>
                </c:pt>
                <c:pt idx="147">
                  <c:v>0.37056860515366008</c:v>
                </c:pt>
                <c:pt idx="148">
                  <c:v>0.29097791227665049</c:v>
                </c:pt>
                <c:pt idx="149">
                  <c:v>0.30970072042105024</c:v>
                </c:pt>
                <c:pt idx="150">
                  <c:v>0.27225443881185996</c:v>
                </c:pt>
                <c:pt idx="151">
                  <c:v>0.29165443881186004</c:v>
                </c:pt>
                <c:pt idx="152">
                  <c:v>0.29165443881186004</c:v>
                </c:pt>
                <c:pt idx="153">
                  <c:v>0.3622220561446694</c:v>
                </c:pt>
                <c:pt idx="154">
                  <c:v>0.42298904801227</c:v>
                </c:pt>
                <c:pt idx="155">
                  <c:v>0.41706786811834995</c:v>
                </c:pt>
                <c:pt idx="156">
                  <c:v>0.30552888564634006</c:v>
                </c:pt>
                <c:pt idx="157">
                  <c:v>0.35651929845325014</c:v>
                </c:pt>
                <c:pt idx="158">
                  <c:v>0.33761929845325067</c:v>
                </c:pt>
                <c:pt idx="159">
                  <c:v>0.33761929845325067</c:v>
                </c:pt>
                <c:pt idx="160">
                  <c:v>0.32566596839018036</c:v>
                </c:pt>
                <c:pt idx="161">
                  <c:v>0.25342817756083047</c:v>
                </c:pt>
                <c:pt idx="162">
                  <c:v>0.32856906710394007</c:v>
                </c:pt>
                <c:pt idx="163">
                  <c:v>0.39585521875306995</c:v>
                </c:pt>
                <c:pt idx="164">
                  <c:v>0.38684075428494014</c:v>
                </c:pt>
                <c:pt idx="165">
                  <c:v>0.2471407542849402</c:v>
                </c:pt>
                <c:pt idx="166">
                  <c:v>0.2471407542849402</c:v>
                </c:pt>
                <c:pt idx="167">
                  <c:v>0.31421825081526045</c:v>
                </c:pt>
                <c:pt idx="168">
                  <c:v>0.21626697925007043</c:v>
                </c:pt>
                <c:pt idx="169">
                  <c:v>0.18191992724127992</c:v>
                </c:pt>
                <c:pt idx="170">
                  <c:v>0.1337336544852894</c:v>
                </c:pt>
                <c:pt idx="171">
                  <c:v>0.17689375716672995</c:v>
                </c:pt>
                <c:pt idx="172">
                  <c:v>0.15549375716673008</c:v>
                </c:pt>
                <c:pt idx="173">
                  <c:v>0.15549375716673008</c:v>
                </c:pt>
                <c:pt idx="174">
                  <c:v>0.26090048034765978</c:v>
                </c:pt>
                <c:pt idx="175">
                  <c:v>0.16333168451185021</c:v>
                </c:pt>
                <c:pt idx="176">
                  <c:v>3.15713617628397E-2</c:v>
                </c:pt>
                <c:pt idx="177">
                  <c:v>0.12203601377322038</c:v>
                </c:pt>
                <c:pt idx="178">
                  <c:v>0.11270233310965949</c:v>
                </c:pt>
                <c:pt idx="179">
                  <c:v>6.3502333109659581E-2</c:v>
                </c:pt>
                <c:pt idx="180">
                  <c:v>6.3502333109659581E-2</c:v>
                </c:pt>
                <c:pt idx="181">
                  <c:v>6.0659543803379457E-2</c:v>
                </c:pt>
                <c:pt idx="182">
                  <c:v>3.2754246265149334E-2</c:v>
                </c:pt>
                <c:pt idx="183">
                  <c:v>3.5804081182260639E-2</c:v>
                </c:pt>
                <c:pt idx="184">
                  <c:v>-2.1426037588296865E-3</c:v>
                </c:pt>
                <c:pt idx="185">
                  <c:v>2.2673641181779836E-2</c:v>
                </c:pt>
                <c:pt idx="186">
                  <c:v>9.5373641181780044E-2</c:v>
                </c:pt>
                <c:pt idx="187">
                  <c:v>9.5373641181780044E-2</c:v>
                </c:pt>
                <c:pt idx="188">
                  <c:v>5.310488756924947E-2</c:v>
                </c:pt>
                <c:pt idx="189">
                  <c:v>2.7199470394839942E-2</c:v>
                </c:pt>
                <c:pt idx="190">
                  <c:v>3.4994703948392214E-3</c:v>
                </c:pt>
                <c:pt idx="191">
                  <c:v>3.0753161558120468E-2</c:v>
                </c:pt>
                <c:pt idx="192">
                  <c:v>5.671491677609275E-3</c:v>
                </c:pt>
                <c:pt idx="193">
                  <c:v>7.6071491677609515E-2</c:v>
                </c:pt>
                <c:pt idx="194">
                  <c:v>7.6071491677609515E-2</c:v>
                </c:pt>
                <c:pt idx="195">
                  <c:v>5.2121941439709829E-2</c:v>
                </c:pt>
                <c:pt idx="196">
                  <c:v>3.8166311565929867E-2</c:v>
                </c:pt>
                <c:pt idx="197">
                  <c:v>6.058346756001054E-2</c:v>
                </c:pt>
                <c:pt idx="198">
                  <c:v>0.10925285484364977</c:v>
                </c:pt>
                <c:pt idx="199">
                  <c:v>0.12924101129888044</c:v>
                </c:pt>
                <c:pt idx="200">
                  <c:v>0.13704101129888002</c:v>
                </c:pt>
                <c:pt idx="201">
                  <c:v>0.13704101129888002</c:v>
                </c:pt>
                <c:pt idx="202">
                  <c:v>0.16041493260607975</c:v>
                </c:pt>
                <c:pt idx="203">
                  <c:v>0.16222848399198941</c:v>
                </c:pt>
                <c:pt idx="204">
                  <c:v>0.16124596850320039</c:v>
                </c:pt>
                <c:pt idx="205">
                  <c:v>0.15292260133586044</c:v>
                </c:pt>
                <c:pt idx="206">
                  <c:v>8.466339274029977E-2</c:v>
                </c:pt>
                <c:pt idx="207">
                  <c:v>6.8663392740299756E-2</c:v>
                </c:pt>
                <c:pt idx="208">
                  <c:v>6.8663392740299756E-2</c:v>
                </c:pt>
                <c:pt idx="209">
                  <c:v>9.4690884051050084E-2</c:v>
                </c:pt>
                <c:pt idx="210">
                  <c:v>0.14750046918095983</c:v>
                </c:pt>
                <c:pt idx="211">
                  <c:v>0.17360110727937972</c:v>
                </c:pt>
                <c:pt idx="212">
                  <c:v>0.14785051224263945</c:v>
                </c:pt>
                <c:pt idx="213">
                  <c:v>6.9367437583830238E-2</c:v>
                </c:pt>
                <c:pt idx="214">
                  <c:v>0.13816743758382977</c:v>
                </c:pt>
                <c:pt idx="215">
                  <c:v>0.13816743758382977</c:v>
                </c:pt>
                <c:pt idx="216">
                  <c:v>0.13816743758382977</c:v>
                </c:pt>
                <c:pt idx="217">
                  <c:v>0.11755559896815981</c:v>
                </c:pt>
                <c:pt idx="218">
                  <c:v>0.20213752116471984</c:v>
                </c:pt>
                <c:pt idx="219">
                  <c:v>0.22520234967783015</c:v>
                </c:pt>
                <c:pt idx="220">
                  <c:v>0.1995192808581292</c:v>
                </c:pt>
                <c:pt idx="221">
                  <c:v>0.1995192808581292</c:v>
                </c:pt>
                <c:pt idx="222">
                  <c:v>0.1995192808581292</c:v>
                </c:pt>
                <c:pt idx="223">
                  <c:v>-2.0342315468980132E-2</c:v>
                </c:pt>
                <c:pt idx="224">
                  <c:v>0.13848898743242</c:v>
                </c:pt>
                <c:pt idx="225">
                  <c:v>0.15022239309900964</c:v>
                </c:pt>
                <c:pt idx="226">
                  <c:v>0.16342543208835014</c:v>
                </c:pt>
                <c:pt idx="227">
                  <c:v>0.21556566315372017</c:v>
                </c:pt>
                <c:pt idx="228">
                  <c:v>0.12336566315372011</c:v>
                </c:pt>
                <c:pt idx="229">
                  <c:v>0.12336566315372011</c:v>
                </c:pt>
                <c:pt idx="230">
                  <c:v>0.18021085693335959</c:v>
                </c:pt>
                <c:pt idx="231">
                  <c:v>0.10551938739012989</c:v>
                </c:pt>
                <c:pt idx="232">
                  <c:v>0.20076259633631022</c:v>
                </c:pt>
                <c:pt idx="233">
                  <c:v>8.1181991653050289E-2</c:v>
                </c:pt>
                <c:pt idx="234">
                  <c:v>9.0860357321079555E-2</c:v>
                </c:pt>
                <c:pt idx="235">
                  <c:v>0.15576035732107929</c:v>
                </c:pt>
                <c:pt idx="236">
                  <c:v>0.15576035732107929</c:v>
                </c:pt>
                <c:pt idx="237">
                  <c:v>0.18544114192151984</c:v>
                </c:pt>
                <c:pt idx="238">
                  <c:v>0.17147424248137</c:v>
                </c:pt>
                <c:pt idx="239">
                  <c:v>0.1464587736483498</c:v>
                </c:pt>
                <c:pt idx="240">
                  <c:v>0.30205528183009989</c:v>
                </c:pt>
                <c:pt idx="241">
                  <c:v>0.18041443634039034</c:v>
                </c:pt>
                <c:pt idx="242">
                  <c:v>0.19231443634039014</c:v>
                </c:pt>
                <c:pt idx="243">
                  <c:v>0.19231443634039014</c:v>
                </c:pt>
                <c:pt idx="244">
                  <c:v>0.15265986597699932</c:v>
                </c:pt>
                <c:pt idx="245">
                  <c:v>0.16485986597699931</c:v>
                </c:pt>
                <c:pt idx="246">
                  <c:v>0.17295986597699997</c:v>
                </c:pt>
                <c:pt idx="247">
                  <c:v>9.5814150430359568E-2</c:v>
                </c:pt>
                <c:pt idx="248">
                  <c:v>4.0639187464550197E-2</c:v>
                </c:pt>
                <c:pt idx="249">
                  <c:v>8.1539187464549912E-2</c:v>
                </c:pt>
                <c:pt idx="250">
                  <c:v>8.1539187464549912E-2</c:v>
                </c:pt>
                <c:pt idx="251">
                  <c:v>8.1539187464549912E-2</c:v>
                </c:pt>
                <c:pt idx="252">
                  <c:v>0.13093918746455024</c:v>
                </c:pt>
                <c:pt idx="253">
                  <c:v>5.9820614870069733E-2</c:v>
                </c:pt>
                <c:pt idx="254">
                  <c:v>5.8693415781899461E-2</c:v>
                </c:pt>
                <c:pt idx="255">
                  <c:v>7.5894536683620117E-2</c:v>
                </c:pt>
                <c:pt idx="256">
                  <c:v>0.14929453668362047</c:v>
                </c:pt>
                <c:pt idx="257">
                  <c:v>0.14929453668362047</c:v>
                </c:pt>
                <c:pt idx="258">
                  <c:v>9.024934611586044E-2</c:v>
                </c:pt>
                <c:pt idx="259">
                  <c:v>0.16912473418346963</c:v>
                </c:pt>
                <c:pt idx="260">
                  <c:v>0.12363064895330034</c:v>
                </c:pt>
                <c:pt idx="261">
                  <c:v>9.0291679657910073E-2</c:v>
                </c:pt>
                <c:pt idx="262">
                  <c:v>0.13609093600196953</c:v>
                </c:pt>
                <c:pt idx="263">
                  <c:v>9.2890936001969848E-2</c:v>
                </c:pt>
                <c:pt idx="264">
                  <c:v>9.2890936001969848E-2</c:v>
                </c:pt>
                <c:pt idx="265">
                  <c:v>0.11334309343150029</c:v>
                </c:pt>
                <c:pt idx="266">
                  <c:v>0.12314309343149965</c:v>
                </c:pt>
                <c:pt idx="267">
                  <c:v>0.17024309343150001</c:v>
                </c:pt>
                <c:pt idx="268">
                  <c:v>0.25205677964085993</c:v>
                </c:pt>
                <c:pt idx="269">
                  <c:v>0.28161086252124967</c:v>
                </c:pt>
                <c:pt idx="270">
                  <c:v>0.23681086252124928</c:v>
                </c:pt>
                <c:pt idx="271">
                  <c:v>0.23681086252124928</c:v>
                </c:pt>
                <c:pt idx="272">
                  <c:v>0.34069755156632997</c:v>
                </c:pt>
                <c:pt idx="273">
                  <c:v>0.38676199927540011</c:v>
                </c:pt>
                <c:pt idx="274">
                  <c:v>0.36926115435269047</c:v>
                </c:pt>
                <c:pt idx="275">
                  <c:v>0.41865794277549018</c:v>
                </c:pt>
                <c:pt idx="276">
                  <c:v>0.41298842888695031</c:v>
                </c:pt>
                <c:pt idx="277">
                  <c:v>0.42468842888695058</c:v>
                </c:pt>
                <c:pt idx="278">
                  <c:v>0.42468842888695058</c:v>
                </c:pt>
                <c:pt idx="279">
                  <c:v>0.49023619508519012</c:v>
                </c:pt>
                <c:pt idx="280">
                  <c:v>0.52375071318529987</c:v>
                </c:pt>
                <c:pt idx="281">
                  <c:v>0.4127275383829403</c:v>
                </c:pt>
                <c:pt idx="282">
                  <c:v>0.42815280524574995</c:v>
                </c:pt>
                <c:pt idx="283">
                  <c:v>0.44599631926803962</c:v>
                </c:pt>
                <c:pt idx="284">
                  <c:v>0.49349631926803994</c:v>
                </c:pt>
                <c:pt idx="285">
                  <c:v>0.49349631926803994</c:v>
                </c:pt>
                <c:pt idx="286">
                  <c:v>0.46167468157717995</c:v>
                </c:pt>
                <c:pt idx="287">
                  <c:v>0.4174627038714398</c:v>
                </c:pt>
                <c:pt idx="288">
                  <c:v>0.46705659227593976</c:v>
                </c:pt>
                <c:pt idx="289">
                  <c:v>0.56217893837099986</c:v>
                </c:pt>
                <c:pt idx="290">
                  <c:v>0.60241359399267047</c:v>
                </c:pt>
                <c:pt idx="291">
                  <c:v>0.45591359399266995</c:v>
                </c:pt>
                <c:pt idx="292">
                  <c:v>0.45591359399266995</c:v>
                </c:pt>
                <c:pt idx="293">
                  <c:v>0.51472014828681978</c:v>
                </c:pt>
                <c:pt idx="294">
                  <c:v>0.53245888827902998</c:v>
                </c:pt>
                <c:pt idx="295">
                  <c:v>0.59545888827902971</c:v>
                </c:pt>
                <c:pt idx="296">
                  <c:v>0.68345888827902979</c:v>
                </c:pt>
                <c:pt idx="297">
                  <c:v>0.70043494820563001</c:v>
                </c:pt>
                <c:pt idx="298">
                  <c:v>0.72373494820562989</c:v>
                </c:pt>
                <c:pt idx="299">
                  <c:v>0.72373494820562989</c:v>
                </c:pt>
                <c:pt idx="300">
                  <c:v>0.66183648226261926</c:v>
                </c:pt>
                <c:pt idx="301">
                  <c:v>0.60265763520297</c:v>
                </c:pt>
                <c:pt idx="302">
                  <c:v>0.61467153308369049</c:v>
                </c:pt>
                <c:pt idx="303">
                  <c:v>0.55546060056781066</c:v>
                </c:pt>
                <c:pt idx="304">
                  <c:v>0.56145037751896965</c:v>
                </c:pt>
                <c:pt idx="305">
                  <c:v>0.56545037751897009</c:v>
                </c:pt>
                <c:pt idx="306">
                  <c:v>0.56545037751897009</c:v>
                </c:pt>
                <c:pt idx="307">
                  <c:v>0.62545511013136057</c:v>
                </c:pt>
                <c:pt idx="308">
                  <c:v>0.62571607725728029</c:v>
                </c:pt>
                <c:pt idx="309">
                  <c:v>0.62790070324540981</c:v>
                </c:pt>
                <c:pt idx="310">
                  <c:v>0.58555124976687001</c:v>
                </c:pt>
                <c:pt idx="311">
                  <c:v>0.65515281634255995</c:v>
                </c:pt>
                <c:pt idx="312">
                  <c:v>0.54545281634256071</c:v>
                </c:pt>
                <c:pt idx="313">
                  <c:v>0.54545281634256071</c:v>
                </c:pt>
                <c:pt idx="314">
                  <c:v>0.61722824860585046</c:v>
                </c:pt>
                <c:pt idx="315">
                  <c:v>0.64990833313175056</c:v>
                </c:pt>
                <c:pt idx="316">
                  <c:v>0.72779567751047924</c:v>
                </c:pt>
                <c:pt idx="317">
                  <c:v>0.73308678598007049</c:v>
                </c:pt>
                <c:pt idx="318">
                  <c:v>0.6596739766652</c:v>
                </c:pt>
                <c:pt idx="319">
                  <c:v>0.73997397666519937</c:v>
                </c:pt>
                <c:pt idx="320">
                  <c:v>0.73997397666519937</c:v>
                </c:pt>
                <c:pt idx="321">
                  <c:v>0.55912585001818993</c:v>
                </c:pt>
                <c:pt idx="322">
                  <c:v>0.64225480021655024</c:v>
                </c:pt>
                <c:pt idx="323">
                  <c:v>0.59599740594804018</c:v>
                </c:pt>
                <c:pt idx="324">
                  <c:v>0.58340213271380037</c:v>
                </c:pt>
                <c:pt idx="325">
                  <c:v>0.48868936296790011</c:v>
                </c:pt>
                <c:pt idx="326">
                  <c:v>0.51588936296789978</c:v>
                </c:pt>
                <c:pt idx="327">
                  <c:v>0.51588936296789978</c:v>
                </c:pt>
                <c:pt idx="328">
                  <c:v>0.55698095488334953</c:v>
                </c:pt>
                <c:pt idx="329">
                  <c:v>0.49177865347864991</c:v>
                </c:pt>
                <c:pt idx="330">
                  <c:v>0.55034659987276946</c:v>
                </c:pt>
                <c:pt idx="331">
                  <c:v>0.54965358850350921</c:v>
                </c:pt>
                <c:pt idx="332">
                  <c:v>0.50757194791866045</c:v>
                </c:pt>
                <c:pt idx="333">
                  <c:v>0.47077194791866006</c:v>
                </c:pt>
                <c:pt idx="334">
                  <c:v>0.47077194791866006</c:v>
                </c:pt>
                <c:pt idx="335">
                  <c:v>0.5473591264576898</c:v>
                </c:pt>
                <c:pt idx="336">
                  <c:v>0.53559108066796934</c:v>
                </c:pt>
                <c:pt idx="337">
                  <c:v>0.49263907375266935</c:v>
                </c:pt>
                <c:pt idx="338">
                  <c:v>0.44334176208398013</c:v>
                </c:pt>
                <c:pt idx="339">
                  <c:v>0.47736262512489969</c:v>
                </c:pt>
                <c:pt idx="340">
                  <c:v>0.52416262512489986</c:v>
                </c:pt>
                <c:pt idx="341">
                  <c:v>0.52416262512489986</c:v>
                </c:pt>
                <c:pt idx="342">
                  <c:v>0.68542038033162989</c:v>
                </c:pt>
                <c:pt idx="343">
                  <c:v>0.73275807187601938</c:v>
                </c:pt>
                <c:pt idx="344">
                  <c:v>0.76419304722637005</c:v>
                </c:pt>
                <c:pt idx="345">
                  <c:v>0.86621231826622935</c:v>
                </c:pt>
                <c:pt idx="346">
                  <c:v>0.94169570592672969</c:v>
                </c:pt>
                <c:pt idx="347">
                  <c:v>1.1272957059267297</c:v>
                </c:pt>
                <c:pt idx="348">
                  <c:v>1.1272957059267297</c:v>
                </c:pt>
                <c:pt idx="349">
                  <c:v>0.9534510543187702</c:v>
                </c:pt>
                <c:pt idx="350">
                  <c:v>0.78861064210714993</c:v>
                </c:pt>
                <c:pt idx="351">
                  <c:v>0.73848111413466944</c:v>
                </c:pt>
                <c:pt idx="352">
                  <c:v>0.6609116804169104</c:v>
                </c:pt>
                <c:pt idx="353">
                  <c:v>0.62679127784414002</c:v>
                </c:pt>
                <c:pt idx="354">
                  <c:v>0.67469127784413985</c:v>
                </c:pt>
                <c:pt idx="355">
                  <c:v>0.67469127784413985</c:v>
                </c:pt>
                <c:pt idx="356">
                  <c:v>0.6505313738709404</c:v>
                </c:pt>
                <c:pt idx="357">
                  <c:v>0.85083080489132001</c:v>
                </c:pt>
                <c:pt idx="358">
                  <c:v>0.91153080489132021</c:v>
                </c:pt>
                <c:pt idx="359">
                  <c:v>0.85585111094811017</c:v>
                </c:pt>
                <c:pt idx="360">
                  <c:v>0.80024878075971984</c:v>
                </c:pt>
                <c:pt idx="361">
                  <c:v>0.83074878075971981</c:v>
                </c:pt>
                <c:pt idx="362">
                  <c:v>0.83074878075971981</c:v>
                </c:pt>
                <c:pt idx="363">
                  <c:v>0.83583303633846029</c:v>
                </c:pt>
                <c:pt idx="364">
                  <c:v>0.86777746747557938</c:v>
                </c:pt>
                <c:pt idx="365">
                  <c:v>0.92879754294984984</c:v>
                </c:pt>
                <c:pt idx="366">
                  <c:v>1.0067455479783298</c:v>
                </c:pt>
                <c:pt idx="367">
                  <c:v>0.98050204127184948</c:v>
                </c:pt>
                <c:pt idx="368">
                  <c:v>1.0336020412718496</c:v>
                </c:pt>
                <c:pt idx="369">
                  <c:v>1.0336020412718496</c:v>
                </c:pt>
                <c:pt idx="370">
                  <c:v>0.97776066050791011</c:v>
                </c:pt>
                <c:pt idx="371">
                  <c:v>0.93807882581967039</c:v>
                </c:pt>
                <c:pt idx="372">
                  <c:v>0.94394642535915008</c:v>
                </c:pt>
                <c:pt idx="373">
                  <c:v>0.93676895307385966</c:v>
                </c:pt>
                <c:pt idx="374">
                  <c:v>0.95153142468989982</c:v>
                </c:pt>
                <c:pt idx="375">
                  <c:v>0.90963142468989977</c:v>
                </c:pt>
                <c:pt idx="376">
                  <c:v>0.90963142468989977</c:v>
                </c:pt>
                <c:pt idx="377">
                  <c:v>0.94482977027647985</c:v>
                </c:pt>
                <c:pt idx="378">
                  <c:v>0.9934405829081796</c:v>
                </c:pt>
                <c:pt idx="379">
                  <c:v>1.0598471921328403</c:v>
                </c:pt>
                <c:pt idx="380">
                  <c:v>1.0866453220458898</c:v>
                </c:pt>
                <c:pt idx="381">
                  <c:v>1.0580260659895502</c:v>
                </c:pt>
                <c:pt idx="382">
                  <c:v>1.0769260659895501</c:v>
                </c:pt>
                <c:pt idx="383">
                  <c:v>1.0769260659895501</c:v>
                </c:pt>
                <c:pt idx="384">
                  <c:v>1.0722797472738401</c:v>
                </c:pt>
                <c:pt idx="385">
                  <c:v>1.13458163876704</c:v>
                </c:pt>
                <c:pt idx="386">
                  <c:v>1.1770798312875201</c:v>
                </c:pt>
                <c:pt idx="387">
                  <c:v>1.1576448289674803</c:v>
                </c:pt>
                <c:pt idx="388">
                  <c:v>1.1414159043319603</c:v>
                </c:pt>
                <c:pt idx="389">
                  <c:v>1.1641159043319602</c:v>
                </c:pt>
                <c:pt idx="390">
                  <c:v>1.1641159043319602</c:v>
                </c:pt>
                <c:pt idx="391">
                  <c:v>1.1958869906481997</c:v>
                </c:pt>
                <c:pt idx="392">
                  <c:v>1.2739160004901104</c:v>
                </c:pt>
                <c:pt idx="393">
                  <c:v>1.3384242649969504</c:v>
                </c:pt>
                <c:pt idx="394">
                  <c:v>1.2612822519175602</c:v>
                </c:pt>
                <c:pt idx="395">
                  <c:v>1.2794137358329998</c:v>
                </c:pt>
                <c:pt idx="396">
                  <c:v>1.2512137358329998</c:v>
                </c:pt>
                <c:pt idx="397">
                  <c:v>1.2512137358329998</c:v>
                </c:pt>
                <c:pt idx="398">
                  <c:v>1.3134373713621805</c:v>
                </c:pt>
                <c:pt idx="399">
                  <c:v>1.3634289497765701</c:v>
                </c:pt>
                <c:pt idx="400">
                  <c:v>1.3365043230745095</c:v>
                </c:pt>
                <c:pt idx="401">
                  <c:v>1.1911018359287797</c:v>
                </c:pt>
                <c:pt idx="402">
                  <c:v>1.0509087700044799</c:v>
                </c:pt>
                <c:pt idx="403">
                  <c:v>1.09660877000448</c:v>
                </c:pt>
                <c:pt idx="404">
                  <c:v>1.09660877000448</c:v>
                </c:pt>
                <c:pt idx="405">
                  <c:v>1.1368003643884204</c:v>
                </c:pt>
                <c:pt idx="406">
                  <c:v>1.0845768648493301</c:v>
                </c:pt>
                <c:pt idx="407">
                  <c:v>1.1401983420938797</c:v>
                </c:pt>
                <c:pt idx="408">
                  <c:v>1.0907983420938798</c:v>
                </c:pt>
                <c:pt idx="409">
                  <c:v>1.0258983420938796</c:v>
                </c:pt>
                <c:pt idx="410">
                  <c:v>0.90449834209387969</c:v>
                </c:pt>
                <c:pt idx="411">
                  <c:v>0.90449834209387969</c:v>
                </c:pt>
                <c:pt idx="412">
                  <c:v>1.0107000341862395</c:v>
                </c:pt>
                <c:pt idx="413">
                  <c:v>0.95660267920071984</c:v>
                </c:pt>
                <c:pt idx="414">
                  <c:v>0.91947221687529002</c:v>
                </c:pt>
                <c:pt idx="415">
                  <c:v>0.83557650090205993</c:v>
                </c:pt>
                <c:pt idx="416">
                  <c:v>0.89948930395060955</c:v>
                </c:pt>
                <c:pt idx="417">
                  <c:v>0.85998930395061013</c:v>
                </c:pt>
                <c:pt idx="418">
                  <c:v>0.85998930395061013</c:v>
                </c:pt>
                <c:pt idx="419">
                  <c:v>0.90994389818098043</c:v>
                </c:pt>
                <c:pt idx="420">
                  <c:v>0.93287856322447027</c:v>
                </c:pt>
                <c:pt idx="421">
                  <c:v>0.93962276638354059</c:v>
                </c:pt>
                <c:pt idx="422">
                  <c:v>0.95912276638354044</c:v>
                </c:pt>
                <c:pt idx="423">
                  <c:v>0.88072276638354019</c:v>
                </c:pt>
                <c:pt idx="424">
                  <c:v>0.88852276638354066</c:v>
                </c:pt>
                <c:pt idx="425">
                  <c:v>0.88852276638354066</c:v>
                </c:pt>
                <c:pt idx="426">
                  <c:v>0.73918063335629025</c:v>
                </c:pt>
                <c:pt idx="427">
                  <c:v>0.68903381351168047</c:v>
                </c:pt>
                <c:pt idx="428">
                  <c:v>0.75447146726035985</c:v>
                </c:pt>
                <c:pt idx="429">
                  <c:v>0.71647146726036048</c:v>
                </c:pt>
                <c:pt idx="430">
                  <c:v>0.75027146726035987</c:v>
                </c:pt>
                <c:pt idx="431">
                  <c:v>0.72217146726036052</c:v>
                </c:pt>
                <c:pt idx="432">
                  <c:v>0.72217146726036052</c:v>
                </c:pt>
                <c:pt idx="433">
                  <c:v>0.71004832390417061</c:v>
                </c:pt>
                <c:pt idx="434">
                  <c:v>0.65740159809095999</c:v>
                </c:pt>
                <c:pt idx="435">
                  <c:v>0.61284486882476941</c:v>
                </c:pt>
                <c:pt idx="436">
                  <c:v>0.46840708360653061</c:v>
                </c:pt>
                <c:pt idx="437">
                  <c:v>0.54642824291610026</c:v>
                </c:pt>
                <c:pt idx="438">
                  <c:v>0.44722824291609964</c:v>
                </c:pt>
                <c:pt idx="439">
                  <c:v>0.44722824291609964</c:v>
                </c:pt>
                <c:pt idx="440">
                  <c:v>0.50703338951695986</c:v>
                </c:pt>
                <c:pt idx="441">
                  <c:v>0.56194280108983996</c:v>
                </c:pt>
                <c:pt idx="442">
                  <c:v>0.57316138390290927</c:v>
                </c:pt>
                <c:pt idx="443">
                  <c:v>0.44180649135955985</c:v>
                </c:pt>
                <c:pt idx="444">
                  <c:v>0.49203107271531987</c:v>
                </c:pt>
                <c:pt idx="445">
                  <c:v>0.51343107271532062</c:v>
                </c:pt>
                <c:pt idx="446">
                  <c:v>0.51343107271532062</c:v>
                </c:pt>
                <c:pt idx="447">
                  <c:v>0.47769760335016009</c:v>
                </c:pt>
                <c:pt idx="448">
                  <c:v>0.48347384689907003</c:v>
                </c:pt>
                <c:pt idx="449">
                  <c:v>0.38727940766926938</c:v>
                </c:pt>
                <c:pt idx="450">
                  <c:v>0.37078394867527997</c:v>
                </c:pt>
                <c:pt idx="451">
                  <c:v>0.38468864618917031</c:v>
                </c:pt>
                <c:pt idx="452">
                  <c:v>0.38068864618916987</c:v>
                </c:pt>
                <c:pt idx="453">
                  <c:v>0.38068864618916987</c:v>
                </c:pt>
                <c:pt idx="454">
                  <c:v>0.38096493427095002</c:v>
                </c:pt>
                <c:pt idx="455">
                  <c:v>0.31608261224401968</c:v>
                </c:pt>
                <c:pt idx="456">
                  <c:v>0.31395798090780946</c:v>
                </c:pt>
                <c:pt idx="457">
                  <c:v>0.23484519194114029</c:v>
                </c:pt>
                <c:pt idx="458">
                  <c:v>0.18959459702518</c:v>
                </c:pt>
                <c:pt idx="459">
                  <c:v>0.21119459702518029</c:v>
                </c:pt>
                <c:pt idx="460">
                  <c:v>0.21119459702518029</c:v>
                </c:pt>
                <c:pt idx="461">
                  <c:v>0.1519100761539498</c:v>
                </c:pt>
                <c:pt idx="462">
                  <c:v>0.19408573097740955</c:v>
                </c:pt>
                <c:pt idx="463">
                  <c:v>0.18266546174182086</c:v>
                </c:pt>
                <c:pt idx="464">
                  <c:v>0.23437421528392033</c:v>
                </c:pt>
                <c:pt idx="465">
                  <c:v>0.26018540097856047</c:v>
                </c:pt>
                <c:pt idx="466">
                  <c:v>0.35508540097856045</c:v>
                </c:pt>
                <c:pt idx="467">
                  <c:v>0.35508540097856045</c:v>
                </c:pt>
                <c:pt idx="468">
                  <c:v>0.32712113208972049</c:v>
                </c:pt>
                <c:pt idx="469">
                  <c:v>0.3725888000137294</c:v>
                </c:pt>
                <c:pt idx="470">
                  <c:v>0.36984786033327044</c:v>
                </c:pt>
                <c:pt idx="471">
                  <c:v>0.40636052305691006</c:v>
                </c:pt>
                <c:pt idx="472">
                  <c:v>0.38128146532180995</c:v>
                </c:pt>
                <c:pt idx="473">
                  <c:v>0.40448146532181006</c:v>
                </c:pt>
                <c:pt idx="474">
                  <c:v>0.40448146532181006</c:v>
                </c:pt>
                <c:pt idx="475">
                  <c:v>0.32993855176033016</c:v>
                </c:pt>
                <c:pt idx="476">
                  <c:v>0.18636481570962005</c:v>
                </c:pt>
                <c:pt idx="477">
                  <c:v>0.1688729268470901</c:v>
                </c:pt>
                <c:pt idx="478">
                  <c:v>0.1234251868651306</c:v>
                </c:pt>
                <c:pt idx="479">
                  <c:v>4.2802862502839822E-2</c:v>
                </c:pt>
                <c:pt idx="480">
                  <c:v>-2.6097137497160361E-2</c:v>
                </c:pt>
                <c:pt idx="481">
                  <c:v>-2.6097137497160361E-2</c:v>
                </c:pt>
                <c:pt idx="482">
                  <c:v>1.2901060804740183E-2</c:v>
                </c:pt>
                <c:pt idx="483">
                  <c:v>-1.6127526411169768E-2</c:v>
                </c:pt>
                <c:pt idx="484">
                  <c:v>-2.3408747127939833E-2</c:v>
                </c:pt>
                <c:pt idx="485">
                  <c:v>-0.11891031599666047</c:v>
                </c:pt>
                <c:pt idx="486">
                  <c:v>-8.6410040152429701E-2</c:v>
                </c:pt>
                <c:pt idx="487">
                  <c:v>-4.6510040152429433E-2</c:v>
                </c:pt>
                <c:pt idx="488">
                  <c:v>-4.6510040152429433E-2</c:v>
                </c:pt>
                <c:pt idx="489">
                  <c:v>-4.5867622436199795E-2</c:v>
                </c:pt>
                <c:pt idx="490">
                  <c:v>-8.1513352467750266E-2</c:v>
                </c:pt>
                <c:pt idx="491">
                  <c:v>-7.6749633544300089E-2</c:v>
                </c:pt>
                <c:pt idx="492">
                  <c:v>-8.2549429098260241E-2</c:v>
                </c:pt>
                <c:pt idx="493">
                  <c:v>-4.8497091815489668E-2</c:v>
                </c:pt>
                <c:pt idx="494">
                  <c:v>-9.1097091815489861E-2</c:v>
                </c:pt>
                <c:pt idx="495">
                  <c:v>-9.1097091815489861E-2</c:v>
                </c:pt>
                <c:pt idx="496">
                  <c:v>-8.1932132418490511E-2</c:v>
                </c:pt>
                <c:pt idx="497">
                  <c:v>-4.0420994881969818E-2</c:v>
                </c:pt>
                <c:pt idx="498">
                  <c:v>-9.9386500156749769E-2</c:v>
                </c:pt>
                <c:pt idx="499">
                  <c:v>-9.9677959157959961E-2</c:v>
                </c:pt>
                <c:pt idx="500">
                  <c:v>-0.10954165799575044</c:v>
                </c:pt>
                <c:pt idx="501">
                  <c:v>-0.14804165799575042</c:v>
                </c:pt>
                <c:pt idx="502">
                  <c:v>-0.14804165799575042</c:v>
                </c:pt>
                <c:pt idx="503">
                  <c:v>-0.12858232352393006</c:v>
                </c:pt>
                <c:pt idx="504">
                  <c:v>-0.1826454145382499</c:v>
                </c:pt>
                <c:pt idx="505">
                  <c:v>-0.23135399760601949</c:v>
                </c:pt>
                <c:pt idx="506">
                  <c:v>-0.20701544862782928</c:v>
                </c:pt>
                <c:pt idx="507">
                  <c:v>-0.21377856434238041</c:v>
                </c:pt>
                <c:pt idx="508">
                  <c:v>-0.28367856434238004</c:v>
                </c:pt>
                <c:pt idx="509">
                  <c:v>-0.28367856434238004</c:v>
                </c:pt>
                <c:pt idx="510">
                  <c:v>-0.21959428728478958</c:v>
                </c:pt>
                <c:pt idx="511">
                  <c:v>-0.2167274879337997</c:v>
                </c:pt>
                <c:pt idx="512">
                  <c:v>-0.20458853829316936</c:v>
                </c:pt>
                <c:pt idx="513">
                  <c:v>-0.21309404251242015</c:v>
                </c:pt>
                <c:pt idx="514">
                  <c:v>-0.14127119365392016</c:v>
                </c:pt>
                <c:pt idx="515">
                  <c:v>-0.15577119365392011</c:v>
                </c:pt>
                <c:pt idx="516">
                  <c:v>-0.15577119365392011</c:v>
                </c:pt>
                <c:pt idx="517">
                  <c:v>-0.18551530606367983</c:v>
                </c:pt>
                <c:pt idx="518">
                  <c:v>-0.18433221747999973</c:v>
                </c:pt>
                <c:pt idx="519">
                  <c:v>-0.12795547958751996</c:v>
                </c:pt>
                <c:pt idx="520">
                  <c:v>-0.16349030565374001</c:v>
                </c:pt>
                <c:pt idx="521">
                  <c:v>-0.15209085041703041</c:v>
                </c:pt>
                <c:pt idx="522">
                  <c:v>-0.12989085041703063</c:v>
                </c:pt>
                <c:pt idx="523">
                  <c:v>-0.12989085041703063</c:v>
                </c:pt>
                <c:pt idx="524">
                  <c:v>-0.12370843441185997</c:v>
                </c:pt>
                <c:pt idx="525">
                  <c:v>-3.3829496260509906E-2</c:v>
                </c:pt>
                <c:pt idx="526">
                  <c:v>-4.7136708533829896E-2</c:v>
                </c:pt>
                <c:pt idx="527">
                  <c:v>-6.7236650590470681E-2</c:v>
                </c:pt>
                <c:pt idx="528">
                  <c:v>-9.5838979461830398E-2</c:v>
                </c:pt>
                <c:pt idx="529">
                  <c:v>-0.1182389794618306</c:v>
                </c:pt>
                <c:pt idx="530">
                  <c:v>-0.1182389794618306</c:v>
                </c:pt>
                <c:pt idx="531">
                  <c:v>-0.11173714330482021</c:v>
                </c:pt>
                <c:pt idx="532">
                  <c:v>-0.18238302197536971</c:v>
                </c:pt>
                <c:pt idx="533">
                  <c:v>-0.14595149895697013</c:v>
                </c:pt>
                <c:pt idx="534">
                  <c:v>-0.15715996150671963</c:v>
                </c:pt>
                <c:pt idx="535">
                  <c:v>-0.17848871432040969</c:v>
                </c:pt>
                <c:pt idx="536">
                  <c:v>-0.23898871432040991</c:v>
                </c:pt>
                <c:pt idx="537">
                  <c:v>-0.23898871432040991</c:v>
                </c:pt>
                <c:pt idx="538">
                  <c:v>-0.21148922965408001</c:v>
                </c:pt>
                <c:pt idx="539">
                  <c:v>-0.2326335379472404</c:v>
                </c:pt>
                <c:pt idx="540">
                  <c:v>-0.25522805750620936</c:v>
                </c:pt>
                <c:pt idx="541">
                  <c:v>-0.28847721649288971</c:v>
                </c:pt>
                <c:pt idx="542">
                  <c:v>-0.22789176356471064</c:v>
                </c:pt>
                <c:pt idx="543">
                  <c:v>-0.22789176356471064</c:v>
                </c:pt>
                <c:pt idx="544">
                  <c:v>-0.17529176356471066</c:v>
                </c:pt>
                <c:pt idx="545">
                  <c:v>-0.19716003618373001</c:v>
                </c:pt>
                <c:pt idx="546">
                  <c:v>-0.18916728254820026</c:v>
                </c:pt>
                <c:pt idx="547">
                  <c:v>-0.26224493393698012</c:v>
                </c:pt>
                <c:pt idx="548">
                  <c:v>-0.22924799449973055</c:v>
                </c:pt>
                <c:pt idx="549">
                  <c:v>-0.20846640663720972</c:v>
                </c:pt>
                <c:pt idx="550">
                  <c:v>-0.13446640663720988</c:v>
                </c:pt>
                <c:pt idx="551">
                  <c:v>-0.13600142203513066</c:v>
                </c:pt>
                <c:pt idx="552">
                  <c:v>-9.1513454900010061E-2</c:v>
                </c:pt>
                <c:pt idx="553">
                  <c:v>1.4986147429540075E-2</c:v>
                </c:pt>
                <c:pt idx="554">
                  <c:v>6.8839931673170263E-2</c:v>
                </c:pt>
                <c:pt idx="555">
                  <c:v>6.5716291198979704E-2</c:v>
                </c:pt>
                <c:pt idx="556">
                  <c:v>0.11741629119898001</c:v>
                </c:pt>
                <c:pt idx="557">
                  <c:v>8.7071317249740154E-2</c:v>
                </c:pt>
                <c:pt idx="558">
                  <c:v>0.14769600414700967</c:v>
                </c:pt>
                <c:pt idx="559">
                  <c:v>4.0696690646550238E-2</c:v>
                </c:pt>
                <c:pt idx="560">
                  <c:v>5.0035317220370246E-2</c:v>
                </c:pt>
                <c:pt idx="561">
                  <c:v>8.9178109758109692E-2</c:v>
                </c:pt>
                <c:pt idx="562">
                  <c:v>6.6478109758110193E-2</c:v>
                </c:pt>
                <c:pt idx="563">
                  <c:v>6.4248417895320209E-2</c:v>
                </c:pt>
                <c:pt idx="564">
                  <c:v>0.15077182569709979</c:v>
                </c:pt>
                <c:pt idx="565">
                  <c:v>7.5480489126100281E-2</c:v>
                </c:pt>
                <c:pt idx="566">
                  <c:v>6.1266449814679547E-2</c:v>
                </c:pt>
                <c:pt idx="567">
                  <c:v>0.11353986047924991</c:v>
                </c:pt>
                <c:pt idx="568">
                  <c:v>6.9639860479250082E-2</c:v>
                </c:pt>
                <c:pt idx="569">
                  <c:v>1.4520305698169977E-2</c:v>
                </c:pt>
                <c:pt idx="570">
                  <c:v>4.2962756107930211E-2</c:v>
                </c:pt>
                <c:pt idx="571">
                  <c:v>6.345425559417972E-2</c:v>
                </c:pt>
                <c:pt idx="572">
                  <c:v>0.11679923760338973</c:v>
                </c:pt>
                <c:pt idx="573">
                  <c:v>0.12443907213785987</c:v>
                </c:pt>
                <c:pt idx="574">
                  <c:v>0.11513907213786023</c:v>
                </c:pt>
                <c:pt idx="575">
                  <c:v>0.24851367960777004</c:v>
                </c:pt>
                <c:pt idx="576">
                  <c:v>0.18105970900523971</c:v>
                </c:pt>
                <c:pt idx="577">
                  <c:v>0.19125114083646011</c:v>
                </c:pt>
                <c:pt idx="578">
                  <c:v>0.18952025475540069</c:v>
                </c:pt>
                <c:pt idx="579">
                  <c:v>0.19629943883050061</c:v>
                </c:pt>
                <c:pt idx="580">
                  <c:v>0.30639943883050069</c:v>
                </c:pt>
                <c:pt idx="581">
                  <c:v>0.29445709443807999</c:v>
                </c:pt>
                <c:pt idx="582">
                  <c:v>0.28302927198615002</c:v>
                </c:pt>
                <c:pt idx="583">
                  <c:v>0.31459159987339991</c:v>
                </c:pt>
                <c:pt idx="584">
                  <c:v>0.36217326501498981</c:v>
                </c:pt>
                <c:pt idx="585">
                  <c:v>0.37044904433349046</c:v>
                </c:pt>
                <c:pt idx="586">
                  <c:v>0.40474904433349046</c:v>
                </c:pt>
                <c:pt idx="587">
                  <c:v>0.33144190779596983</c:v>
                </c:pt>
                <c:pt idx="588">
                  <c:v>0.17457676331996996</c:v>
                </c:pt>
                <c:pt idx="589">
                  <c:v>9.4955965103219242E-2</c:v>
                </c:pt>
                <c:pt idx="590">
                  <c:v>0.10944302118435978</c:v>
                </c:pt>
                <c:pt idx="591">
                  <c:v>-3.9015283353680097E-2</c:v>
                </c:pt>
                <c:pt idx="592">
                  <c:v>-0.10361528335367964</c:v>
                </c:pt>
                <c:pt idx="593">
                  <c:v>-1.0102632462140271E-2</c:v>
                </c:pt>
                <c:pt idx="594">
                  <c:v>-3.2895470412599437E-3</c:v>
                </c:pt>
                <c:pt idx="595">
                  <c:v>6.337964578721067E-2</c:v>
                </c:pt>
                <c:pt idx="596">
                  <c:v>3.225399449978994E-2</c:v>
                </c:pt>
                <c:pt idx="597">
                  <c:v>3.225399449978994E-2</c:v>
                </c:pt>
                <c:pt idx="598">
                  <c:v>4.349958041402946E-2</c:v>
                </c:pt>
                <c:pt idx="599">
                  <c:v>7.0971353134403614E-3</c:v>
                </c:pt>
                <c:pt idx="600">
                  <c:v>3.9055239875995795E-4</c:v>
                </c:pt>
                <c:pt idx="601">
                  <c:v>-3.9935487466991049E-4</c:v>
                </c:pt>
                <c:pt idx="602">
                  <c:v>6.8803058948350149E-2</c:v>
                </c:pt>
                <c:pt idx="603">
                  <c:v>0.14840305894835026</c:v>
                </c:pt>
                <c:pt idx="604">
                  <c:v>0.11186586148215039</c:v>
                </c:pt>
                <c:pt idx="605">
                  <c:v>0.1303637311372503</c:v>
                </c:pt>
                <c:pt idx="606">
                  <c:v>0.13883046715334046</c:v>
                </c:pt>
                <c:pt idx="607">
                  <c:v>0.14853046715334006</c:v>
                </c:pt>
                <c:pt idx="608">
                  <c:v>9.2830467153340201E-2</c:v>
                </c:pt>
                <c:pt idx="609">
                  <c:v>2.1304671533401986E-3</c:v>
                </c:pt>
                <c:pt idx="610">
                  <c:v>5.7244544791450025E-2</c:v>
                </c:pt>
                <c:pt idx="611">
                  <c:v>2.639214526745981E-2</c:v>
                </c:pt>
                <c:pt idx="612">
                  <c:v>8.8481368008729966E-2</c:v>
                </c:pt>
                <c:pt idx="613">
                  <c:v>9.8589770184130288E-2</c:v>
                </c:pt>
                <c:pt idx="614">
                  <c:v>-2.5585321056319721E-2</c:v>
                </c:pt>
                <c:pt idx="615">
                  <c:v>-2.5585321056319721E-2</c:v>
                </c:pt>
                <c:pt idx="616">
                  <c:v>2.3648566949203698E-3</c:v>
                </c:pt>
                <c:pt idx="617">
                  <c:v>-9.8450536188470217E-2</c:v>
                </c:pt>
                <c:pt idx="618">
                  <c:v>-9.1371714337450172E-2</c:v>
                </c:pt>
                <c:pt idx="619">
                  <c:v>-0.18654699415503018</c:v>
                </c:pt>
                <c:pt idx="620">
                  <c:v>-7.117692209179971E-2</c:v>
                </c:pt>
                <c:pt idx="621">
                  <c:v>-0.11667692209180025</c:v>
                </c:pt>
                <c:pt idx="622">
                  <c:v>-0.10267651140800993</c:v>
                </c:pt>
                <c:pt idx="623">
                  <c:v>-1.7063832568339876E-2</c:v>
                </c:pt>
                <c:pt idx="624">
                  <c:v>-5.3677016564801505E-3</c:v>
                </c:pt>
                <c:pt idx="625">
                  <c:v>-3.4804778281919191E-2</c:v>
                </c:pt>
                <c:pt idx="626">
                  <c:v>6.7816999718940174E-2</c:v>
                </c:pt>
                <c:pt idx="627">
                  <c:v>8.5516999718939779E-2</c:v>
                </c:pt>
                <c:pt idx="628">
                  <c:v>5.3044709563489612E-2</c:v>
                </c:pt>
                <c:pt idx="629">
                  <c:v>3.3601078532679907E-2</c:v>
                </c:pt>
                <c:pt idx="630">
                  <c:v>4.4186045235339755E-2</c:v>
                </c:pt>
                <c:pt idx="631">
                  <c:v>-5.1689476771992204E-3</c:v>
                </c:pt>
                <c:pt idx="632">
                  <c:v>5.0691880139929424E-2</c:v>
                </c:pt>
                <c:pt idx="633">
                  <c:v>6.8291880139929262E-2</c:v>
                </c:pt>
                <c:pt idx="634">
                  <c:v>2.8791880139929837E-2</c:v>
                </c:pt>
                <c:pt idx="635">
                  <c:v>8.415165849051931E-2</c:v>
                </c:pt>
                <c:pt idx="636">
                  <c:v>0.14892351777507962</c:v>
                </c:pt>
                <c:pt idx="637">
                  <c:v>0.10017402365571026</c:v>
                </c:pt>
                <c:pt idx="638">
                  <c:v>-1.4825976344289948E-2</c:v>
                </c:pt>
                <c:pt idx="639">
                  <c:v>4.2605596579769589E-2</c:v>
                </c:pt>
                <c:pt idx="640">
                  <c:v>6.9764486898360012E-2</c:v>
                </c:pt>
                <c:pt idx="641">
                  <c:v>4.5377255310500075E-2</c:v>
                </c:pt>
                <c:pt idx="642">
                  <c:v>0.13549009463582973</c:v>
                </c:pt>
                <c:pt idx="643">
                  <c:v>0.23063289485091953</c:v>
                </c:pt>
                <c:pt idx="644">
                  <c:v>0.19113289485092011</c:v>
                </c:pt>
                <c:pt idx="645">
                  <c:v>0.23638710406511976</c:v>
                </c:pt>
                <c:pt idx="646">
                  <c:v>8.5905338177239443E-2</c:v>
                </c:pt>
                <c:pt idx="647">
                  <c:v>0.15771972008912005</c:v>
                </c:pt>
                <c:pt idx="648">
                  <c:v>0.10613595145003973</c:v>
                </c:pt>
                <c:pt idx="649">
                  <c:v>9.0318702623499725E-2</c:v>
                </c:pt>
                <c:pt idx="650">
                  <c:v>0.10611870262350021</c:v>
                </c:pt>
                <c:pt idx="651">
                  <c:v>-7.014525757229606E-3</c:v>
                </c:pt>
                <c:pt idx="652">
                  <c:v>4.4078472930859647E-2</c:v>
                </c:pt>
                <c:pt idx="653">
                  <c:v>-1.1401565503530442E-2</c:v>
                </c:pt>
                <c:pt idx="654">
                  <c:v>-2.0826051275879998E-2</c:v>
                </c:pt>
                <c:pt idx="655">
                  <c:v>-2.1132935471579906E-2</c:v>
                </c:pt>
                <c:pt idx="656">
                  <c:v>-5.633293547158047E-2</c:v>
                </c:pt>
                <c:pt idx="657">
                  <c:v>-9.9367423595300153E-2</c:v>
                </c:pt>
                <c:pt idx="658">
                  <c:v>-9.9790424920080056E-2</c:v>
                </c:pt>
                <c:pt idx="659">
                  <c:v>-0.11845893128270024</c:v>
                </c:pt>
                <c:pt idx="660">
                  <c:v>-0.14839814802832052</c:v>
                </c:pt>
                <c:pt idx="661">
                  <c:v>-0.25762854976419014</c:v>
                </c:pt>
                <c:pt idx="662">
                  <c:v>-0.25762854976419014</c:v>
                </c:pt>
                <c:pt idx="663">
                  <c:v>-0.25951613731325995</c:v>
                </c:pt>
                <c:pt idx="664">
                  <c:v>-0.26704622661969069</c:v>
                </c:pt>
                <c:pt idx="665">
                  <c:v>-0.23187872447776048</c:v>
                </c:pt>
                <c:pt idx="666">
                  <c:v>-0.21878158715826945</c:v>
                </c:pt>
                <c:pt idx="667">
                  <c:v>-0.24034260545340036</c:v>
                </c:pt>
                <c:pt idx="668">
                  <c:v>-0.29984260545340025</c:v>
                </c:pt>
                <c:pt idx="669">
                  <c:v>-0.2574590047540104</c:v>
                </c:pt>
                <c:pt idx="670">
                  <c:v>-0.23839803070929033</c:v>
                </c:pt>
                <c:pt idx="671">
                  <c:v>-0.28852972362802998</c:v>
                </c:pt>
                <c:pt idx="672">
                  <c:v>-0.22760285268864067</c:v>
                </c:pt>
                <c:pt idx="673">
                  <c:v>-0.21742568816038954</c:v>
                </c:pt>
                <c:pt idx="674">
                  <c:v>-0.18162568816038949</c:v>
                </c:pt>
                <c:pt idx="675">
                  <c:v>-0.19848431484523932</c:v>
                </c:pt>
                <c:pt idx="676">
                  <c:v>-0.16572810907856983</c:v>
                </c:pt>
                <c:pt idx="677">
                  <c:v>-0.12443643374436064</c:v>
                </c:pt>
                <c:pt idx="678">
                  <c:v>-0.16594963211838998</c:v>
                </c:pt>
                <c:pt idx="679">
                  <c:v>-0.15721874061474939</c:v>
                </c:pt>
                <c:pt idx="680">
                  <c:v>-0.14931874061475003</c:v>
                </c:pt>
                <c:pt idx="681">
                  <c:v>-0.1174850090493802</c:v>
                </c:pt>
                <c:pt idx="682">
                  <c:v>-0.1017931477092997</c:v>
                </c:pt>
                <c:pt idx="683">
                  <c:v>-1.2275974067169848E-2</c:v>
                </c:pt>
                <c:pt idx="684">
                  <c:v>-7.1586162152549981E-2</c:v>
                </c:pt>
                <c:pt idx="685">
                  <c:v>-6.9511398892909249E-2</c:v>
                </c:pt>
                <c:pt idx="686">
                  <c:v>8.8588601107089993E-2</c:v>
                </c:pt>
                <c:pt idx="687">
                  <c:v>4.7910583925479422E-2</c:v>
                </c:pt>
                <c:pt idx="688">
                  <c:v>5.6276221305100016E-2</c:v>
                </c:pt>
                <c:pt idx="689">
                  <c:v>1.5536685218069834E-2</c:v>
                </c:pt>
                <c:pt idx="690">
                  <c:v>-1.5328195647639653E-2</c:v>
                </c:pt>
                <c:pt idx="691">
                  <c:v>-4.822819564763936E-2</c:v>
                </c:pt>
                <c:pt idx="692">
                  <c:v>-3.9114157210589973E-2</c:v>
                </c:pt>
                <c:pt idx="693">
                  <c:v>-3.2776160994940184E-2</c:v>
                </c:pt>
                <c:pt idx="694">
                  <c:v>-3.856390958168987E-2</c:v>
                </c:pt>
                <c:pt idx="695">
                  <c:v>-3.7714405737450107E-2</c:v>
                </c:pt>
                <c:pt idx="696">
                  <c:v>-9.6653323536230573E-2</c:v>
                </c:pt>
                <c:pt idx="697">
                  <c:v>-0.12775332353623003</c:v>
                </c:pt>
                <c:pt idx="698">
                  <c:v>-0.13769249783311999</c:v>
                </c:pt>
                <c:pt idx="699">
                  <c:v>-0.16785172761698952</c:v>
                </c:pt>
                <c:pt idx="700">
                  <c:v>-0.13769120736836982</c:v>
                </c:pt>
                <c:pt idx="701">
                  <c:v>-0.11048400329265018</c:v>
                </c:pt>
                <c:pt idx="702">
                  <c:v>-0.13690190456359019</c:v>
                </c:pt>
                <c:pt idx="703">
                  <c:v>-6.290190456359035E-2</c:v>
                </c:pt>
                <c:pt idx="704">
                  <c:v>-0.12230245567994036</c:v>
                </c:pt>
                <c:pt idx="705">
                  <c:v>-0.13051141539384048</c:v>
                </c:pt>
                <c:pt idx="706">
                  <c:v>-9.7976950258670037E-2</c:v>
                </c:pt>
                <c:pt idx="707">
                  <c:v>-6.6111319609290398E-2</c:v>
                </c:pt>
                <c:pt idx="708">
                  <c:v>-7.4491810260859381E-2</c:v>
                </c:pt>
                <c:pt idx="709">
                  <c:v>-9.9591810260859504E-2</c:v>
                </c:pt>
                <c:pt idx="710">
                  <c:v>-8.383263837072974E-2</c:v>
                </c:pt>
                <c:pt idx="711">
                  <c:v>-3.8992357593230054E-2</c:v>
                </c:pt>
                <c:pt idx="712">
                  <c:v>-5.2470484659560057E-2</c:v>
                </c:pt>
                <c:pt idx="713">
                  <c:v>-3.8664774045329864E-2</c:v>
                </c:pt>
                <c:pt idx="714">
                  <c:v>-1.5655462173360668E-2</c:v>
                </c:pt>
                <c:pt idx="715">
                  <c:v>7.0844537826639353E-2</c:v>
                </c:pt>
                <c:pt idx="716">
                  <c:v>3.1789432769339321E-2</c:v>
                </c:pt>
                <c:pt idx="717">
                  <c:v>6.3585468363880793E-2</c:v>
                </c:pt>
                <c:pt idx="718">
                  <c:v>3.5999138749259529E-2</c:v>
                </c:pt>
                <c:pt idx="719">
                  <c:v>7.1543896790930539E-2</c:v>
                </c:pt>
                <c:pt idx="720">
                  <c:v>7.8259565323580027E-2</c:v>
                </c:pt>
                <c:pt idx="721">
                  <c:v>3.4559565323579733E-2</c:v>
                </c:pt>
                <c:pt idx="722">
                  <c:v>6.2588120280249626E-2</c:v>
                </c:pt>
                <c:pt idx="723">
                  <c:v>0.14628263082666049</c:v>
                </c:pt>
                <c:pt idx="724">
                  <c:v>0.15609655578714055</c:v>
                </c:pt>
                <c:pt idx="725">
                  <c:v>0.13452759392030966</c:v>
                </c:pt>
                <c:pt idx="726">
                  <c:v>0.1210190282267698</c:v>
                </c:pt>
                <c:pt idx="727">
                  <c:v>9.8019028226770111E-2</c:v>
                </c:pt>
                <c:pt idx="728">
                  <c:v>0.10305721337886009</c:v>
                </c:pt>
                <c:pt idx="729">
                  <c:v>8.3757213378859774E-2</c:v>
                </c:pt>
                <c:pt idx="730">
                  <c:v>0.12435721337886019</c:v>
                </c:pt>
                <c:pt idx="731">
                  <c:v>8.3857213378859541E-2</c:v>
                </c:pt>
                <c:pt idx="732">
                  <c:v>5.2308402935589804E-2</c:v>
                </c:pt>
                <c:pt idx="733">
                  <c:v>4.6608402935589766E-2</c:v>
                </c:pt>
                <c:pt idx="734">
                  <c:v>2.6562584549999713E-2</c:v>
                </c:pt>
                <c:pt idx="735">
                  <c:v>2.1296089720140188E-2</c:v>
                </c:pt>
                <c:pt idx="736">
                  <c:v>-2.6530148602510017E-2</c:v>
                </c:pt>
                <c:pt idx="737">
                  <c:v>2.5669851397490007E-2</c:v>
                </c:pt>
                <c:pt idx="738">
                  <c:v>4.1069851397489643E-2</c:v>
                </c:pt>
                <c:pt idx="739">
                  <c:v>4.5698513974894439E-3</c:v>
                </c:pt>
                <c:pt idx="740">
                  <c:v>-5.8007344613669964E-2</c:v>
                </c:pt>
                <c:pt idx="741">
                  <c:v>-9.0807344613669905E-2</c:v>
                </c:pt>
                <c:pt idx="742">
                  <c:v>-6.180734461366999E-2</c:v>
                </c:pt>
                <c:pt idx="743">
                  <c:v>-5.0200000126329414E-2</c:v>
                </c:pt>
                <c:pt idx="744">
                  <c:v>-0.15513488051069002</c:v>
                </c:pt>
                <c:pt idx="745">
                  <c:v>-4.8934880510689727E-2</c:v>
                </c:pt>
                <c:pt idx="746">
                  <c:v>-7.6815303992139761E-2</c:v>
                </c:pt>
                <c:pt idx="747">
                  <c:v>-7.6815303992139761E-2</c:v>
                </c:pt>
                <c:pt idx="748">
                  <c:v>-7.6715303992139994E-2</c:v>
                </c:pt>
                <c:pt idx="749">
                  <c:v>-0.11027944533502998</c:v>
                </c:pt>
                <c:pt idx="750">
                  <c:v>-7.8742508511159937E-2</c:v>
                </c:pt>
                <c:pt idx="751">
                  <c:v>-0.11304250851115993</c:v>
                </c:pt>
                <c:pt idx="752">
                  <c:v>-8.4891933290559773E-2</c:v>
                </c:pt>
                <c:pt idx="753">
                  <c:v>-5.0131924458479915E-2</c:v>
                </c:pt>
                <c:pt idx="754">
                  <c:v>-2.3579058762759786E-2</c:v>
                </c:pt>
                <c:pt idx="755">
                  <c:v>-1.5467666042820127E-2</c:v>
                </c:pt>
                <c:pt idx="756">
                  <c:v>-9.0265235125129628E-2</c:v>
                </c:pt>
                <c:pt idx="757">
                  <c:v>-9.0065235125130094E-2</c:v>
                </c:pt>
                <c:pt idx="758">
                  <c:v>-6.8524698422840036E-2</c:v>
                </c:pt>
                <c:pt idx="759">
                  <c:v>-4.6584134541849842E-2</c:v>
                </c:pt>
                <c:pt idx="760">
                  <c:v>-4.2750560768829882E-2</c:v>
                </c:pt>
                <c:pt idx="761">
                  <c:v>-0.15715820427841054</c:v>
                </c:pt>
                <c:pt idx="762">
                  <c:v>-0.15120582275493044</c:v>
                </c:pt>
                <c:pt idx="763">
                  <c:v>-0.1317058227549297</c:v>
                </c:pt>
                <c:pt idx="764">
                  <c:v>-0.12943143478509977</c:v>
                </c:pt>
                <c:pt idx="765">
                  <c:v>-0.14506113291011014</c:v>
                </c:pt>
                <c:pt idx="766">
                  <c:v>-0.12088208895352048</c:v>
                </c:pt>
                <c:pt idx="767">
                  <c:v>-0.17239928348495948</c:v>
                </c:pt>
                <c:pt idx="768">
                  <c:v>-9.6233525951780141E-2</c:v>
                </c:pt>
                <c:pt idx="769">
                  <c:v>-0.10973352595177976</c:v>
                </c:pt>
                <c:pt idx="770">
                  <c:v>-0.10498207199424936</c:v>
                </c:pt>
                <c:pt idx="771">
                  <c:v>-0.12205181528613984</c:v>
                </c:pt>
                <c:pt idx="772">
                  <c:v>-0.14898253047487975</c:v>
                </c:pt>
                <c:pt idx="773">
                  <c:v>-0.14712941847245009</c:v>
                </c:pt>
                <c:pt idx="774">
                  <c:v>-0.21668885423533002</c:v>
                </c:pt>
                <c:pt idx="775">
                  <c:v>-0.2457888542353297</c:v>
                </c:pt>
                <c:pt idx="776">
                  <c:v>-0.22994990224573009</c:v>
                </c:pt>
                <c:pt idx="777">
                  <c:v>-0.21123642352822047</c:v>
                </c:pt>
                <c:pt idx="778">
                  <c:v>-0.17807918165000025</c:v>
                </c:pt>
                <c:pt idx="779">
                  <c:v>-0.20912914564595031</c:v>
                </c:pt>
                <c:pt idx="780">
                  <c:v>-0.14410207759873028</c:v>
                </c:pt>
                <c:pt idx="781">
                  <c:v>-0.12290207759872995</c:v>
                </c:pt>
                <c:pt idx="782">
                  <c:v>-0.12960528663132997</c:v>
                </c:pt>
                <c:pt idx="783">
                  <c:v>-9.4073563865699761E-2</c:v>
                </c:pt>
                <c:pt idx="784">
                  <c:v>-5.8100143325409803E-2</c:v>
                </c:pt>
                <c:pt idx="785">
                  <c:v>-4.8369949844880189E-2</c:v>
                </c:pt>
                <c:pt idx="786">
                  <c:v>-4.8179037219790111E-2</c:v>
                </c:pt>
                <c:pt idx="787">
                  <c:v>-6.727903721979045E-2</c:v>
                </c:pt>
                <c:pt idx="788">
                  <c:v>-7.2220948932340434E-2</c:v>
                </c:pt>
                <c:pt idx="789">
                  <c:v>-0.10424763586016006</c:v>
                </c:pt>
                <c:pt idx="790">
                  <c:v>-7.8883140123740425E-2</c:v>
                </c:pt>
                <c:pt idx="791">
                  <c:v>-6.1731925441430135E-2</c:v>
                </c:pt>
                <c:pt idx="792">
                  <c:v>-8.539325795779984E-2</c:v>
                </c:pt>
                <c:pt idx="793">
                  <c:v>-0.12239325795780065</c:v>
                </c:pt>
                <c:pt idx="794">
                  <c:v>-0.10336605953400024</c:v>
                </c:pt>
                <c:pt idx="795">
                  <c:v>-0.11045490375806022</c:v>
                </c:pt>
                <c:pt idx="796">
                  <c:v>-0.12540523197561004</c:v>
                </c:pt>
                <c:pt idx="797">
                  <c:v>-6.6505789130379966E-2</c:v>
                </c:pt>
                <c:pt idx="798">
                  <c:v>-0.10443264608302005</c:v>
                </c:pt>
                <c:pt idx="799">
                  <c:v>-0.13193264608301991</c:v>
                </c:pt>
                <c:pt idx="800">
                  <c:v>-0.11480673662962992</c:v>
                </c:pt>
                <c:pt idx="801">
                  <c:v>-0.13141091569874952</c:v>
                </c:pt>
                <c:pt idx="802">
                  <c:v>-0.11100364759768944</c:v>
                </c:pt>
                <c:pt idx="803">
                  <c:v>-0.12400900256854985</c:v>
                </c:pt>
                <c:pt idx="804">
                  <c:v>-0.11395581988703984</c:v>
                </c:pt>
                <c:pt idx="805">
                  <c:v>-0.13935581988704016</c:v>
                </c:pt>
                <c:pt idx="806">
                  <c:v>-0.1405164625981099</c:v>
                </c:pt>
                <c:pt idx="807">
                  <c:v>-0.13936409337485944</c:v>
                </c:pt>
                <c:pt idx="808">
                  <c:v>-0.13742030561236973</c:v>
                </c:pt>
                <c:pt idx="809">
                  <c:v>-0.12883556285069986</c:v>
                </c:pt>
                <c:pt idx="810">
                  <c:v>-0.13614185536107959</c:v>
                </c:pt>
                <c:pt idx="811">
                  <c:v>-0.13034185536107978</c:v>
                </c:pt>
                <c:pt idx="812">
                  <c:v>-0.12964244871700004</c:v>
                </c:pt>
                <c:pt idx="813">
                  <c:v>-0.12999308634283002</c:v>
                </c:pt>
                <c:pt idx="814">
                  <c:v>-0.14848014451834013</c:v>
                </c:pt>
                <c:pt idx="815">
                  <c:v>-0.20661506087784964</c:v>
                </c:pt>
                <c:pt idx="816">
                  <c:v>-0.21271349937341988</c:v>
                </c:pt>
                <c:pt idx="817">
                  <c:v>-0.23641349937341971</c:v>
                </c:pt>
                <c:pt idx="818">
                  <c:v>-0.30106050722763023</c:v>
                </c:pt>
                <c:pt idx="819">
                  <c:v>-0.33678644016905013</c:v>
                </c:pt>
                <c:pt idx="820">
                  <c:v>-0.34485537558962998</c:v>
                </c:pt>
                <c:pt idx="821">
                  <c:v>-0.34713624519513031</c:v>
                </c:pt>
                <c:pt idx="822">
                  <c:v>-0.34735393553229033</c:v>
                </c:pt>
                <c:pt idx="823">
                  <c:v>-0.34735393553229033</c:v>
                </c:pt>
                <c:pt idx="824">
                  <c:v>-0.34814945532105046</c:v>
                </c:pt>
                <c:pt idx="825">
                  <c:v>-0.35673250155705993</c:v>
                </c:pt>
                <c:pt idx="826">
                  <c:v>-0.29636063257844958</c:v>
                </c:pt>
                <c:pt idx="827">
                  <c:v>-0.33660749014356028</c:v>
                </c:pt>
                <c:pt idx="828">
                  <c:v>-0.40094149458368022</c:v>
                </c:pt>
                <c:pt idx="829">
                  <c:v>-0.40094149458368022</c:v>
                </c:pt>
                <c:pt idx="830">
                  <c:v>-0.34711543953085</c:v>
                </c:pt>
                <c:pt idx="831">
                  <c:v>-0.37956292675001047</c:v>
                </c:pt>
                <c:pt idx="832">
                  <c:v>-0.33242670115979012</c:v>
                </c:pt>
                <c:pt idx="833">
                  <c:v>-0.35607390252063054</c:v>
                </c:pt>
                <c:pt idx="834">
                  <c:v>-0.3135642287153102</c:v>
                </c:pt>
                <c:pt idx="835">
                  <c:v>-0.3269847425933996</c:v>
                </c:pt>
                <c:pt idx="836">
                  <c:v>-0.3965284888963998</c:v>
                </c:pt>
                <c:pt idx="837">
                  <c:v>-0.3987969674510099</c:v>
                </c:pt>
                <c:pt idx="838">
                  <c:v>-0.37782959929575988</c:v>
                </c:pt>
                <c:pt idx="839">
                  <c:v>-0.36890755503311023</c:v>
                </c:pt>
                <c:pt idx="840">
                  <c:v>-0.42194787371255016</c:v>
                </c:pt>
                <c:pt idx="841">
                  <c:v>-0.4153544893712704</c:v>
                </c:pt>
                <c:pt idx="842">
                  <c:v>-0.42795042464914035</c:v>
                </c:pt>
                <c:pt idx="843">
                  <c:v>-0.32335565586277015</c:v>
                </c:pt>
                <c:pt idx="844">
                  <c:v>-0.37300991798509031</c:v>
                </c:pt>
                <c:pt idx="845">
                  <c:v>-0.36880723076932975</c:v>
                </c:pt>
                <c:pt idx="846">
                  <c:v>-0.31406331895843964</c:v>
                </c:pt>
                <c:pt idx="847">
                  <c:v>-0.3448967106127796</c:v>
                </c:pt>
                <c:pt idx="848">
                  <c:v>-0.28983627340218954</c:v>
                </c:pt>
                <c:pt idx="849">
                  <c:v>-0.27046303754802015</c:v>
                </c:pt>
                <c:pt idx="850">
                  <c:v>-0.32844160404554001</c:v>
                </c:pt>
                <c:pt idx="851">
                  <c:v>-0.35208186605446024</c:v>
                </c:pt>
                <c:pt idx="852">
                  <c:v>-0.35458498963647989</c:v>
                </c:pt>
                <c:pt idx="853">
                  <c:v>-0.31732444086800049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81-4F81-B6B1-E02EB2F46807}"/>
            </c:ext>
          </c:extLst>
        </c:ser>
        <c:ser>
          <c:idx val="1"/>
          <c:order val="1"/>
          <c:tx>
            <c:strRef>
              <c:f>'מרווח שקלי ודולרי'!$C$2</c:f>
              <c:strCache>
                <c:ptCount val="1"/>
                <c:pt idx="0">
                  <c:v>מרווח בין תשואת אג"ח ישראלי דולרי ל-10 שנים לבין הTreasury bond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53"/>
              <c:layout>
                <c:manualLayout>
                  <c:x val="0"/>
                  <c:y val="-1.321711637384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81-4F81-B6B1-E02EB2F468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ודולרי'!$A$3:$A$856</c:f>
              <c:numCache>
                <c:formatCode>m/d/yyyy</c:formatCode>
                <c:ptCount val="854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  <c:pt idx="781">
                  <c:v>45984</c:v>
                </c:pt>
                <c:pt idx="782">
                  <c:v>45985</c:v>
                </c:pt>
                <c:pt idx="783">
                  <c:v>45986</c:v>
                </c:pt>
                <c:pt idx="784">
                  <c:v>45987</c:v>
                </c:pt>
                <c:pt idx="785">
                  <c:v>45988</c:v>
                </c:pt>
                <c:pt idx="786">
                  <c:v>45989</c:v>
                </c:pt>
                <c:pt idx="787">
                  <c:v>45991</c:v>
                </c:pt>
                <c:pt idx="788">
                  <c:v>45992</c:v>
                </c:pt>
                <c:pt idx="789">
                  <c:v>45993</c:v>
                </c:pt>
                <c:pt idx="790">
                  <c:v>45994</c:v>
                </c:pt>
                <c:pt idx="791">
                  <c:v>45995</c:v>
                </c:pt>
                <c:pt idx="792">
                  <c:v>45996</c:v>
                </c:pt>
                <c:pt idx="793">
                  <c:v>45998</c:v>
                </c:pt>
                <c:pt idx="794">
                  <c:v>45999</c:v>
                </c:pt>
                <c:pt idx="795">
                  <c:v>46000</c:v>
                </c:pt>
                <c:pt idx="796">
                  <c:v>46001</c:v>
                </c:pt>
                <c:pt idx="797">
                  <c:v>46002</c:v>
                </c:pt>
                <c:pt idx="798">
                  <c:v>46003</c:v>
                </c:pt>
                <c:pt idx="799">
                  <c:v>46005</c:v>
                </c:pt>
                <c:pt idx="800">
                  <c:v>46006</c:v>
                </c:pt>
                <c:pt idx="801">
                  <c:v>46007</c:v>
                </c:pt>
                <c:pt idx="802">
                  <c:v>46008</c:v>
                </c:pt>
                <c:pt idx="803">
                  <c:v>46009</c:v>
                </c:pt>
                <c:pt idx="804">
                  <c:v>46010</c:v>
                </c:pt>
                <c:pt idx="805">
                  <c:v>46012</c:v>
                </c:pt>
                <c:pt idx="806">
                  <c:v>46013</c:v>
                </c:pt>
                <c:pt idx="807">
                  <c:v>46014</c:v>
                </c:pt>
                <c:pt idx="808">
                  <c:v>46015</c:v>
                </c:pt>
                <c:pt idx="809">
                  <c:v>46016</c:v>
                </c:pt>
                <c:pt idx="810">
                  <c:v>46017</c:v>
                </c:pt>
                <c:pt idx="811">
                  <c:v>46019</c:v>
                </c:pt>
                <c:pt idx="812">
                  <c:v>46020</c:v>
                </c:pt>
                <c:pt idx="813">
                  <c:v>46021</c:v>
                </c:pt>
                <c:pt idx="814">
                  <c:v>46022</c:v>
                </c:pt>
                <c:pt idx="815">
                  <c:v>46023</c:v>
                </c:pt>
                <c:pt idx="816">
                  <c:v>46024</c:v>
                </c:pt>
                <c:pt idx="817">
                  <c:v>46027</c:v>
                </c:pt>
                <c:pt idx="818">
                  <c:v>46028</c:v>
                </c:pt>
                <c:pt idx="819">
                  <c:v>46029</c:v>
                </c:pt>
                <c:pt idx="820">
                  <c:v>46030</c:v>
                </c:pt>
                <c:pt idx="821">
                  <c:v>46031</c:v>
                </c:pt>
                <c:pt idx="822">
                  <c:v>46032</c:v>
                </c:pt>
                <c:pt idx="823">
                  <c:v>46034</c:v>
                </c:pt>
                <c:pt idx="824">
                  <c:v>46035</c:v>
                </c:pt>
                <c:pt idx="825">
                  <c:v>46036</c:v>
                </c:pt>
                <c:pt idx="826">
                  <c:v>46037</c:v>
                </c:pt>
                <c:pt idx="827">
                  <c:v>46038</c:v>
                </c:pt>
                <c:pt idx="828">
                  <c:v>46039</c:v>
                </c:pt>
                <c:pt idx="829">
                  <c:v>46041</c:v>
                </c:pt>
                <c:pt idx="830">
                  <c:v>46042</c:v>
                </c:pt>
                <c:pt idx="831">
                  <c:v>46043</c:v>
                </c:pt>
                <c:pt idx="832">
                  <c:v>46044</c:v>
                </c:pt>
                <c:pt idx="833">
                  <c:v>46045</c:v>
                </c:pt>
                <c:pt idx="834">
                  <c:v>46048</c:v>
                </c:pt>
                <c:pt idx="835">
                  <c:v>46049</c:v>
                </c:pt>
                <c:pt idx="836">
                  <c:v>46050</c:v>
                </c:pt>
                <c:pt idx="837">
                  <c:v>46051</c:v>
                </c:pt>
                <c:pt idx="838">
                  <c:v>46052</c:v>
                </c:pt>
                <c:pt idx="839">
                  <c:v>46055</c:v>
                </c:pt>
                <c:pt idx="840">
                  <c:v>46056</c:v>
                </c:pt>
                <c:pt idx="841">
                  <c:v>46057</c:v>
                </c:pt>
                <c:pt idx="842">
                  <c:v>46058</c:v>
                </c:pt>
                <c:pt idx="843">
                  <c:v>46059</c:v>
                </c:pt>
                <c:pt idx="844">
                  <c:v>46062</c:v>
                </c:pt>
                <c:pt idx="845">
                  <c:v>46063</c:v>
                </c:pt>
                <c:pt idx="846">
                  <c:v>46064</c:v>
                </c:pt>
                <c:pt idx="847">
                  <c:v>46065</c:v>
                </c:pt>
                <c:pt idx="848">
                  <c:v>46066</c:v>
                </c:pt>
                <c:pt idx="849">
                  <c:v>46069</c:v>
                </c:pt>
                <c:pt idx="850">
                  <c:v>46070</c:v>
                </c:pt>
                <c:pt idx="851">
                  <c:v>46071</c:v>
                </c:pt>
                <c:pt idx="852">
                  <c:v>46072</c:v>
                </c:pt>
                <c:pt idx="853">
                  <c:v>46073</c:v>
                </c:pt>
              </c:numCache>
            </c:numRef>
          </c:cat>
          <c:val>
            <c:numRef>
              <c:f>'מרווח שקלי ודולרי'!$C$3:$C$856</c:f>
              <c:numCache>
                <c:formatCode>General</c:formatCode>
                <c:ptCount val="854"/>
                <c:pt idx="0">
                  <c:v>0.85109999999999975</c:v>
                </c:pt>
                <c:pt idx="1">
                  <c:v>0.85690000000000044</c:v>
                </c:pt>
                <c:pt idx="2">
                  <c:v>0.91720000000000024</c:v>
                </c:pt>
                <c:pt idx="3">
                  <c:v>0.87180000000000035</c:v>
                </c:pt>
                <c:pt idx="4">
                  <c:v>0.87359999999999971</c:v>
                </c:pt>
                <c:pt idx="5">
                  <c:v>0.87359999999999971</c:v>
                </c:pt>
                <c:pt idx="6">
                  <c:v>0.87359999999999971</c:v>
                </c:pt>
                <c:pt idx="7">
                  <c:v>0.89799999999999969</c:v>
                </c:pt>
                <c:pt idx="8">
                  <c:v>0.92530000000000001</c:v>
                </c:pt>
                <c:pt idx="9">
                  <c:v>0.89609999999999967</c:v>
                </c:pt>
                <c:pt idx="10">
                  <c:v>0.88889999999999958</c:v>
                </c:pt>
                <c:pt idx="11">
                  <c:v>0.84020000000000028</c:v>
                </c:pt>
                <c:pt idx="12">
                  <c:v>0.84020000000000028</c:v>
                </c:pt>
                <c:pt idx="13">
                  <c:v>0.84020000000000028</c:v>
                </c:pt>
                <c:pt idx="14">
                  <c:v>0.84020000000000028</c:v>
                </c:pt>
                <c:pt idx="15">
                  <c:v>0.81219999999999981</c:v>
                </c:pt>
                <c:pt idx="16">
                  <c:v>0.8232999999999997</c:v>
                </c:pt>
                <c:pt idx="17">
                  <c:v>0.87589999999999968</c:v>
                </c:pt>
                <c:pt idx="18">
                  <c:v>0.85489999999999977</c:v>
                </c:pt>
                <c:pt idx="19">
                  <c:v>0.85489999999999977</c:v>
                </c:pt>
                <c:pt idx="20">
                  <c:v>0.85489999999999977</c:v>
                </c:pt>
                <c:pt idx="21">
                  <c:v>0.85999999999999943</c:v>
                </c:pt>
                <c:pt idx="22">
                  <c:v>0.87589999999999968</c:v>
                </c:pt>
                <c:pt idx="23">
                  <c:v>0.91450000000000031</c:v>
                </c:pt>
                <c:pt idx="24">
                  <c:v>0.87570000000000014</c:v>
                </c:pt>
                <c:pt idx="25">
                  <c:v>0.85559999999999992</c:v>
                </c:pt>
                <c:pt idx="26">
                  <c:v>0.85559999999999992</c:v>
                </c:pt>
                <c:pt idx="27">
                  <c:v>0.85559999999999992</c:v>
                </c:pt>
                <c:pt idx="28">
                  <c:v>0.8974000000000002</c:v>
                </c:pt>
                <c:pt idx="29">
                  <c:v>0.86040000000000028</c:v>
                </c:pt>
                <c:pt idx="30">
                  <c:v>0.82099999999999973</c:v>
                </c:pt>
                <c:pt idx="31">
                  <c:v>0.80980000000000008</c:v>
                </c:pt>
                <c:pt idx="32">
                  <c:v>0.87429999999999986</c:v>
                </c:pt>
                <c:pt idx="33">
                  <c:v>0.87429999999999986</c:v>
                </c:pt>
                <c:pt idx="34">
                  <c:v>0.87429999999999986</c:v>
                </c:pt>
                <c:pt idx="35">
                  <c:v>0.82859999999999978</c:v>
                </c:pt>
                <c:pt idx="36">
                  <c:v>0.86140000000000061</c:v>
                </c:pt>
                <c:pt idx="37">
                  <c:v>0.81350000000000033</c:v>
                </c:pt>
                <c:pt idx="38">
                  <c:v>0.87420000000000009</c:v>
                </c:pt>
                <c:pt idx="39">
                  <c:v>0.86589999999999989</c:v>
                </c:pt>
                <c:pt idx="40">
                  <c:v>0.86589999999999989</c:v>
                </c:pt>
                <c:pt idx="41">
                  <c:v>0.86589999999999989</c:v>
                </c:pt>
                <c:pt idx="42">
                  <c:v>0.82050000000000001</c:v>
                </c:pt>
                <c:pt idx="43">
                  <c:v>0.79750000000000032</c:v>
                </c:pt>
                <c:pt idx="44">
                  <c:v>0.87910000000000021</c:v>
                </c:pt>
                <c:pt idx="45">
                  <c:v>0.86650000000000027</c:v>
                </c:pt>
                <c:pt idx="46">
                  <c:v>0.83509999999999973</c:v>
                </c:pt>
                <c:pt idx="47">
                  <c:v>0.83509999999999973</c:v>
                </c:pt>
                <c:pt idx="48">
                  <c:v>0.83509999999999973</c:v>
                </c:pt>
                <c:pt idx="49">
                  <c:v>0.83509999999999973</c:v>
                </c:pt>
                <c:pt idx="50">
                  <c:v>1.1610000000000005</c:v>
                </c:pt>
                <c:pt idx="51">
                  <c:v>1.2467999999999995</c:v>
                </c:pt>
                <c:pt idx="52">
                  <c:v>1.1760999999999999</c:v>
                </c:pt>
                <c:pt idx="53">
                  <c:v>1.3715999999999999</c:v>
                </c:pt>
                <c:pt idx="54">
                  <c:v>1.3715999999999999</c:v>
                </c:pt>
                <c:pt idx="55">
                  <c:v>1.3715999999999999</c:v>
                </c:pt>
                <c:pt idx="56">
                  <c:v>1.2859999999999996</c:v>
                </c:pt>
                <c:pt idx="57">
                  <c:v>1.1848999999999998</c:v>
                </c:pt>
                <c:pt idx="58">
                  <c:v>1.2440999999999995</c:v>
                </c:pt>
                <c:pt idx="59">
                  <c:v>1.2392000000000003</c:v>
                </c:pt>
                <c:pt idx="60">
                  <c:v>1.3992999999999993</c:v>
                </c:pt>
                <c:pt idx="61">
                  <c:v>1.3992999999999993</c:v>
                </c:pt>
                <c:pt idx="62">
                  <c:v>1.3992999999999993</c:v>
                </c:pt>
                <c:pt idx="63">
                  <c:v>1.4778000000000002</c:v>
                </c:pt>
                <c:pt idx="64">
                  <c:v>1.4771000000000001</c:v>
                </c:pt>
                <c:pt idx="65">
                  <c:v>1.3630999999999993</c:v>
                </c:pt>
                <c:pt idx="66">
                  <c:v>1.4664999999999999</c:v>
                </c:pt>
                <c:pt idx="67">
                  <c:v>1.4413999999999998</c:v>
                </c:pt>
                <c:pt idx="68">
                  <c:v>1.4413999999999998</c:v>
                </c:pt>
                <c:pt idx="69">
                  <c:v>1.4413999999999998</c:v>
                </c:pt>
                <c:pt idx="70">
                  <c:v>1.3648000000000007</c:v>
                </c:pt>
                <c:pt idx="71">
                  <c:v>1.2773000000000003</c:v>
                </c:pt>
                <c:pt idx="72">
                  <c:v>1.4309000000000003</c:v>
                </c:pt>
                <c:pt idx="73">
                  <c:v>1.4610000000000003</c:v>
                </c:pt>
                <c:pt idx="74">
                  <c:v>1.5206</c:v>
                </c:pt>
                <c:pt idx="75">
                  <c:v>1.5206</c:v>
                </c:pt>
                <c:pt idx="76">
                  <c:v>1.5206</c:v>
                </c:pt>
                <c:pt idx="77">
                  <c:v>1.4499000000000004</c:v>
                </c:pt>
                <c:pt idx="78">
                  <c:v>1.4965000000000002</c:v>
                </c:pt>
                <c:pt idx="79">
                  <c:v>1.4995000000000003</c:v>
                </c:pt>
                <c:pt idx="80">
                  <c:v>1.3689</c:v>
                </c:pt>
                <c:pt idx="81">
                  <c:v>1.3722000000000003</c:v>
                </c:pt>
                <c:pt idx="82">
                  <c:v>1.3722000000000003</c:v>
                </c:pt>
                <c:pt idx="83">
                  <c:v>1.3722000000000003</c:v>
                </c:pt>
                <c:pt idx="84">
                  <c:v>1.4031000000000002</c:v>
                </c:pt>
                <c:pt idx="85">
                  <c:v>1.5176999999999996</c:v>
                </c:pt>
                <c:pt idx="86">
                  <c:v>1.4536000000000007</c:v>
                </c:pt>
                <c:pt idx="87">
                  <c:v>1.5404999999999998</c:v>
                </c:pt>
                <c:pt idx="88">
                  <c:v>1.4996</c:v>
                </c:pt>
                <c:pt idx="89">
                  <c:v>1.4996</c:v>
                </c:pt>
                <c:pt idx="90">
                  <c:v>1.4996</c:v>
                </c:pt>
                <c:pt idx="91">
                  <c:v>1.4871999999999996</c:v>
                </c:pt>
                <c:pt idx="92">
                  <c:v>1.4674000000000005</c:v>
                </c:pt>
                <c:pt idx="93">
                  <c:v>1.4327999999999994</c:v>
                </c:pt>
                <c:pt idx="94">
                  <c:v>1.4327999999999994</c:v>
                </c:pt>
                <c:pt idx="95">
                  <c:v>1.3754999999999997</c:v>
                </c:pt>
                <c:pt idx="96">
                  <c:v>1.3754999999999997</c:v>
                </c:pt>
                <c:pt idx="97">
                  <c:v>1.3754999999999997</c:v>
                </c:pt>
                <c:pt idx="98">
                  <c:v>1.4064000000000005</c:v>
                </c:pt>
                <c:pt idx="99">
                  <c:v>1.4173</c:v>
                </c:pt>
                <c:pt idx="100">
                  <c:v>1.3587999999999996</c:v>
                </c:pt>
                <c:pt idx="101">
                  <c:v>1.3106</c:v>
                </c:pt>
                <c:pt idx="102">
                  <c:v>1.4224000000000006</c:v>
                </c:pt>
                <c:pt idx="103">
                  <c:v>1.4224000000000006</c:v>
                </c:pt>
                <c:pt idx="104">
                  <c:v>1.4224000000000006</c:v>
                </c:pt>
                <c:pt idx="105">
                  <c:v>1.3770999999999995</c:v>
                </c:pt>
                <c:pt idx="106">
                  <c:v>1.4110999999999994</c:v>
                </c:pt>
                <c:pt idx="107">
                  <c:v>1.431</c:v>
                </c:pt>
                <c:pt idx="108">
                  <c:v>1.3805000000000005</c:v>
                </c:pt>
                <c:pt idx="109">
                  <c:v>1.3193999999999999</c:v>
                </c:pt>
                <c:pt idx="110">
                  <c:v>1.3193999999999999</c:v>
                </c:pt>
                <c:pt idx="111">
                  <c:v>1.3193999999999999</c:v>
                </c:pt>
                <c:pt idx="112">
                  <c:v>1.3106999999999998</c:v>
                </c:pt>
                <c:pt idx="113">
                  <c:v>1.3184000000000005</c:v>
                </c:pt>
                <c:pt idx="114">
                  <c:v>1.4695999999999998</c:v>
                </c:pt>
                <c:pt idx="115">
                  <c:v>1.3742000000000001</c:v>
                </c:pt>
                <c:pt idx="116">
                  <c:v>1.371</c:v>
                </c:pt>
                <c:pt idx="117">
                  <c:v>1.371</c:v>
                </c:pt>
                <c:pt idx="118">
                  <c:v>1.371</c:v>
                </c:pt>
                <c:pt idx="119">
                  <c:v>1.3285999999999998</c:v>
                </c:pt>
                <c:pt idx="120">
                  <c:v>1.3107000000000002</c:v>
                </c:pt>
                <c:pt idx="121">
                  <c:v>1.3746000000000005</c:v>
                </c:pt>
                <c:pt idx="122">
                  <c:v>1.3359000000000001</c:v>
                </c:pt>
                <c:pt idx="123">
                  <c:v>1.3139999999999996</c:v>
                </c:pt>
                <c:pt idx="124">
                  <c:v>1.3139999999999996</c:v>
                </c:pt>
                <c:pt idx="125">
                  <c:v>1.3139999999999996</c:v>
                </c:pt>
                <c:pt idx="126">
                  <c:v>1.3139999999999996</c:v>
                </c:pt>
                <c:pt idx="127">
                  <c:v>1.3223000000000003</c:v>
                </c:pt>
                <c:pt idx="128">
                  <c:v>1.3825999999999996</c:v>
                </c:pt>
                <c:pt idx="129">
                  <c:v>1.3256999999999999</c:v>
                </c:pt>
                <c:pt idx="130">
                  <c:v>1.2898999999999994</c:v>
                </c:pt>
                <c:pt idx="131">
                  <c:v>1.2898999999999994</c:v>
                </c:pt>
                <c:pt idx="132">
                  <c:v>1.2898999999999994</c:v>
                </c:pt>
                <c:pt idx="133">
                  <c:v>1.2898999999999994</c:v>
                </c:pt>
                <c:pt idx="134">
                  <c:v>1.2496000000000005</c:v>
                </c:pt>
                <c:pt idx="135">
                  <c:v>1.3288000000000002</c:v>
                </c:pt>
                <c:pt idx="136">
                  <c:v>1.3372000000000002</c:v>
                </c:pt>
                <c:pt idx="137">
                  <c:v>1.3173000000000004</c:v>
                </c:pt>
                <c:pt idx="138">
                  <c:v>1.3173000000000004</c:v>
                </c:pt>
                <c:pt idx="139">
                  <c:v>1.3173000000000004</c:v>
                </c:pt>
                <c:pt idx="140">
                  <c:v>1.3775000000000004</c:v>
                </c:pt>
                <c:pt idx="141">
                  <c:v>1.4257</c:v>
                </c:pt>
                <c:pt idx="142">
                  <c:v>1.4107000000000003</c:v>
                </c:pt>
                <c:pt idx="143">
                  <c:v>1.4472</c:v>
                </c:pt>
                <c:pt idx="144">
                  <c:v>1.46</c:v>
                </c:pt>
                <c:pt idx="145">
                  <c:v>1.46</c:v>
                </c:pt>
                <c:pt idx="146">
                  <c:v>1.46</c:v>
                </c:pt>
                <c:pt idx="147">
                  <c:v>1.46</c:v>
                </c:pt>
                <c:pt idx="148">
                  <c:v>1.3749000000000002</c:v>
                </c:pt>
                <c:pt idx="149">
                  <c:v>1.3721000000000005</c:v>
                </c:pt>
                <c:pt idx="150">
                  <c:v>1.359</c:v>
                </c:pt>
                <c:pt idx="151">
                  <c:v>1.3914</c:v>
                </c:pt>
                <c:pt idx="152">
                  <c:v>1.3914</c:v>
                </c:pt>
                <c:pt idx="153">
                  <c:v>1.3914</c:v>
                </c:pt>
                <c:pt idx="154">
                  <c:v>1.4118000000000004</c:v>
                </c:pt>
                <c:pt idx="155">
                  <c:v>1.4058000000000002</c:v>
                </c:pt>
                <c:pt idx="156">
                  <c:v>1.3597999999999999</c:v>
                </c:pt>
                <c:pt idx="157">
                  <c:v>1.4105999999999996</c:v>
                </c:pt>
                <c:pt idx="158">
                  <c:v>1.3797000000000006</c:v>
                </c:pt>
                <c:pt idx="159">
                  <c:v>1.3797000000000006</c:v>
                </c:pt>
                <c:pt idx="160">
                  <c:v>1.3797000000000006</c:v>
                </c:pt>
                <c:pt idx="161">
                  <c:v>1.4050000000000002</c:v>
                </c:pt>
                <c:pt idx="162">
                  <c:v>1.4190999999999994</c:v>
                </c:pt>
                <c:pt idx="163">
                  <c:v>1.4846000000000004</c:v>
                </c:pt>
                <c:pt idx="164">
                  <c:v>1.4638000000000004</c:v>
                </c:pt>
                <c:pt idx="165">
                  <c:v>1.3291000000000004</c:v>
                </c:pt>
                <c:pt idx="166">
                  <c:v>1.3291000000000004</c:v>
                </c:pt>
                <c:pt idx="167">
                  <c:v>1.3291000000000004</c:v>
                </c:pt>
                <c:pt idx="168">
                  <c:v>1.1981000000000002</c:v>
                </c:pt>
                <c:pt idx="169">
                  <c:v>1.2440000000000007</c:v>
                </c:pt>
                <c:pt idx="170">
                  <c:v>1.2259000000000002</c:v>
                </c:pt>
                <c:pt idx="171">
                  <c:v>1.2010000000000005</c:v>
                </c:pt>
                <c:pt idx="172">
                  <c:v>1.1996000000000002</c:v>
                </c:pt>
                <c:pt idx="173">
                  <c:v>1.1996000000000002</c:v>
                </c:pt>
                <c:pt idx="174">
                  <c:v>1.1996000000000002</c:v>
                </c:pt>
                <c:pt idx="175">
                  <c:v>1.2017000000000007</c:v>
                </c:pt>
                <c:pt idx="176">
                  <c:v>1.1346999999999996</c:v>
                </c:pt>
                <c:pt idx="177">
                  <c:v>1.2016</c:v>
                </c:pt>
                <c:pt idx="178">
                  <c:v>1.2239999999999993</c:v>
                </c:pt>
                <c:pt idx="179">
                  <c:v>1.2168000000000001</c:v>
                </c:pt>
                <c:pt idx="180">
                  <c:v>1.2168000000000001</c:v>
                </c:pt>
                <c:pt idx="181">
                  <c:v>1.2168000000000001</c:v>
                </c:pt>
                <c:pt idx="182">
                  <c:v>1.2168000000000001</c:v>
                </c:pt>
                <c:pt idx="183">
                  <c:v>1.2317</c:v>
                </c:pt>
                <c:pt idx="184">
                  <c:v>1.1943000000000001</c:v>
                </c:pt>
                <c:pt idx="185">
                  <c:v>1.1912999999999991</c:v>
                </c:pt>
                <c:pt idx="186">
                  <c:v>1.2389999999999999</c:v>
                </c:pt>
                <c:pt idx="187">
                  <c:v>1.2389999999999999</c:v>
                </c:pt>
                <c:pt idx="188">
                  <c:v>1.2389999999999999</c:v>
                </c:pt>
                <c:pt idx="189">
                  <c:v>1.2065000000000001</c:v>
                </c:pt>
                <c:pt idx="190">
                  <c:v>1.1877999999999993</c:v>
                </c:pt>
                <c:pt idx="191">
                  <c:v>1.2211000000000007</c:v>
                </c:pt>
                <c:pt idx="192">
                  <c:v>1.2267999999999999</c:v>
                </c:pt>
                <c:pt idx="193">
                  <c:v>1.2751999999999999</c:v>
                </c:pt>
                <c:pt idx="194">
                  <c:v>1.2751999999999999</c:v>
                </c:pt>
                <c:pt idx="195">
                  <c:v>1.2751999999999999</c:v>
                </c:pt>
                <c:pt idx="196">
                  <c:v>1.2419000000000002</c:v>
                </c:pt>
                <c:pt idx="197">
                  <c:v>1.3055000000000003</c:v>
                </c:pt>
                <c:pt idx="198">
                  <c:v>1.3460000000000001</c:v>
                </c:pt>
                <c:pt idx="199">
                  <c:v>1.4852999999999996</c:v>
                </c:pt>
                <c:pt idx="200">
                  <c:v>1.4890999999999996</c:v>
                </c:pt>
                <c:pt idx="201">
                  <c:v>1.4890999999999996</c:v>
                </c:pt>
                <c:pt idx="202">
                  <c:v>1.4890999999999996</c:v>
                </c:pt>
                <c:pt idx="203">
                  <c:v>1.4997999999999996</c:v>
                </c:pt>
                <c:pt idx="204">
                  <c:v>1.5123000000000006</c:v>
                </c:pt>
                <c:pt idx="205">
                  <c:v>1.4591000000000003</c:v>
                </c:pt>
                <c:pt idx="206">
                  <c:v>1.4237000000000002</c:v>
                </c:pt>
                <c:pt idx="207">
                  <c:v>1.4406999999999996</c:v>
                </c:pt>
                <c:pt idx="208">
                  <c:v>1.4406999999999996</c:v>
                </c:pt>
                <c:pt idx="209">
                  <c:v>1.4406999999999996</c:v>
                </c:pt>
                <c:pt idx="210">
                  <c:v>1.4677999999999995</c:v>
                </c:pt>
                <c:pt idx="211">
                  <c:v>1.4854999999999992</c:v>
                </c:pt>
                <c:pt idx="212">
                  <c:v>1.4352</c:v>
                </c:pt>
                <c:pt idx="213">
                  <c:v>1.3601000000000001</c:v>
                </c:pt>
                <c:pt idx="214">
                  <c:v>1.3818999999999999</c:v>
                </c:pt>
                <c:pt idx="215">
                  <c:v>1.3818999999999999</c:v>
                </c:pt>
                <c:pt idx="216">
                  <c:v>1.3818999999999999</c:v>
                </c:pt>
                <c:pt idx="217">
                  <c:v>1.3765999999999998</c:v>
                </c:pt>
                <c:pt idx="218">
                  <c:v>1.4314</c:v>
                </c:pt>
                <c:pt idx="219">
                  <c:v>1.4546999999999999</c:v>
                </c:pt>
                <c:pt idx="220">
                  <c:v>1.4466999999999999</c:v>
                </c:pt>
                <c:pt idx="221">
                  <c:v>1.4466999999999999</c:v>
                </c:pt>
                <c:pt idx="222">
                  <c:v>1.4466999999999999</c:v>
                </c:pt>
                <c:pt idx="223">
                  <c:v>1.4466999999999999</c:v>
                </c:pt>
                <c:pt idx="224">
                  <c:v>1.3318000000000003</c:v>
                </c:pt>
                <c:pt idx="225">
                  <c:v>1.4709000000000003</c:v>
                </c:pt>
                <c:pt idx="226">
                  <c:v>1.4698000000000002</c:v>
                </c:pt>
                <c:pt idx="227">
                  <c:v>1.4855999999999998</c:v>
                </c:pt>
                <c:pt idx="228">
                  <c:v>1.4603999999999999</c:v>
                </c:pt>
                <c:pt idx="229">
                  <c:v>1.4603999999999999</c:v>
                </c:pt>
                <c:pt idx="230">
                  <c:v>1.4603999999999999</c:v>
                </c:pt>
                <c:pt idx="231">
                  <c:v>1.4561999999999999</c:v>
                </c:pt>
                <c:pt idx="232">
                  <c:v>1.4643999999999995</c:v>
                </c:pt>
                <c:pt idx="233">
                  <c:v>1.3864999999999998</c:v>
                </c:pt>
                <c:pt idx="234">
                  <c:v>1.5155000000000003</c:v>
                </c:pt>
                <c:pt idx="235">
                  <c:v>1.7273999999999994</c:v>
                </c:pt>
                <c:pt idx="236">
                  <c:v>1.7273999999999994</c:v>
                </c:pt>
                <c:pt idx="237">
                  <c:v>1.7273999999999994</c:v>
                </c:pt>
                <c:pt idx="238">
                  <c:v>1.7496</c:v>
                </c:pt>
                <c:pt idx="239">
                  <c:v>1.7746000000000004</c:v>
                </c:pt>
                <c:pt idx="240">
                  <c:v>1.7686999999999999</c:v>
                </c:pt>
                <c:pt idx="241">
                  <c:v>1.7343999999999999</c:v>
                </c:pt>
                <c:pt idx="242">
                  <c:v>1.6902999999999997</c:v>
                </c:pt>
                <c:pt idx="243">
                  <c:v>1.6902999999999997</c:v>
                </c:pt>
                <c:pt idx="244">
                  <c:v>1.6902999999999997</c:v>
                </c:pt>
                <c:pt idx="245">
                  <c:v>1.6884999999999994</c:v>
                </c:pt>
                <c:pt idx="246">
                  <c:v>1.6426000000000007</c:v>
                </c:pt>
                <c:pt idx="247">
                  <c:v>1.6442999999999994</c:v>
                </c:pt>
                <c:pt idx="248">
                  <c:v>1.6321000000000003</c:v>
                </c:pt>
                <c:pt idx="249">
                  <c:v>1.6339999999999995</c:v>
                </c:pt>
                <c:pt idx="250">
                  <c:v>1.6339999999999995</c:v>
                </c:pt>
                <c:pt idx="251">
                  <c:v>1.6339999999999995</c:v>
                </c:pt>
                <c:pt idx="252">
                  <c:v>1.6204000000000001</c:v>
                </c:pt>
                <c:pt idx="253">
                  <c:v>1.4731999999999994</c:v>
                </c:pt>
                <c:pt idx="254">
                  <c:v>1.5286999999999997</c:v>
                </c:pt>
                <c:pt idx="255">
                  <c:v>1.5259</c:v>
                </c:pt>
                <c:pt idx="256">
                  <c:v>1.5543000000000005</c:v>
                </c:pt>
                <c:pt idx="257">
                  <c:v>1.5543000000000005</c:v>
                </c:pt>
                <c:pt idx="258">
                  <c:v>1.5543000000000005</c:v>
                </c:pt>
                <c:pt idx="259">
                  <c:v>1.5716000000000001</c:v>
                </c:pt>
                <c:pt idx="260">
                  <c:v>1.5060000000000002</c:v>
                </c:pt>
                <c:pt idx="261">
                  <c:v>1.5173000000000005</c:v>
                </c:pt>
                <c:pt idx="262">
                  <c:v>1.5479000000000003</c:v>
                </c:pt>
                <c:pt idx="263">
                  <c:v>1.5156999999999998</c:v>
                </c:pt>
                <c:pt idx="264">
                  <c:v>1.5156999999999998</c:v>
                </c:pt>
                <c:pt idx="265">
                  <c:v>1.5156999999999998</c:v>
                </c:pt>
                <c:pt idx="266">
                  <c:v>1.5294999999999996</c:v>
                </c:pt>
                <c:pt idx="267">
                  <c:v>1.5776000000000003</c:v>
                </c:pt>
                <c:pt idx="268">
                  <c:v>1.5949999999999998</c:v>
                </c:pt>
                <c:pt idx="269">
                  <c:v>1.5250000000000004</c:v>
                </c:pt>
                <c:pt idx="270">
                  <c:v>1.5042</c:v>
                </c:pt>
                <c:pt idx="271">
                  <c:v>1.5042</c:v>
                </c:pt>
                <c:pt idx="272">
                  <c:v>1.5042</c:v>
                </c:pt>
                <c:pt idx="273">
                  <c:v>1.5057</c:v>
                </c:pt>
                <c:pt idx="274">
                  <c:v>1.5410000000000004</c:v>
                </c:pt>
                <c:pt idx="275">
                  <c:v>1.5371999999999995</c:v>
                </c:pt>
                <c:pt idx="276">
                  <c:v>1.5163000000000002</c:v>
                </c:pt>
                <c:pt idx="277">
                  <c:v>1.5350000000000001</c:v>
                </c:pt>
                <c:pt idx="278">
                  <c:v>1.5350000000000001</c:v>
                </c:pt>
                <c:pt idx="279">
                  <c:v>1.5350000000000001</c:v>
                </c:pt>
                <c:pt idx="280">
                  <c:v>1.5350000000000001</c:v>
                </c:pt>
                <c:pt idx="281">
                  <c:v>1.484</c:v>
                </c:pt>
                <c:pt idx="282">
                  <c:v>1.5252999999999997</c:v>
                </c:pt>
                <c:pt idx="283">
                  <c:v>1.5430000000000001</c:v>
                </c:pt>
                <c:pt idx="284">
                  <c:v>1.5745000000000005</c:v>
                </c:pt>
                <c:pt idx="285">
                  <c:v>1.5745000000000005</c:v>
                </c:pt>
                <c:pt idx="286">
                  <c:v>1.5745000000000005</c:v>
                </c:pt>
                <c:pt idx="287">
                  <c:v>1.5846</c:v>
                </c:pt>
                <c:pt idx="288">
                  <c:v>1.6061000000000005</c:v>
                </c:pt>
                <c:pt idx="289">
                  <c:v>1.6514999999999995</c:v>
                </c:pt>
                <c:pt idx="290">
                  <c:v>1.6159999999999997</c:v>
                </c:pt>
                <c:pt idx="291">
                  <c:v>1.5414999999999992</c:v>
                </c:pt>
                <c:pt idx="292">
                  <c:v>1.5414999999999992</c:v>
                </c:pt>
                <c:pt idx="293">
                  <c:v>1.5414999999999992</c:v>
                </c:pt>
                <c:pt idx="294">
                  <c:v>1.5790000000000006</c:v>
                </c:pt>
                <c:pt idx="295">
                  <c:v>1.6029999999999998</c:v>
                </c:pt>
                <c:pt idx="296">
                  <c:v>1.5890000000000004</c:v>
                </c:pt>
                <c:pt idx="297">
                  <c:v>1.6818</c:v>
                </c:pt>
                <c:pt idx="298">
                  <c:v>1.7360999999999995</c:v>
                </c:pt>
                <c:pt idx="299">
                  <c:v>1.7360999999999995</c:v>
                </c:pt>
                <c:pt idx="300">
                  <c:v>1.7360999999999995</c:v>
                </c:pt>
                <c:pt idx="301">
                  <c:v>1.6881000000000004</c:v>
                </c:pt>
                <c:pt idx="302">
                  <c:v>1.6913</c:v>
                </c:pt>
                <c:pt idx="303">
                  <c:v>1.6913</c:v>
                </c:pt>
                <c:pt idx="304">
                  <c:v>1.7005999999999997</c:v>
                </c:pt>
                <c:pt idx="305">
                  <c:v>1.7115999999999998</c:v>
                </c:pt>
                <c:pt idx="306">
                  <c:v>1.7115999999999998</c:v>
                </c:pt>
                <c:pt idx="307">
                  <c:v>1.7115999999999998</c:v>
                </c:pt>
                <c:pt idx="308">
                  <c:v>1.7778999999999998</c:v>
                </c:pt>
                <c:pt idx="309">
                  <c:v>1.7843999999999998</c:v>
                </c:pt>
                <c:pt idx="310">
                  <c:v>1.7556000000000003</c:v>
                </c:pt>
                <c:pt idx="311">
                  <c:v>1.8045999999999998</c:v>
                </c:pt>
                <c:pt idx="312">
                  <c:v>1.7419000000000002</c:v>
                </c:pt>
                <c:pt idx="313">
                  <c:v>1.7419000000000002</c:v>
                </c:pt>
                <c:pt idx="314">
                  <c:v>1.7419000000000002</c:v>
                </c:pt>
                <c:pt idx="315">
                  <c:v>1.7717000000000001</c:v>
                </c:pt>
                <c:pt idx="316">
                  <c:v>1.8043999999999993</c:v>
                </c:pt>
                <c:pt idx="317">
                  <c:v>1.8022999999999998</c:v>
                </c:pt>
                <c:pt idx="318">
                  <c:v>1.8022999999999998</c:v>
                </c:pt>
                <c:pt idx="319">
                  <c:v>1.7615999999999996</c:v>
                </c:pt>
                <c:pt idx="320">
                  <c:v>1.7615999999999996</c:v>
                </c:pt>
                <c:pt idx="321">
                  <c:v>1.7615999999999996</c:v>
                </c:pt>
                <c:pt idx="322">
                  <c:v>1.7107000000000001</c:v>
                </c:pt>
                <c:pt idx="323">
                  <c:v>1.6881000000000004</c:v>
                </c:pt>
                <c:pt idx="324">
                  <c:v>1.6649000000000003</c:v>
                </c:pt>
                <c:pt idx="325">
                  <c:v>1.5579000000000001</c:v>
                </c:pt>
                <c:pt idx="326">
                  <c:v>1.5580999999999996</c:v>
                </c:pt>
                <c:pt idx="327">
                  <c:v>1.5580999999999996</c:v>
                </c:pt>
                <c:pt idx="328">
                  <c:v>1.5580999999999996</c:v>
                </c:pt>
                <c:pt idx="329">
                  <c:v>1.5175999999999998</c:v>
                </c:pt>
                <c:pt idx="330">
                  <c:v>1.6003999999999996</c:v>
                </c:pt>
                <c:pt idx="331">
                  <c:v>1.5793999999999997</c:v>
                </c:pt>
                <c:pt idx="332">
                  <c:v>1.5269000000000004</c:v>
                </c:pt>
                <c:pt idx="333">
                  <c:v>1.5141</c:v>
                </c:pt>
                <c:pt idx="334">
                  <c:v>1.5141</c:v>
                </c:pt>
                <c:pt idx="335">
                  <c:v>1.5141</c:v>
                </c:pt>
                <c:pt idx="336">
                  <c:v>1.4855</c:v>
                </c:pt>
                <c:pt idx="337">
                  <c:v>1.4853999999999994</c:v>
                </c:pt>
                <c:pt idx="338">
                  <c:v>1.4631999999999996</c:v>
                </c:pt>
                <c:pt idx="339">
                  <c:v>1.5012999999999996</c:v>
                </c:pt>
                <c:pt idx="340">
                  <c:v>1.5301</c:v>
                </c:pt>
                <c:pt idx="341">
                  <c:v>1.5301</c:v>
                </c:pt>
                <c:pt idx="342">
                  <c:v>1.5301</c:v>
                </c:pt>
                <c:pt idx="343">
                  <c:v>1.5636000000000001</c:v>
                </c:pt>
                <c:pt idx="344">
                  <c:v>1.5945999999999998</c:v>
                </c:pt>
                <c:pt idx="345">
                  <c:v>1.7973999999999997</c:v>
                </c:pt>
                <c:pt idx="346">
                  <c:v>1.8630000000000004</c:v>
                </c:pt>
                <c:pt idx="347">
                  <c:v>1.9846000000000004</c:v>
                </c:pt>
                <c:pt idx="348">
                  <c:v>1.9846000000000004</c:v>
                </c:pt>
                <c:pt idx="349">
                  <c:v>1.9846000000000004</c:v>
                </c:pt>
                <c:pt idx="350">
                  <c:v>1.9965999999999999</c:v>
                </c:pt>
                <c:pt idx="351">
                  <c:v>1.8771</c:v>
                </c:pt>
                <c:pt idx="352">
                  <c:v>1.8279000000000001</c:v>
                </c:pt>
                <c:pt idx="353">
                  <c:v>1.7813000000000003</c:v>
                </c:pt>
                <c:pt idx="354">
                  <c:v>1.7842000000000002</c:v>
                </c:pt>
                <c:pt idx="355">
                  <c:v>1.7842000000000002</c:v>
                </c:pt>
                <c:pt idx="356">
                  <c:v>1.7842000000000002</c:v>
                </c:pt>
                <c:pt idx="357">
                  <c:v>1.8164999999999996</c:v>
                </c:pt>
                <c:pt idx="358">
                  <c:v>1.8801999999999999</c:v>
                </c:pt>
                <c:pt idx="359">
                  <c:v>1.8628000000000005</c:v>
                </c:pt>
                <c:pt idx="360">
                  <c:v>1.7808999999999999</c:v>
                </c:pt>
                <c:pt idx="361">
                  <c:v>1.7683999999999997</c:v>
                </c:pt>
                <c:pt idx="362">
                  <c:v>1.7683999999999997</c:v>
                </c:pt>
                <c:pt idx="363">
                  <c:v>1.7683999999999997</c:v>
                </c:pt>
                <c:pt idx="364">
                  <c:v>1.7408999999999999</c:v>
                </c:pt>
                <c:pt idx="365">
                  <c:v>1.7142999999999997</c:v>
                </c:pt>
                <c:pt idx="366">
                  <c:v>1.7299999999999995</c:v>
                </c:pt>
                <c:pt idx="367">
                  <c:v>1.7088999999999999</c:v>
                </c:pt>
                <c:pt idx="368">
                  <c:v>1.7280000000000002</c:v>
                </c:pt>
                <c:pt idx="369">
                  <c:v>1.7280000000000002</c:v>
                </c:pt>
                <c:pt idx="370">
                  <c:v>1.7280000000000002</c:v>
                </c:pt>
                <c:pt idx="371">
                  <c:v>1.718</c:v>
                </c:pt>
                <c:pt idx="372">
                  <c:v>1.6764000000000001</c:v>
                </c:pt>
                <c:pt idx="373">
                  <c:v>1.6430999999999996</c:v>
                </c:pt>
                <c:pt idx="374">
                  <c:v>1.6374999999999997</c:v>
                </c:pt>
                <c:pt idx="375">
                  <c:v>1.6026000000000002</c:v>
                </c:pt>
                <c:pt idx="376">
                  <c:v>1.6026000000000002</c:v>
                </c:pt>
                <c:pt idx="377">
                  <c:v>1.6026000000000002</c:v>
                </c:pt>
                <c:pt idx="378">
                  <c:v>1.6026000000000002</c:v>
                </c:pt>
                <c:pt idx="379">
                  <c:v>1.6480000000000001</c:v>
                </c:pt>
                <c:pt idx="380">
                  <c:v>1.6858</c:v>
                </c:pt>
                <c:pt idx="381">
                  <c:v>1.6820999999999997</c:v>
                </c:pt>
                <c:pt idx="382">
                  <c:v>1.6829999999999998</c:v>
                </c:pt>
                <c:pt idx="383">
                  <c:v>1.6829999999999998</c:v>
                </c:pt>
                <c:pt idx="384">
                  <c:v>1.6829999999999998</c:v>
                </c:pt>
                <c:pt idx="385">
                  <c:v>1.6875999999999998</c:v>
                </c:pt>
                <c:pt idx="386">
                  <c:v>1.7216999999999998</c:v>
                </c:pt>
                <c:pt idx="387">
                  <c:v>1.6965999999999997</c:v>
                </c:pt>
                <c:pt idx="388">
                  <c:v>1.677</c:v>
                </c:pt>
                <c:pt idx="389">
                  <c:v>1.6696999999999997</c:v>
                </c:pt>
                <c:pt idx="390">
                  <c:v>1.6696999999999997</c:v>
                </c:pt>
                <c:pt idx="391">
                  <c:v>1.6696999999999997</c:v>
                </c:pt>
                <c:pt idx="392">
                  <c:v>1.6713999999999998</c:v>
                </c:pt>
                <c:pt idx="393">
                  <c:v>1.6634000000000002</c:v>
                </c:pt>
                <c:pt idx="394">
                  <c:v>1.7042000000000002</c:v>
                </c:pt>
                <c:pt idx="395">
                  <c:v>1.7408999999999999</c:v>
                </c:pt>
                <c:pt idx="396">
                  <c:v>1.7366999999999999</c:v>
                </c:pt>
                <c:pt idx="397">
                  <c:v>1.7366999999999999</c:v>
                </c:pt>
                <c:pt idx="398">
                  <c:v>1.7366999999999999</c:v>
                </c:pt>
                <c:pt idx="399">
                  <c:v>1.8170999999999999</c:v>
                </c:pt>
                <c:pt idx="400">
                  <c:v>1.8519999999999999</c:v>
                </c:pt>
                <c:pt idx="401">
                  <c:v>1.7300999999999997</c:v>
                </c:pt>
                <c:pt idx="402">
                  <c:v>1.6857000000000002</c:v>
                </c:pt>
                <c:pt idx="403">
                  <c:v>1.7264000000000004</c:v>
                </c:pt>
                <c:pt idx="404">
                  <c:v>1.7264000000000004</c:v>
                </c:pt>
                <c:pt idx="405">
                  <c:v>1.7264000000000004</c:v>
                </c:pt>
                <c:pt idx="406">
                  <c:v>1.7091000000000003</c:v>
                </c:pt>
                <c:pt idx="407">
                  <c:v>1.7384999999999997</c:v>
                </c:pt>
                <c:pt idx="408">
                  <c:v>1.8001000000000005</c:v>
                </c:pt>
                <c:pt idx="409">
                  <c:v>1.8042000000000002</c:v>
                </c:pt>
                <c:pt idx="410">
                  <c:v>1.8158000000000003</c:v>
                </c:pt>
                <c:pt idx="411">
                  <c:v>1.8158000000000003</c:v>
                </c:pt>
                <c:pt idx="412">
                  <c:v>1.8158000000000003</c:v>
                </c:pt>
                <c:pt idx="413">
                  <c:v>1.7754000000000003</c:v>
                </c:pt>
                <c:pt idx="414">
                  <c:v>1.8411</c:v>
                </c:pt>
                <c:pt idx="415">
                  <c:v>1.7773999999999992</c:v>
                </c:pt>
                <c:pt idx="416">
                  <c:v>1.7921999999999993</c:v>
                </c:pt>
                <c:pt idx="417">
                  <c:v>1.7496999999999998</c:v>
                </c:pt>
                <c:pt idx="418">
                  <c:v>1.7496999999999998</c:v>
                </c:pt>
                <c:pt idx="419">
                  <c:v>1.7496999999999998</c:v>
                </c:pt>
                <c:pt idx="420">
                  <c:v>1.7496999999999998</c:v>
                </c:pt>
                <c:pt idx="421">
                  <c:v>1.7942999999999998</c:v>
                </c:pt>
                <c:pt idx="422">
                  <c:v>1.7838000000000003</c:v>
                </c:pt>
                <c:pt idx="423">
                  <c:v>1.7294</c:v>
                </c:pt>
                <c:pt idx="424">
                  <c:v>1.7271999999999998</c:v>
                </c:pt>
                <c:pt idx="425">
                  <c:v>1.7271999999999998</c:v>
                </c:pt>
                <c:pt idx="426">
                  <c:v>1.7271999999999998</c:v>
                </c:pt>
                <c:pt idx="427">
                  <c:v>1.6594000000000007</c:v>
                </c:pt>
                <c:pt idx="428">
                  <c:v>1.7043999999999997</c:v>
                </c:pt>
                <c:pt idx="429">
                  <c:v>1.7534000000000001</c:v>
                </c:pt>
                <c:pt idx="430">
                  <c:v>1.7501999999999995</c:v>
                </c:pt>
                <c:pt idx="431">
                  <c:v>1.7151000000000005</c:v>
                </c:pt>
                <c:pt idx="432">
                  <c:v>1.7151000000000005</c:v>
                </c:pt>
                <c:pt idx="433">
                  <c:v>1.7151000000000005</c:v>
                </c:pt>
                <c:pt idx="434">
                  <c:v>1.6549000000000005</c:v>
                </c:pt>
                <c:pt idx="435">
                  <c:v>1.6678999999999995</c:v>
                </c:pt>
                <c:pt idx="436">
                  <c:v>1.5045999999999999</c:v>
                </c:pt>
                <c:pt idx="437">
                  <c:v>1.5676000000000005</c:v>
                </c:pt>
                <c:pt idx="438">
                  <c:v>1.5423999999999998</c:v>
                </c:pt>
                <c:pt idx="439">
                  <c:v>1.5423999999999998</c:v>
                </c:pt>
                <c:pt idx="440">
                  <c:v>1.5423999999999998</c:v>
                </c:pt>
                <c:pt idx="441">
                  <c:v>1.6452999999999998</c:v>
                </c:pt>
                <c:pt idx="442">
                  <c:v>1.6751999999999994</c:v>
                </c:pt>
                <c:pt idx="443">
                  <c:v>1.6154999999999999</c:v>
                </c:pt>
                <c:pt idx="444">
                  <c:v>1.6532999999999998</c:v>
                </c:pt>
                <c:pt idx="445">
                  <c:v>1.5697000000000001</c:v>
                </c:pt>
                <c:pt idx="446">
                  <c:v>1.5697000000000001</c:v>
                </c:pt>
                <c:pt idx="447">
                  <c:v>1.5697000000000001</c:v>
                </c:pt>
                <c:pt idx="448">
                  <c:v>1.5697000000000001</c:v>
                </c:pt>
                <c:pt idx="449">
                  <c:v>1.4725000000000001</c:v>
                </c:pt>
                <c:pt idx="450">
                  <c:v>1.4227999999999996</c:v>
                </c:pt>
                <c:pt idx="451">
                  <c:v>1.4606000000000003</c:v>
                </c:pt>
                <c:pt idx="452">
                  <c:v>1.4686000000000003</c:v>
                </c:pt>
                <c:pt idx="453">
                  <c:v>1.4686000000000003</c:v>
                </c:pt>
                <c:pt idx="454">
                  <c:v>1.4686000000000003</c:v>
                </c:pt>
                <c:pt idx="455">
                  <c:v>1.4951999999999996</c:v>
                </c:pt>
                <c:pt idx="456">
                  <c:v>1.4227999999999996</c:v>
                </c:pt>
                <c:pt idx="457">
                  <c:v>1.37</c:v>
                </c:pt>
                <c:pt idx="458">
                  <c:v>1.3361999999999998</c:v>
                </c:pt>
                <c:pt idx="459">
                  <c:v>1.3517999999999999</c:v>
                </c:pt>
                <c:pt idx="460">
                  <c:v>1.3517999999999999</c:v>
                </c:pt>
                <c:pt idx="461">
                  <c:v>1.3517999999999999</c:v>
                </c:pt>
                <c:pt idx="462">
                  <c:v>1.3498999999999999</c:v>
                </c:pt>
                <c:pt idx="463">
                  <c:v>1.2718000000000007</c:v>
                </c:pt>
                <c:pt idx="464">
                  <c:v>1.2156000000000002</c:v>
                </c:pt>
                <c:pt idx="465">
                  <c:v>1.2156000000000002</c:v>
                </c:pt>
                <c:pt idx="466">
                  <c:v>1.2984999999999998</c:v>
                </c:pt>
                <c:pt idx="467">
                  <c:v>1.2984999999999998</c:v>
                </c:pt>
                <c:pt idx="468">
                  <c:v>1.2984999999999998</c:v>
                </c:pt>
                <c:pt idx="469">
                  <c:v>1.2832999999999997</c:v>
                </c:pt>
                <c:pt idx="470">
                  <c:v>1.2575000000000003</c:v>
                </c:pt>
                <c:pt idx="471">
                  <c:v>1.3639999999999999</c:v>
                </c:pt>
                <c:pt idx="472">
                  <c:v>1.3609</c:v>
                </c:pt>
                <c:pt idx="473">
                  <c:v>1.3590999999999998</c:v>
                </c:pt>
                <c:pt idx="474">
                  <c:v>1.3590999999999998</c:v>
                </c:pt>
                <c:pt idx="475">
                  <c:v>1.3590999999999998</c:v>
                </c:pt>
                <c:pt idx="476">
                  <c:v>1.2527999999999997</c:v>
                </c:pt>
                <c:pt idx="477">
                  <c:v>1.2237</c:v>
                </c:pt>
                <c:pt idx="478">
                  <c:v>1.1869000000000005</c:v>
                </c:pt>
                <c:pt idx="479">
                  <c:v>1.1492000000000004</c:v>
                </c:pt>
                <c:pt idx="480">
                  <c:v>1.1452999999999998</c:v>
                </c:pt>
                <c:pt idx="481">
                  <c:v>1.1452999999999998</c:v>
                </c:pt>
                <c:pt idx="482">
                  <c:v>1.1452999999999998</c:v>
                </c:pt>
                <c:pt idx="483">
                  <c:v>1.1683000000000003</c:v>
                </c:pt>
                <c:pt idx="484">
                  <c:v>1.1873000000000005</c:v>
                </c:pt>
                <c:pt idx="485">
                  <c:v>1.0990000000000002</c:v>
                </c:pt>
                <c:pt idx="486">
                  <c:v>1.2549000000000001</c:v>
                </c:pt>
                <c:pt idx="487">
                  <c:v>1.2898000000000005</c:v>
                </c:pt>
                <c:pt idx="488">
                  <c:v>1.2898000000000005</c:v>
                </c:pt>
                <c:pt idx="489">
                  <c:v>1.2898000000000005</c:v>
                </c:pt>
                <c:pt idx="490">
                  <c:v>1.2424999999999997</c:v>
                </c:pt>
                <c:pt idx="491">
                  <c:v>1.2363</c:v>
                </c:pt>
                <c:pt idx="492">
                  <c:v>1.2363</c:v>
                </c:pt>
                <c:pt idx="493">
                  <c:v>1.2263000000000002</c:v>
                </c:pt>
                <c:pt idx="494">
                  <c:v>1.2176999999999998</c:v>
                </c:pt>
                <c:pt idx="495">
                  <c:v>1.2176999999999998</c:v>
                </c:pt>
                <c:pt idx="496">
                  <c:v>1.2176999999999998</c:v>
                </c:pt>
                <c:pt idx="497">
                  <c:v>1.2972999999999999</c:v>
                </c:pt>
                <c:pt idx="498">
                  <c:v>1.25</c:v>
                </c:pt>
                <c:pt idx="499">
                  <c:v>1.25</c:v>
                </c:pt>
                <c:pt idx="500">
                  <c:v>1.2459999999999996</c:v>
                </c:pt>
                <c:pt idx="501">
                  <c:v>1.2154999999999996</c:v>
                </c:pt>
                <c:pt idx="502">
                  <c:v>1.2154999999999996</c:v>
                </c:pt>
                <c:pt idx="503">
                  <c:v>1.2154999999999996</c:v>
                </c:pt>
                <c:pt idx="504">
                  <c:v>1.2220000000000004</c:v>
                </c:pt>
                <c:pt idx="505">
                  <c:v>1.1950000000000003</c:v>
                </c:pt>
                <c:pt idx="506">
                  <c:v>1.2248000000000001</c:v>
                </c:pt>
                <c:pt idx="507">
                  <c:v>1.2246999999999995</c:v>
                </c:pt>
                <c:pt idx="508">
                  <c:v>1.3037999999999998</c:v>
                </c:pt>
                <c:pt idx="509">
                  <c:v>1.3037999999999998</c:v>
                </c:pt>
                <c:pt idx="510">
                  <c:v>1.3037999999999998</c:v>
                </c:pt>
                <c:pt idx="511">
                  <c:v>1.3231000000000002</c:v>
                </c:pt>
                <c:pt idx="512">
                  <c:v>1.2476000000000003</c:v>
                </c:pt>
                <c:pt idx="513">
                  <c:v>1.2999000000000001</c:v>
                </c:pt>
                <c:pt idx="514">
                  <c:v>1.2744999999999997</c:v>
                </c:pt>
                <c:pt idx="515">
                  <c:v>1.1690000000000005</c:v>
                </c:pt>
                <c:pt idx="516">
                  <c:v>1.1690000000000005</c:v>
                </c:pt>
                <c:pt idx="517">
                  <c:v>1.1690000000000005</c:v>
                </c:pt>
                <c:pt idx="518">
                  <c:v>1.1690000000000005</c:v>
                </c:pt>
                <c:pt idx="519">
                  <c:v>1.1936</c:v>
                </c:pt>
                <c:pt idx="520">
                  <c:v>1.1711</c:v>
                </c:pt>
                <c:pt idx="521">
                  <c:v>1.1844000000000001</c:v>
                </c:pt>
                <c:pt idx="522">
                  <c:v>1.1925999999999997</c:v>
                </c:pt>
                <c:pt idx="523">
                  <c:v>1.1925999999999997</c:v>
                </c:pt>
                <c:pt idx="524">
                  <c:v>1.1925999999999997</c:v>
                </c:pt>
                <c:pt idx="525">
                  <c:v>1.2286999999999999</c:v>
                </c:pt>
                <c:pt idx="526">
                  <c:v>1.2237</c:v>
                </c:pt>
                <c:pt idx="527">
                  <c:v>1.1865999999999994</c:v>
                </c:pt>
                <c:pt idx="528">
                  <c:v>1.1646999999999998</c:v>
                </c:pt>
                <c:pt idx="529">
                  <c:v>1.1422999999999996</c:v>
                </c:pt>
                <c:pt idx="530">
                  <c:v>1.1422999999999996</c:v>
                </c:pt>
                <c:pt idx="531">
                  <c:v>1.1422999999999996</c:v>
                </c:pt>
                <c:pt idx="532">
                  <c:v>1.1340000000000003</c:v>
                </c:pt>
                <c:pt idx="533">
                  <c:v>1.2134999999999998</c:v>
                </c:pt>
                <c:pt idx="534">
                  <c:v>1.2538999999999998</c:v>
                </c:pt>
                <c:pt idx="535">
                  <c:v>1.2298</c:v>
                </c:pt>
                <c:pt idx="536">
                  <c:v>1.1873000000000005</c:v>
                </c:pt>
                <c:pt idx="537">
                  <c:v>1.1873000000000005</c:v>
                </c:pt>
                <c:pt idx="538">
                  <c:v>1.1873000000000005</c:v>
                </c:pt>
                <c:pt idx="539">
                  <c:v>1.1801999999999992</c:v>
                </c:pt>
                <c:pt idx="540">
                  <c:v>1.1748000000000003</c:v>
                </c:pt>
                <c:pt idx="541">
                  <c:v>1.1772</c:v>
                </c:pt>
                <c:pt idx="542">
                  <c:v>1.3241999999999994</c:v>
                </c:pt>
                <c:pt idx="543">
                  <c:v>1.3277999999999999</c:v>
                </c:pt>
                <c:pt idx="544">
                  <c:v>1.3277999999999999</c:v>
                </c:pt>
                <c:pt idx="545">
                  <c:v>1.3277999999999999</c:v>
                </c:pt>
                <c:pt idx="546">
                  <c:v>1.2386999999999997</c:v>
                </c:pt>
                <c:pt idx="547">
                  <c:v>1.2732999999999999</c:v>
                </c:pt>
                <c:pt idx="548">
                  <c:v>1.2797000000000001</c:v>
                </c:pt>
                <c:pt idx="549">
                  <c:v>1.3407</c:v>
                </c:pt>
                <c:pt idx="550">
                  <c:v>1.3407</c:v>
                </c:pt>
                <c:pt idx="551">
                  <c:v>1.3517000000000001</c:v>
                </c:pt>
                <c:pt idx="552">
                  <c:v>1.3185000000000002</c:v>
                </c:pt>
                <c:pt idx="553">
                  <c:v>1.3178000000000001</c:v>
                </c:pt>
                <c:pt idx="554">
                  <c:v>1.3041</c:v>
                </c:pt>
                <c:pt idx="555">
                  <c:v>1.3528000000000002</c:v>
                </c:pt>
                <c:pt idx="556">
                  <c:v>1.3528000000000002</c:v>
                </c:pt>
                <c:pt idx="557">
                  <c:v>1.3888999999999996</c:v>
                </c:pt>
                <c:pt idx="558">
                  <c:v>1.3027999999999995</c:v>
                </c:pt>
                <c:pt idx="559">
                  <c:v>1.3025000000000002</c:v>
                </c:pt>
                <c:pt idx="560">
                  <c:v>1.3585999999999991</c:v>
                </c:pt>
                <c:pt idx="561">
                  <c:v>1.3018999999999998</c:v>
                </c:pt>
                <c:pt idx="562">
                  <c:v>1.3018999999999998</c:v>
                </c:pt>
                <c:pt idx="563">
                  <c:v>1.3578999999999999</c:v>
                </c:pt>
                <c:pt idx="564">
                  <c:v>1.3241000000000005</c:v>
                </c:pt>
                <c:pt idx="565">
                  <c:v>1.3285999999999998</c:v>
                </c:pt>
                <c:pt idx="566">
                  <c:v>1.3788</c:v>
                </c:pt>
                <c:pt idx="567">
                  <c:v>1.3598999999999997</c:v>
                </c:pt>
                <c:pt idx="568">
                  <c:v>1.3598999999999997</c:v>
                </c:pt>
                <c:pt idx="569">
                  <c:v>1.3535000000000004</c:v>
                </c:pt>
                <c:pt idx="570">
                  <c:v>1.3858999999999995</c:v>
                </c:pt>
                <c:pt idx="571">
                  <c:v>1.4222000000000001</c:v>
                </c:pt>
                <c:pt idx="572">
                  <c:v>1.3640999999999996</c:v>
                </c:pt>
                <c:pt idx="573">
                  <c:v>1.3638000000000003</c:v>
                </c:pt>
                <c:pt idx="574">
                  <c:v>1.3638000000000003</c:v>
                </c:pt>
                <c:pt idx="575">
                  <c:v>1.3563999999999998</c:v>
                </c:pt>
                <c:pt idx="576">
                  <c:v>1.4016999999999999</c:v>
                </c:pt>
                <c:pt idx="577">
                  <c:v>1.3891</c:v>
                </c:pt>
                <c:pt idx="578">
                  <c:v>1.4325000000000001</c:v>
                </c:pt>
                <c:pt idx="579">
                  <c:v>1.5076000000000001</c:v>
                </c:pt>
                <c:pt idx="580">
                  <c:v>1.5076000000000001</c:v>
                </c:pt>
                <c:pt idx="581">
                  <c:v>1.4977</c:v>
                </c:pt>
                <c:pt idx="582">
                  <c:v>1.4901</c:v>
                </c:pt>
                <c:pt idx="583">
                  <c:v>1.5133000000000001</c:v>
                </c:pt>
                <c:pt idx="584">
                  <c:v>1.5524000000000004</c:v>
                </c:pt>
                <c:pt idx="585">
                  <c:v>1.5987</c:v>
                </c:pt>
                <c:pt idx="586">
                  <c:v>1.5987</c:v>
                </c:pt>
                <c:pt idx="587">
                  <c:v>1.5434999999999999</c:v>
                </c:pt>
                <c:pt idx="588">
                  <c:v>1.4680999999999997</c:v>
                </c:pt>
                <c:pt idx="589">
                  <c:v>1.6795</c:v>
                </c:pt>
                <c:pt idx="590">
                  <c:v>1.5000999999999998</c:v>
                </c:pt>
                <c:pt idx="591">
                  <c:v>1.5805000000000007</c:v>
                </c:pt>
                <c:pt idx="592">
                  <c:v>1.6131000000000002</c:v>
                </c:pt>
                <c:pt idx="593">
                  <c:v>1.5979999999999999</c:v>
                </c:pt>
                <c:pt idx="594">
                  <c:v>1.6472000000000007</c:v>
                </c:pt>
                <c:pt idx="595">
                  <c:v>1.5650999999999993</c:v>
                </c:pt>
                <c:pt idx="596">
                  <c:v>1.5650999999999993</c:v>
                </c:pt>
                <c:pt idx="597">
                  <c:v>1.5650999999999993</c:v>
                </c:pt>
                <c:pt idx="598">
                  <c:v>1.4683999999999999</c:v>
                </c:pt>
                <c:pt idx="599">
                  <c:v>1.4931999999999999</c:v>
                </c:pt>
                <c:pt idx="600">
                  <c:v>1.4338000000000006</c:v>
                </c:pt>
                <c:pt idx="601">
                  <c:v>1.4671000000000003</c:v>
                </c:pt>
                <c:pt idx="602">
                  <c:v>1.5107000000000008</c:v>
                </c:pt>
                <c:pt idx="603">
                  <c:v>1.5107000000000008</c:v>
                </c:pt>
                <c:pt idx="604">
                  <c:v>1.5268000000000006</c:v>
                </c:pt>
                <c:pt idx="605">
                  <c:v>1.5414000000000003</c:v>
                </c:pt>
                <c:pt idx="606">
                  <c:v>1.5470999999999995</c:v>
                </c:pt>
                <c:pt idx="607">
                  <c:v>1.5064000000000002</c:v>
                </c:pt>
                <c:pt idx="608">
                  <c:v>1.4596999999999998</c:v>
                </c:pt>
                <c:pt idx="609">
                  <c:v>1.4596999999999998</c:v>
                </c:pt>
                <c:pt idx="610">
                  <c:v>1.4376999999999995</c:v>
                </c:pt>
                <c:pt idx="611">
                  <c:v>1.5764000000000005</c:v>
                </c:pt>
                <c:pt idx="612">
                  <c:v>1.5606</c:v>
                </c:pt>
                <c:pt idx="613">
                  <c:v>1.4595000000000002</c:v>
                </c:pt>
                <c:pt idx="614">
                  <c:v>1.4735000000000005</c:v>
                </c:pt>
                <c:pt idx="615">
                  <c:v>1.4735000000000005</c:v>
                </c:pt>
                <c:pt idx="616">
                  <c:v>1.3910999999999998</c:v>
                </c:pt>
                <c:pt idx="617">
                  <c:v>1.37</c:v>
                </c:pt>
                <c:pt idx="618">
                  <c:v>1.2976999999999999</c:v>
                </c:pt>
                <c:pt idx="619">
                  <c:v>1.3795000000000002</c:v>
                </c:pt>
                <c:pt idx="620">
                  <c:v>1.3029999999999999</c:v>
                </c:pt>
                <c:pt idx="621">
                  <c:v>1.3029999999999999</c:v>
                </c:pt>
                <c:pt idx="622">
                  <c:v>1.3936000000000002</c:v>
                </c:pt>
                <c:pt idx="623">
                  <c:v>1.3460999999999999</c:v>
                </c:pt>
                <c:pt idx="624">
                  <c:v>1.3195000000000006</c:v>
                </c:pt>
                <c:pt idx="625">
                  <c:v>1.4513000000000007</c:v>
                </c:pt>
                <c:pt idx="626">
                  <c:v>1.4509999999999996</c:v>
                </c:pt>
                <c:pt idx="627">
                  <c:v>1.4509999999999996</c:v>
                </c:pt>
                <c:pt idx="628">
                  <c:v>1.4509999999999996</c:v>
                </c:pt>
                <c:pt idx="629">
                  <c:v>1.4244000000000003</c:v>
                </c:pt>
                <c:pt idx="630">
                  <c:v>1.3647</c:v>
                </c:pt>
                <c:pt idx="631">
                  <c:v>1.3949999999999996</c:v>
                </c:pt>
                <c:pt idx="632">
                  <c:v>1.3775999999999993</c:v>
                </c:pt>
                <c:pt idx="633">
                  <c:v>1.3540999999999999</c:v>
                </c:pt>
                <c:pt idx="634">
                  <c:v>1.3512999999999993</c:v>
                </c:pt>
                <c:pt idx="635">
                  <c:v>1.4097999999999997</c:v>
                </c:pt>
                <c:pt idx="636">
                  <c:v>1.2964000000000002</c:v>
                </c:pt>
                <c:pt idx="637">
                  <c:v>1.2153999999999998</c:v>
                </c:pt>
                <c:pt idx="638">
                  <c:v>1.2153999999999998</c:v>
                </c:pt>
                <c:pt idx="639">
                  <c:v>1.2742000000000004</c:v>
                </c:pt>
                <c:pt idx="640">
                  <c:v>1.2991999999999999</c:v>
                </c:pt>
                <c:pt idx="641">
                  <c:v>1.3487</c:v>
                </c:pt>
                <c:pt idx="642">
                  <c:v>1.4537999999999993</c:v>
                </c:pt>
                <c:pt idx="643">
                  <c:v>1.5173000000000005</c:v>
                </c:pt>
                <c:pt idx="644">
                  <c:v>1.5173000000000005</c:v>
                </c:pt>
                <c:pt idx="645">
                  <c:v>1.3377999999999997</c:v>
                </c:pt>
                <c:pt idx="646">
                  <c:v>1.3752000000000004</c:v>
                </c:pt>
                <c:pt idx="647">
                  <c:v>1.2900999999999998</c:v>
                </c:pt>
                <c:pt idx="648">
                  <c:v>1.2900999999999998</c:v>
                </c:pt>
                <c:pt idx="649">
                  <c:v>1.3418999999999999</c:v>
                </c:pt>
                <c:pt idx="650">
                  <c:v>1.3418999999999999</c:v>
                </c:pt>
                <c:pt idx="651">
                  <c:v>1.2614999999999998</c:v>
                </c:pt>
                <c:pt idx="652">
                  <c:v>1.2054999999999998</c:v>
                </c:pt>
                <c:pt idx="653">
                  <c:v>1.2173999999999996</c:v>
                </c:pt>
                <c:pt idx="654">
                  <c:v>1.1962999999999999</c:v>
                </c:pt>
                <c:pt idx="655">
                  <c:v>1.1480999999999995</c:v>
                </c:pt>
                <c:pt idx="656">
                  <c:v>1.1480999999999995</c:v>
                </c:pt>
                <c:pt idx="657">
                  <c:v>1.1379999999999999</c:v>
                </c:pt>
                <c:pt idx="658">
                  <c:v>1.1243999999999996</c:v>
                </c:pt>
                <c:pt idx="659">
                  <c:v>1.0570999999999993</c:v>
                </c:pt>
                <c:pt idx="660">
                  <c:v>1.0122999999999998</c:v>
                </c:pt>
                <c:pt idx="661">
                  <c:v>1.0122999999999998</c:v>
                </c:pt>
                <c:pt idx="662">
                  <c:v>1.0122999999999998</c:v>
                </c:pt>
                <c:pt idx="663">
                  <c:v>1.0015999999999998</c:v>
                </c:pt>
                <c:pt idx="664">
                  <c:v>1.0217999999999998</c:v>
                </c:pt>
                <c:pt idx="665">
                  <c:v>1.085</c:v>
                </c:pt>
                <c:pt idx="666">
                  <c:v>1.0811999999999999</c:v>
                </c:pt>
                <c:pt idx="667">
                  <c:v>1.0876999999999999</c:v>
                </c:pt>
                <c:pt idx="668">
                  <c:v>1.0876999999999999</c:v>
                </c:pt>
                <c:pt idx="669">
                  <c:v>1.0917000000000003</c:v>
                </c:pt>
                <c:pt idx="670">
                  <c:v>1.0747</c:v>
                </c:pt>
                <c:pt idx="671">
                  <c:v>1.1216999999999997</c:v>
                </c:pt>
                <c:pt idx="672">
                  <c:v>1.1257000000000001</c:v>
                </c:pt>
                <c:pt idx="673">
                  <c:v>1.1545000000000005</c:v>
                </c:pt>
                <c:pt idx="674">
                  <c:v>1.1545000000000005</c:v>
                </c:pt>
                <c:pt idx="675">
                  <c:v>1.1353</c:v>
                </c:pt>
                <c:pt idx="676">
                  <c:v>1.1629999999999994</c:v>
                </c:pt>
                <c:pt idx="677">
                  <c:v>1.1341999999999999</c:v>
                </c:pt>
                <c:pt idx="678">
                  <c:v>1.1303000000000001</c:v>
                </c:pt>
                <c:pt idx="679">
                  <c:v>1.1411999999999995</c:v>
                </c:pt>
                <c:pt idx="680">
                  <c:v>1.1411999999999995</c:v>
                </c:pt>
                <c:pt idx="681">
                  <c:v>1.0932000000000004</c:v>
                </c:pt>
                <c:pt idx="682">
                  <c:v>1.1555999999999997</c:v>
                </c:pt>
                <c:pt idx="683">
                  <c:v>1.1059999999999999</c:v>
                </c:pt>
                <c:pt idx="684">
                  <c:v>1.0830000000000002</c:v>
                </c:pt>
                <c:pt idx="685">
                  <c:v>1.2010999999999994</c:v>
                </c:pt>
                <c:pt idx="686">
                  <c:v>1.2046999999999999</c:v>
                </c:pt>
                <c:pt idx="687">
                  <c:v>1.194</c:v>
                </c:pt>
                <c:pt idx="688">
                  <c:v>1.1913</c:v>
                </c:pt>
                <c:pt idx="689">
                  <c:v>1.1619999999999999</c:v>
                </c:pt>
                <c:pt idx="690">
                  <c:v>1.1261000000000001</c:v>
                </c:pt>
                <c:pt idx="691">
                  <c:v>1.1261000000000001</c:v>
                </c:pt>
                <c:pt idx="692">
                  <c:v>1.1231</c:v>
                </c:pt>
                <c:pt idx="693">
                  <c:v>1.1361999999999997</c:v>
                </c:pt>
                <c:pt idx="694">
                  <c:v>1.1334</c:v>
                </c:pt>
                <c:pt idx="695">
                  <c:v>1.0770999999999997</c:v>
                </c:pt>
                <c:pt idx="696">
                  <c:v>1.0640000000000001</c:v>
                </c:pt>
                <c:pt idx="697">
                  <c:v>1.0640000000000001</c:v>
                </c:pt>
                <c:pt idx="698">
                  <c:v>1.0305</c:v>
                </c:pt>
                <c:pt idx="699">
                  <c:v>1.0438000000000001</c:v>
                </c:pt>
                <c:pt idx="700">
                  <c:v>1.0643000000000002</c:v>
                </c:pt>
                <c:pt idx="701">
                  <c:v>1.0423</c:v>
                </c:pt>
                <c:pt idx="702">
                  <c:v>1.0642999999999994</c:v>
                </c:pt>
                <c:pt idx="703">
                  <c:v>1.0642999999999994</c:v>
                </c:pt>
                <c:pt idx="704">
                  <c:v>1.0739000000000001</c:v>
                </c:pt>
                <c:pt idx="705">
                  <c:v>1.0695000000000006</c:v>
                </c:pt>
                <c:pt idx="706">
                  <c:v>1.0937000000000001</c:v>
                </c:pt>
                <c:pt idx="707">
                  <c:v>1.0917000000000003</c:v>
                </c:pt>
                <c:pt idx="708">
                  <c:v>1.0646000000000004</c:v>
                </c:pt>
                <c:pt idx="709">
                  <c:v>1.0646000000000004</c:v>
                </c:pt>
                <c:pt idx="710">
                  <c:v>1.0646000000000004</c:v>
                </c:pt>
                <c:pt idx="711">
                  <c:v>1.0625999999999998</c:v>
                </c:pt>
                <c:pt idx="712">
                  <c:v>1.0831999999999997</c:v>
                </c:pt>
                <c:pt idx="713">
                  <c:v>1.0743</c:v>
                </c:pt>
                <c:pt idx="714">
                  <c:v>1.0497999999999994</c:v>
                </c:pt>
                <c:pt idx="715">
                  <c:v>1.0497999999999994</c:v>
                </c:pt>
                <c:pt idx="716">
                  <c:v>1.0752000000000006</c:v>
                </c:pt>
                <c:pt idx="717">
                  <c:v>1.0664999999999996</c:v>
                </c:pt>
                <c:pt idx="718">
                  <c:v>1.0705999999999998</c:v>
                </c:pt>
                <c:pt idx="719">
                  <c:v>1.0514000000000001</c:v>
                </c:pt>
                <c:pt idx="720">
                  <c:v>1.0286999999999997</c:v>
                </c:pt>
                <c:pt idx="721">
                  <c:v>1.0286999999999997</c:v>
                </c:pt>
                <c:pt idx="722">
                  <c:v>1.0115000000000007</c:v>
                </c:pt>
                <c:pt idx="723">
                  <c:v>1.0270999999999999</c:v>
                </c:pt>
                <c:pt idx="724">
                  <c:v>0.97279999999999944</c:v>
                </c:pt>
                <c:pt idx="725">
                  <c:v>0.99260000000000037</c:v>
                </c:pt>
                <c:pt idx="726">
                  <c:v>1.0026000000000002</c:v>
                </c:pt>
                <c:pt idx="727">
                  <c:v>1.0026000000000002</c:v>
                </c:pt>
                <c:pt idx="728">
                  <c:v>0.98329999999999984</c:v>
                </c:pt>
                <c:pt idx="729">
                  <c:v>1.0499000000000001</c:v>
                </c:pt>
                <c:pt idx="730">
                  <c:v>0.99939999999999962</c:v>
                </c:pt>
                <c:pt idx="731">
                  <c:v>1.0291999999999994</c:v>
                </c:pt>
                <c:pt idx="732">
                  <c:v>1.0244999999999997</c:v>
                </c:pt>
                <c:pt idx="733">
                  <c:v>1.0244999999999997</c:v>
                </c:pt>
                <c:pt idx="734">
                  <c:v>1.0483000000000002</c:v>
                </c:pt>
                <c:pt idx="735">
                  <c:v>0.99770000000000003</c:v>
                </c:pt>
                <c:pt idx="736">
                  <c:v>1.0399000000000003</c:v>
                </c:pt>
                <c:pt idx="737">
                  <c:v>1.0613000000000001</c:v>
                </c:pt>
                <c:pt idx="738">
                  <c:v>1.0228000000000002</c:v>
                </c:pt>
                <c:pt idx="739">
                  <c:v>1.0228000000000002</c:v>
                </c:pt>
                <c:pt idx="740">
                  <c:v>0.9870000000000001</c:v>
                </c:pt>
                <c:pt idx="741">
                  <c:v>1.0149999999999997</c:v>
                </c:pt>
                <c:pt idx="742">
                  <c:v>1.0179</c:v>
                </c:pt>
                <c:pt idx="743">
                  <c:v>0.92159999999999975</c:v>
                </c:pt>
                <c:pt idx="744">
                  <c:v>1.0208000000000004</c:v>
                </c:pt>
                <c:pt idx="745">
                  <c:v>1.0208000000000004</c:v>
                </c:pt>
                <c:pt idx="746">
                  <c:v>1.0208000000000004</c:v>
                </c:pt>
                <c:pt idx="747">
                  <c:v>1.0099</c:v>
                </c:pt>
                <c:pt idx="748">
                  <c:v>0.97679999999999989</c:v>
                </c:pt>
                <c:pt idx="749">
                  <c:v>1.0105000000000004</c:v>
                </c:pt>
                <c:pt idx="750">
                  <c:v>0.95019999999999971</c:v>
                </c:pt>
                <c:pt idx="751">
                  <c:v>0.95019999999999971</c:v>
                </c:pt>
                <c:pt idx="752">
                  <c:v>0.97099999999999964</c:v>
                </c:pt>
                <c:pt idx="753">
                  <c:v>0.95230000000000015</c:v>
                </c:pt>
                <c:pt idx="754">
                  <c:v>0.96469999999999967</c:v>
                </c:pt>
                <c:pt idx="755">
                  <c:v>0.91110000000000024</c:v>
                </c:pt>
                <c:pt idx="756">
                  <c:v>0.91029999999999944</c:v>
                </c:pt>
                <c:pt idx="757">
                  <c:v>0.91029999999999944</c:v>
                </c:pt>
                <c:pt idx="758">
                  <c:v>0.91049999999999986</c:v>
                </c:pt>
                <c:pt idx="759">
                  <c:v>0.89939999999999998</c:v>
                </c:pt>
                <c:pt idx="760">
                  <c:v>0.79530000000000012</c:v>
                </c:pt>
                <c:pt idx="761">
                  <c:v>0.81699999999999928</c:v>
                </c:pt>
                <c:pt idx="762">
                  <c:v>0.83250000000000046</c:v>
                </c:pt>
                <c:pt idx="763">
                  <c:v>0.83250000000000046</c:v>
                </c:pt>
                <c:pt idx="764">
                  <c:v>0.78759999999999941</c:v>
                </c:pt>
                <c:pt idx="765">
                  <c:v>0.83879999999999999</c:v>
                </c:pt>
                <c:pt idx="766">
                  <c:v>0.7959000000000005</c:v>
                </c:pt>
                <c:pt idx="767">
                  <c:v>0.85789999999999988</c:v>
                </c:pt>
                <c:pt idx="768">
                  <c:v>0.84440000000000026</c:v>
                </c:pt>
                <c:pt idx="769">
                  <c:v>0.84440000000000026</c:v>
                </c:pt>
                <c:pt idx="770">
                  <c:v>0.83499999999999996</c:v>
                </c:pt>
                <c:pt idx="771">
                  <c:v>0.83499999999999996</c:v>
                </c:pt>
                <c:pt idx="772">
                  <c:v>0.86369999999999969</c:v>
                </c:pt>
                <c:pt idx="773">
                  <c:v>0.81879999999999953</c:v>
                </c:pt>
                <c:pt idx="774">
                  <c:v>0.79070000000000018</c:v>
                </c:pt>
                <c:pt idx="775">
                  <c:v>0.79070000000000018</c:v>
                </c:pt>
                <c:pt idx="776">
                  <c:v>0.79239999999999977</c:v>
                </c:pt>
                <c:pt idx="777">
                  <c:v>0.81559999999999988</c:v>
                </c:pt>
                <c:pt idx="778">
                  <c:v>0.80129999999999946</c:v>
                </c:pt>
                <c:pt idx="779">
                  <c:v>0.85049999999999937</c:v>
                </c:pt>
                <c:pt idx="780">
                  <c:v>0.87670000000000048</c:v>
                </c:pt>
                <c:pt idx="781">
                  <c:v>0.87670000000000048</c:v>
                </c:pt>
                <c:pt idx="782">
                  <c:v>0.89419999999999966</c:v>
                </c:pt>
                <c:pt idx="783">
                  <c:v>0.94199999999999973</c:v>
                </c:pt>
                <c:pt idx="784">
                  <c:v>0.93990000000000018</c:v>
                </c:pt>
                <c:pt idx="785">
                  <c:v>0.93990000000000018</c:v>
                </c:pt>
                <c:pt idx="786">
                  <c:v>0.92279999999999962</c:v>
                </c:pt>
                <c:pt idx="787">
                  <c:v>0.92279999999999962</c:v>
                </c:pt>
                <c:pt idx="788">
                  <c:v>0.87150000000000016</c:v>
                </c:pt>
                <c:pt idx="789">
                  <c:v>0.88750000000000018</c:v>
                </c:pt>
                <c:pt idx="790">
                  <c:v>0.88569999999999993</c:v>
                </c:pt>
                <c:pt idx="791">
                  <c:v>0.85890000000000022</c:v>
                </c:pt>
                <c:pt idx="792">
                  <c:v>0.8268999999999993</c:v>
                </c:pt>
                <c:pt idx="793">
                  <c:v>0.8268999999999993</c:v>
                </c:pt>
                <c:pt idx="794">
                  <c:v>0.83870000000000022</c:v>
                </c:pt>
                <c:pt idx="795">
                  <c:v>0.8351999999999995</c:v>
                </c:pt>
                <c:pt idx="796">
                  <c:v>0.88320000000000043</c:v>
                </c:pt>
                <c:pt idx="797">
                  <c:v>0.8633999999999995</c:v>
                </c:pt>
                <c:pt idx="798">
                  <c:v>0.86390000000000011</c:v>
                </c:pt>
                <c:pt idx="799">
                  <c:v>0.86390000000000011</c:v>
                </c:pt>
                <c:pt idx="800">
                  <c:v>0.88569999999999993</c:v>
                </c:pt>
                <c:pt idx="801">
                  <c:v>0.91300000000000026</c:v>
                </c:pt>
                <c:pt idx="802">
                  <c:v>0.9032</c:v>
                </c:pt>
                <c:pt idx="803">
                  <c:v>0.91030000000000033</c:v>
                </c:pt>
                <c:pt idx="804">
                  <c:v>0.89189999999999969</c:v>
                </c:pt>
                <c:pt idx="805">
                  <c:v>0.89189999999999969</c:v>
                </c:pt>
                <c:pt idx="806">
                  <c:v>0.8772000000000002</c:v>
                </c:pt>
                <c:pt idx="807">
                  <c:v>0.86120000000000019</c:v>
                </c:pt>
                <c:pt idx="808">
                  <c:v>0.87950000000000017</c:v>
                </c:pt>
                <c:pt idx="809">
                  <c:v>0.87950000000000017</c:v>
                </c:pt>
                <c:pt idx="810">
                  <c:v>0.86929999999999996</c:v>
                </c:pt>
                <c:pt idx="811">
                  <c:v>0.86929999999999996</c:v>
                </c:pt>
                <c:pt idx="812">
                  <c:v>0.89880000000000049</c:v>
                </c:pt>
                <c:pt idx="813">
                  <c:v>0.88009999999999966</c:v>
                </c:pt>
                <c:pt idx="814">
                  <c:v>0.85299999999999976</c:v>
                </c:pt>
                <c:pt idx="815">
                  <c:v>0.85299999999999976</c:v>
                </c:pt>
                <c:pt idx="816">
                  <c:v>0.82030000000000047</c:v>
                </c:pt>
                <c:pt idx="817">
                  <c:v>0.8468</c:v>
                </c:pt>
                <c:pt idx="818">
                  <c:v>0.85700000000000021</c:v>
                </c:pt>
                <c:pt idx="819">
                  <c:v>0.84949999999999992</c:v>
                </c:pt>
                <c:pt idx="820">
                  <c:v>0.84079999999999977</c:v>
                </c:pt>
                <c:pt idx="821">
                  <c:v>0.85069999999999979</c:v>
                </c:pt>
                <c:pt idx="822">
                  <c:v>0.85069999999999979</c:v>
                </c:pt>
                <c:pt idx="823">
                  <c:v>0.86679999999999957</c:v>
                </c:pt>
                <c:pt idx="824">
                  <c:v>0.85580000000000034</c:v>
                </c:pt>
                <c:pt idx="825">
                  <c:v>0.8879999999999999</c:v>
                </c:pt>
                <c:pt idx="826">
                  <c:v>0.84959999999999969</c:v>
                </c:pt>
                <c:pt idx="827">
                  <c:v>0.82209999999999983</c:v>
                </c:pt>
                <c:pt idx="828">
                  <c:v>0.82209999999999983</c:v>
                </c:pt>
                <c:pt idx="829">
                  <c:v>0.82209999999999983</c:v>
                </c:pt>
                <c:pt idx="830">
                  <c:v>0.84349999999999969</c:v>
                </c:pt>
                <c:pt idx="831">
                  <c:v>0.86720000000000041</c:v>
                </c:pt>
                <c:pt idx="832">
                  <c:v>0.85909999999999975</c:v>
                </c:pt>
                <c:pt idx="833">
                  <c:v>0.88980000000000015</c:v>
                </c:pt>
                <c:pt idx="834">
                  <c:v>0.86670000000000069</c:v>
                </c:pt>
                <c:pt idx="835">
                  <c:v>0.84480000000000022</c:v>
                </c:pt>
                <c:pt idx="836">
                  <c:v>0.84580000000000055</c:v>
                </c:pt>
                <c:pt idx="837">
                  <c:v>0.85670000000000002</c:v>
                </c:pt>
                <c:pt idx="838">
                  <c:v>0.88049999999999962</c:v>
                </c:pt>
                <c:pt idx="839">
                  <c:v>0.82859999999999978</c:v>
                </c:pt>
                <c:pt idx="840">
                  <c:v>0.84049999999999958</c:v>
                </c:pt>
                <c:pt idx="841">
                  <c:v>0.82649999999999935</c:v>
                </c:pt>
                <c:pt idx="842">
                  <c:v>0.88889999999999958</c:v>
                </c:pt>
                <c:pt idx="843">
                  <c:v>0.85799999999999965</c:v>
                </c:pt>
                <c:pt idx="844">
                  <c:v>0.8429000000000002</c:v>
                </c:pt>
                <c:pt idx="845">
                  <c:v>0.85930000000000017</c:v>
                </c:pt>
                <c:pt idx="846">
                  <c:v>0.84260000000000002</c:v>
                </c:pt>
                <c:pt idx="847">
                  <c:v>0.88890000000000047</c:v>
                </c:pt>
                <c:pt idx="848">
                  <c:v>0.90569999999999951</c:v>
                </c:pt>
                <c:pt idx="849">
                  <c:v>0.90569999999999951</c:v>
                </c:pt>
                <c:pt idx="850">
                  <c:v>0.85119999999999951</c:v>
                </c:pt>
                <c:pt idx="851">
                  <c:v>0.82829999999999959</c:v>
                </c:pt>
                <c:pt idx="852">
                  <c:v>0.89469999999999938</c:v>
                </c:pt>
                <c:pt idx="853">
                  <c:v>0.88539999999999974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81-4F81-B6B1-E02EB2F46807}"/>
            </c:ext>
          </c:extLst>
        </c:ser>
        <c:ser>
          <c:idx val="2"/>
          <c:order val="2"/>
          <c:tx>
            <c:strRef>
              <c:f>'מרווח שקלי ודולרי'!$D$2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14"/>
              <c:layout>
                <c:manualLayout>
                  <c:x val="0"/>
                  <c:y val="-2.0151133501259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81-4F81-B6B1-E02EB2F46807}"/>
                </c:ext>
              </c:extLst>
            </c:dLbl>
            <c:dLbl>
              <c:idx val="718"/>
              <c:tx>
                <c:rich>
                  <a:bodyPr/>
                  <a:lstStyle/>
                  <a:p>
                    <a:r>
                      <a:rPr lang="en-US"/>
                      <a:t>0.03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81-4F81-B6B1-E02EB2F468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ודולרי'!$A$3:$A$856</c:f>
              <c:numCache>
                <c:formatCode>m/d/yyyy</c:formatCode>
                <c:ptCount val="854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  <c:pt idx="781">
                  <c:v>45984</c:v>
                </c:pt>
                <c:pt idx="782">
                  <c:v>45985</c:v>
                </c:pt>
                <c:pt idx="783">
                  <c:v>45986</c:v>
                </c:pt>
                <c:pt idx="784">
                  <c:v>45987</c:v>
                </c:pt>
                <c:pt idx="785">
                  <c:v>45988</c:v>
                </c:pt>
                <c:pt idx="786">
                  <c:v>45989</c:v>
                </c:pt>
                <c:pt idx="787">
                  <c:v>45991</c:v>
                </c:pt>
                <c:pt idx="788">
                  <c:v>45992</c:v>
                </c:pt>
                <c:pt idx="789">
                  <c:v>45993</c:v>
                </c:pt>
                <c:pt idx="790">
                  <c:v>45994</c:v>
                </c:pt>
                <c:pt idx="791">
                  <c:v>45995</c:v>
                </c:pt>
                <c:pt idx="792">
                  <c:v>45996</c:v>
                </c:pt>
                <c:pt idx="793">
                  <c:v>45998</c:v>
                </c:pt>
                <c:pt idx="794">
                  <c:v>45999</c:v>
                </c:pt>
                <c:pt idx="795">
                  <c:v>46000</c:v>
                </c:pt>
                <c:pt idx="796">
                  <c:v>46001</c:v>
                </c:pt>
                <c:pt idx="797">
                  <c:v>46002</c:v>
                </c:pt>
                <c:pt idx="798">
                  <c:v>46003</c:v>
                </c:pt>
                <c:pt idx="799">
                  <c:v>46005</c:v>
                </c:pt>
                <c:pt idx="800">
                  <c:v>46006</c:v>
                </c:pt>
                <c:pt idx="801">
                  <c:v>46007</c:v>
                </c:pt>
                <c:pt idx="802">
                  <c:v>46008</c:v>
                </c:pt>
                <c:pt idx="803">
                  <c:v>46009</c:v>
                </c:pt>
                <c:pt idx="804">
                  <c:v>46010</c:v>
                </c:pt>
                <c:pt idx="805">
                  <c:v>46012</c:v>
                </c:pt>
                <c:pt idx="806">
                  <c:v>46013</c:v>
                </c:pt>
                <c:pt idx="807">
                  <c:v>46014</c:v>
                </c:pt>
                <c:pt idx="808">
                  <c:v>46015</c:v>
                </c:pt>
                <c:pt idx="809">
                  <c:v>46016</c:v>
                </c:pt>
                <c:pt idx="810">
                  <c:v>46017</c:v>
                </c:pt>
                <c:pt idx="811">
                  <c:v>46019</c:v>
                </c:pt>
                <c:pt idx="812">
                  <c:v>46020</c:v>
                </c:pt>
                <c:pt idx="813">
                  <c:v>46021</c:v>
                </c:pt>
                <c:pt idx="814">
                  <c:v>46022</c:v>
                </c:pt>
                <c:pt idx="815">
                  <c:v>46023</c:v>
                </c:pt>
                <c:pt idx="816">
                  <c:v>46024</c:v>
                </c:pt>
                <c:pt idx="817">
                  <c:v>46027</c:v>
                </c:pt>
                <c:pt idx="818">
                  <c:v>46028</c:v>
                </c:pt>
                <c:pt idx="819">
                  <c:v>46029</c:v>
                </c:pt>
                <c:pt idx="820">
                  <c:v>46030</c:v>
                </c:pt>
                <c:pt idx="821">
                  <c:v>46031</c:v>
                </c:pt>
                <c:pt idx="822">
                  <c:v>46032</c:v>
                </c:pt>
                <c:pt idx="823">
                  <c:v>46034</c:v>
                </c:pt>
                <c:pt idx="824">
                  <c:v>46035</c:v>
                </c:pt>
                <c:pt idx="825">
                  <c:v>46036</c:v>
                </c:pt>
                <c:pt idx="826">
                  <c:v>46037</c:v>
                </c:pt>
                <c:pt idx="827">
                  <c:v>46038</c:v>
                </c:pt>
                <c:pt idx="828">
                  <c:v>46039</c:v>
                </c:pt>
                <c:pt idx="829">
                  <c:v>46041</c:v>
                </c:pt>
                <c:pt idx="830">
                  <c:v>46042</c:v>
                </c:pt>
                <c:pt idx="831">
                  <c:v>46043</c:v>
                </c:pt>
                <c:pt idx="832">
                  <c:v>46044</c:v>
                </c:pt>
                <c:pt idx="833">
                  <c:v>46045</c:v>
                </c:pt>
                <c:pt idx="834">
                  <c:v>46048</c:v>
                </c:pt>
                <c:pt idx="835">
                  <c:v>46049</c:v>
                </c:pt>
                <c:pt idx="836">
                  <c:v>46050</c:v>
                </c:pt>
                <c:pt idx="837">
                  <c:v>46051</c:v>
                </c:pt>
                <c:pt idx="838">
                  <c:v>46052</c:v>
                </c:pt>
                <c:pt idx="839">
                  <c:v>46055</c:v>
                </c:pt>
                <c:pt idx="840">
                  <c:v>46056</c:v>
                </c:pt>
                <c:pt idx="841">
                  <c:v>46057</c:v>
                </c:pt>
                <c:pt idx="842">
                  <c:v>46058</c:v>
                </c:pt>
                <c:pt idx="843">
                  <c:v>46059</c:v>
                </c:pt>
                <c:pt idx="844">
                  <c:v>46062</c:v>
                </c:pt>
                <c:pt idx="845">
                  <c:v>46063</c:v>
                </c:pt>
                <c:pt idx="846">
                  <c:v>46064</c:v>
                </c:pt>
                <c:pt idx="847">
                  <c:v>46065</c:v>
                </c:pt>
                <c:pt idx="848">
                  <c:v>46066</c:v>
                </c:pt>
                <c:pt idx="849">
                  <c:v>46069</c:v>
                </c:pt>
                <c:pt idx="850">
                  <c:v>46070</c:v>
                </c:pt>
                <c:pt idx="851">
                  <c:v>46071</c:v>
                </c:pt>
                <c:pt idx="852">
                  <c:v>46072</c:v>
                </c:pt>
                <c:pt idx="853">
                  <c:v>46073</c:v>
                </c:pt>
              </c:numCache>
            </c:numRef>
          </c:cat>
          <c:val>
            <c:numRef>
              <c:f>'מרווח שקלי ודולרי'!$D$3:$D$735</c:f>
              <c:numCache>
                <c:formatCode>General</c:formatCode>
                <c:ptCount val="7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81-4F81-B6B1-E02EB2F46807}"/>
            </c:ext>
          </c:extLst>
        </c:ser>
        <c:ser>
          <c:idx val="3"/>
          <c:order val="3"/>
          <c:tx>
            <c:strRef>
              <c:f>'מרווח שקלי ודולרי'!$E$2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81-4F81-B6B1-E02EB2F46807}"/>
                </c:ext>
              </c:extLst>
            </c:dLbl>
            <c:dLbl>
              <c:idx val="7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81-4F81-B6B1-E02EB2F468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ודולרי'!$A$3:$A$856</c:f>
              <c:numCache>
                <c:formatCode>m/d/yyyy</c:formatCode>
                <c:ptCount val="854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45704</c:v>
                </c:pt>
                <c:pt idx="545">
                  <c:v>45705</c:v>
                </c:pt>
                <c:pt idx="546">
                  <c:v>45706</c:v>
                </c:pt>
                <c:pt idx="547">
                  <c:v>45707</c:v>
                </c:pt>
                <c:pt idx="548">
                  <c:v>45708</c:v>
                </c:pt>
                <c:pt idx="549">
                  <c:v>45709</c:v>
                </c:pt>
                <c:pt idx="550">
                  <c:v>45711</c:v>
                </c:pt>
                <c:pt idx="551">
                  <c:v>45712</c:v>
                </c:pt>
                <c:pt idx="552">
                  <c:v>45713</c:v>
                </c:pt>
                <c:pt idx="553">
                  <c:v>45714</c:v>
                </c:pt>
                <c:pt idx="554">
                  <c:v>45715</c:v>
                </c:pt>
                <c:pt idx="555">
                  <c:v>45716</c:v>
                </c:pt>
                <c:pt idx="556">
                  <c:v>45718</c:v>
                </c:pt>
                <c:pt idx="557">
                  <c:v>45719</c:v>
                </c:pt>
                <c:pt idx="558">
                  <c:v>45720</c:v>
                </c:pt>
                <c:pt idx="559">
                  <c:v>45721</c:v>
                </c:pt>
                <c:pt idx="560">
                  <c:v>45722</c:v>
                </c:pt>
                <c:pt idx="561">
                  <c:v>45723</c:v>
                </c:pt>
                <c:pt idx="562">
                  <c:v>45725</c:v>
                </c:pt>
                <c:pt idx="563">
                  <c:v>45726</c:v>
                </c:pt>
                <c:pt idx="564">
                  <c:v>45727</c:v>
                </c:pt>
                <c:pt idx="565">
                  <c:v>45728</c:v>
                </c:pt>
                <c:pt idx="566">
                  <c:v>45729</c:v>
                </c:pt>
                <c:pt idx="567">
                  <c:v>45730</c:v>
                </c:pt>
                <c:pt idx="568">
                  <c:v>45732</c:v>
                </c:pt>
                <c:pt idx="569">
                  <c:v>45733</c:v>
                </c:pt>
                <c:pt idx="570">
                  <c:v>45734</c:v>
                </c:pt>
                <c:pt idx="571">
                  <c:v>45735</c:v>
                </c:pt>
                <c:pt idx="572">
                  <c:v>45736</c:v>
                </c:pt>
                <c:pt idx="573">
                  <c:v>45737</c:v>
                </c:pt>
                <c:pt idx="574">
                  <c:v>45739</c:v>
                </c:pt>
                <c:pt idx="575">
                  <c:v>45740</c:v>
                </c:pt>
                <c:pt idx="576">
                  <c:v>45741</c:v>
                </c:pt>
                <c:pt idx="577">
                  <c:v>45742</c:v>
                </c:pt>
                <c:pt idx="578">
                  <c:v>45743</c:v>
                </c:pt>
                <c:pt idx="579">
                  <c:v>45744</c:v>
                </c:pt>
                <c:pt idx="580">
                  <c:v>45746</c:v>
                </c:pt>
                <c:pt idx="581">
                  <c:v>45747</c:v>
                </c:pt>
                <c:pt idx="582">
                  <c:v>45748</c:v>
                </c:pt>
                <c:pt idx="583">
                  <c:v>45749</c:v>
                </c:pt>
                <c:pt idx="584">
                  <c:v>45750</c:v>
                </c:pt>
                <c:pt idx="585">
                  <c:v>45751</c:v>
                </c:pt>
                <c:pt idx="586">
                  <c:v>45753</c:v>
                </c:pt>
                <c:pt idx="587">
                  <c:v>45754</c:v>
                </c:pt>
                <c:pt idx="588">
                  <c:v>45755</c:v>
                </c:pt>
                <c:pt idx="589">
                  <c:v>45756</c:v>
                </c:pt>
                <c:pt idx="590">
                  <c:v>45757</c:v>
                </c:pt>
                <c:pt idx="591">
                  <c:v>45758</c:v>
                </c:pt>
                <c:pt idx="592">
                  <c:v>45761</c:v>
                </c:pt>
                <c:pt idx="593">
                  <c:v>45762</c:v>
                </c:pt>
                <c:pt idx="594">
                  <c:v>45763</c:v>
                </c:pt>
                <c:pt idx="595">
                  <c:v>45764</c:v>
                </c:pt>
                <c:pt idx="596">
                  <c:v>45765</c:v>
                </c:pt>
                <c:pt idx="597">
                  <c:v>45767</c:v>
                </c:pt>
                <c:pt idx="598">
                  <c:v>45768</c:v>
                </c:pt>
                <c:pt idx="599">
                  <c:v>45769</c:v>
                </c:pt>
                <c:pt idx="600">
                  <c:v>45770</c:v>
                </c:pt>
                <c:pt idx="601">
                  <c:v>45771</c:v>
                </c:pt>
                <c:pt idx="602">
                  <c:v>45772</c:v>
                </c:pt>
                <c:pt idx="603">
                  <c:v>45774</c:v>
                </c:pt>
                <c:pt idx="604">
                  <c:v>45775</c:v>
                </c:pt>
                <c:pt idx="605">
                  <c:v>45776</c:v>
                </c:pt>
                <c:pt idx="606">
                  <c:v>45777</c:v>
                </c:pt>
                <c:pt idx="607">
                  <c:v>45778</c:v>
                </c:pt>
                <c:pt idx="608">
                  <c:v>45779</c:v>
                </c:pt>
                <c:pt idx="609">
                  <c:v>45781</c:v>
                </c:pt>
                <c:pt idx="610">
                  <c:v>45782</c:v>
                </c:pt>
                <c:pt idx="611">
                  <c:v>45783</c:v>
                </c:pt>
                <c:pt idx="612">
                  <c:v>45784</c:v>
                </c:pt>
                <c:pt idx="613">
                  <c:v>45785</c:v>
                </c:pt>
                <c:pt idx="614">
                  <c:v>45786</c:v>
                </c:pt>
                <c:pt idx="615">
                  <c:v>45788</c:v>
                </c:pt>
                <c:pt idx="616">
                  <c:v>45789</c:v>
                </c:pt>
                <c:pt idx="617">
                  <c:v>45790</c:v>
                </c:pt>
                <c:pt idx="618">
                  <c:v>45791</c:v>
                </c:pt>
                <c:pt idx="619">
                  <c:v>45792</c:v>
                </c:pt>
                <c:pt idx="620">
                  <c:v>45793</c:v>
                </c:pt>
                <c:pt idx="621">
                  <c:v>45795</c:v>
                </c:pt>
                <c:pt idx="622">
                  <c:v>45796</c:v>
                </c:pt>
                <c:pt idx="623">
                  <c:v>45797</c:v>
                </c:pt>
                <c:pt idx="624">
                  <c:v>45798</c:v>
                </c:pt>
                <c:pt idx="625">
                  <c:v>45799</c:v>
                </c:pt>
                <c:pt idx="626">
                  <c:v>45800</c:v>
                </c:pt>
                <c:pt idx="627">
                  <c:v>45802</c:v>
                </c:pt>
                <c:pt idx="628">
                  <c:v>45803</c:v>
                </c:pt>
                <c:pt idx="629">
                  <c:v>45804</c:v>
                </c:pt>
                <c:pt idx="630">
                  <c:v>45805</c:v>
                </c:pt>
                <c:pt idx="631">
                  <c:v>45806</c:v>
                </c:pt>
                <c:pt idx="632">
                  <c:v>45807</c:v>
                </c:pt>
                <c:pt idx="633">
                  <c:v>45810</c:v>
                </c:pt>
                <c:pt idx="634">
                  <c:v>45811</c:v>
                </c:pt>
                <c:pt idx="635">
                  <c:v>45812</c:v>
                </c:pt>
                <c:pt idx="636">
                  <c:v>45813</c:v>
                </c:pt>
                <c:pt idx="637">
                  <c:v>45814</c:v>
                </c:pt>
                <c:pt idx="638">
                  <c:v>45816</c:v>
                </c:pt>
                <c:pt idx="639">
                  <c:v>45817</c:v>
                </c:pt>
                <c:pt idx="640">
                  <c:v>45818</c:v>
                </c:pt>
                <c:pt idx="641">
                  <c:v>45819</c:v>
                </c:pt>
                <c:pt idx="642">
                  <c:v>45820</c:v>
                </c:pt>
                <c:pt idx="643">
                  <c:v>45821</c:v>
                </c:pt>
                <c:pt idx="644">
                  <c:v>45823</c:v>
                </c:pt>
                <c:pt idx="645">
                  <c:v>45824</c:v>
                </c:pt>
                <c:pt idx="646">
                  <c:v>45825</c:v>
                </c:pt>
                <c:pt idx="647">
                  <c:v>45826</c:v>
                </c:pt>
                <c:pt idx="648">
                  <c:v>45827</c:v>
                </c:pt>
                <c:pt idx="649">
                  <c:v>45828</c:v>
                </c:pt>
                <c:pt idx="650">
                  <c:v>45830</c:v>
                </c:pt>
                <c:pt idx="651">
                  <c:v>45831</c:v>
                </c:pt>
                <c:pt idx="652">
                  <c:v>45832</c:v>
                </c:pt>
                <c:pt idx="653">
                  <c:v>45833</c:v>
                </c:pt>
                <c:pt idx="654">
                  <c:v>45834</c:v>
                </c:pt>
                <c:pt idx="655">
                  <c:v>45835</c:v>
                </c:pt>
                <c:pt idx="656">
                  <c:v>45837</c:v>
                </c:pt>
                <c:pt idx="657">
                  <c:v>45838</c:v>
                </c:pt>
                <c:pt idx="658">
                  <c:v>45839</c:v>
                </c:pt>
                <c:pt idx="659">
                  <c:v>45840</c:v>
                </c:pt>
                <c:pt idx="660">
                  <c:v>45841</c:v>
                </c:pt>
                <c:pt idx="661">
                  <c:v>45842</c:v>
                </c:pt>
                <c:pt idx="662">
                  <c:v>45844</c:v>
                </c:pt>
                <c:pt idx="663">
                  <c:v>45845</c:v>
                </c:pt>
                <c:pt idx="664">
                  <c:v>45846</c:v>
                </c:pt>
                <c:pt idx="665">
                  <c:v>45847</c:v>
                </c:pt>
                <c:pt idx="666">
                  <c:v>45848</c:v>
                </c:pt>
                <c:pt idx="667">
                  <c:v>45849</c:v>
                </c:pt>
                <c:pt idx="668">
                  <c:v>45851</c:v>
                </c:pt>
                <c:pt idx="669">
                  <c:v>45852</c:v>
                </c:pt>
                <c:pt idx="670">
                  <c:v>45853</c:v>
                </c:pt>
                <c:pt idx="671">
                  <c:v>45854</c:v>
                </c:pt>
                <c:pt idx="672">
                  <c:v>45855</c:v>
                </c:pt>
                <c:pt idx="673">
                  <c:v>45856</c:v>
                </c:pt>
                <c:pt idx="674">
                  <c:v>45858</c:v>
                </c:pt>
                <c:pt idx="675">
                  <c:v>45859</c:v>
                </c:pt>
                <c:pt idx="676">
                  <c:v>45860</c:v>
                </c:pt>
                <c:pt idx="677">
                  <c:v>45861</c:v>
                </c:pt>
                <c:pt idx="678">
                  <c:v>45862</c:v>
                </c:pt>
                <c:pt idx="679">
                  <c:v>45863</c:v>
                </c:pt>
                <c:pt idx="680">
                  <c:v>45865</c:v>
                </c:pt>
                <c:pt idx="681">
                  <c:v>45866</c:v>
                </c:pt>
                <c:pt idx="682">
                  <c:v>45867</c:v>
                </c:pt>
                <c:pt idx="683">
                  <c:v>45868</c:v>
                </c:pt>
                <c:pt idx="684">
                  <c:v>45869</c:v>
                </c:pt>
                <c:pt idx="685">
                  <c:v>45870</c:v>
                </c:pt>
                <c:pt idx="686">
                  <c:v>45873</c:v>
                </c:pt>
                <c:pt idx="687">
                  <c:v>45874</c:v>
                </c:pt>
                <c:pt idx="688">
                  <c:v>45875</c:v>
                </c:pt>
                <c:pt idx="689">
                  <c:v>45876</c:v>
                </c:pt>
                <c:pt idx="690">
                  <c:v>45877</c:v>
                </c:pt>
                <c:pt idx="691">
                  <c:v>45879</c:v>
                </c:pt>
                <c:pt idx="692">
                  <c:v>45880</c:v>
                </c:pt>
                <c:pt idx="693">
                  <c:v>45881</c:v>
                </c:pt>
                <c:pt idx="694">
                  <c:v>45882</c:v>
                </c:pt>
                <c:pt idx="695">
                  <c:v>45883</c:v>
                </c:pt>
                <c:pt idx="696">
                  <c:v>45884</c:v>
                </c:pt>
                <c:pt idx="697">
                  <c:v>45886</c:v>
                </c:pt>
                <c:pt idx="698">
                  <c:v>45887</c:v>
                </c:pt>
                <c:pt idx="699">
                  <c:v>45888</c:v>
                </c:pt>
                <c:pt idx="700">
                  <c:v>45889</c:v>
                </c:pt>
                <c:pt idx="701">
                  <c:v>45890</c:v>
                </c:pt>
                <c:pt idx="702">
                  <c:v>45891</c:v>
                </c:pt>
                <c:pt idx="703">
                  <c:v>45893</c:v>
                </c:pt>
                <c:pt idx="704">
                  <c:v>45894</c:v>
                </c:pt>
                <c:pt idx="705">
                  <c:v>45895</c:v>
                </c:pt>
                <c:pt idx="706">
                  <c:v>45896</c:v>
                </c:pt>
                <c:pt idx="707">
                  <c:v>45897</c:v>
                </c:pt>
                <c:pt idx="708">
                  <c:v>45898</c:v>
                </c:pt>
                <c:pt idx="709">
                  <c:v>45900</c:v>
                </c:pt>
                <c:pt idx="710">
                  <c:v>45901</c:v>
                </c:pt>
                <c:pt idx="711">
                  <c:v>45902</c:v>
                </c:pt>
                <c:pt idx="712">
                  <c:v>45903</c:v>
                </c:pt>
                <c:pt idx="713">
                  <c:v>45904</c:v>
                </c:pt>
                <c:pt idx="714">
                  <c:v>45905</c:v>
                </c:pt>
                <c:pt idx="715">
                  <c:v>45907</c:v>
                </c:pt>
                <c:pt idx="716">
                  <c:v>45908</c:v>
                </c:pt>
                <c:pt idx="717">
                  <c:v>45909</c:v>
                </c:pt>
                <c:pt idx="718">
                  <c:v>45910</c:v>
                </c:pt>
                <c:pt idx="719">
                  <c:v>45911</c:v>
                </c:pt>
                <c:pt idx="720">
                  <c:v>45912</c:v>
                </c:pt>
                <c:pt idx="721">
                  <c:v>45914</c:v>
                </c:pt>
                <c:pt idx="722">
                  <c:v>45915</c:v>
                </c:pt>
                <c:pt idx="723">
                  <c:v>45916</c:v>
                </c:pt>
                <c:pt idx="724">
                  <c:v>45917</c:v>
                </c:pt>
                <c:pt idx="725">
                  <c:v>45918</c:v>
                </c:pt>
                <c:pt idx="726">
                  <c:v>45919</c:v>
                </c:pt>
                <c:pt idx="727">
                  <c:v>45921</c:v>
                </c:pt>
                <c:pt idx="728">
                  <c:v>45922</c:v>
                </c:pt>
                <c:pt idx="729">
                  <c:v>45923</c:v>
                </c:pt>
                <c:pt idx="730">
                  <c:v>45924</c:v>
                </c:pt>
                <c:pt idx="731">
                  <c:v>45925</c:v>
                </c:pt>
                <c:pt idx="732">
                  <c:v>45926</c:v>
                </c:pt>
                <c:pt idx="733">
                  <c:v>45928</c:v>
                </c:pt>
                <c:pt idx="734">
                  <c:v>45929</c:v>
                </c:pt>
                <c:pt idx="735">
                  <c:v>45930</c:v>
                </c:pt>
                <c:pt idx="736">
                  <c:v>45931</c:v>
                </c:pt>
                <c:pt idx="737">
                  <c:v>45932</c:v>
                </c:pt>
                <c:pt idx="738">
                  <c:v>45933</c:v>
                </c:pt>
                <c:pt idx="739">
                  <c:v>45935</c:v>
                </c:pt>
                <c:pt idx="740">
                  <c:v>45936</c:v>
                </c:pt>
                <c:pt idx="741">
                  <c:v>45937</c:v>
                </c:pt>
                <c:pt idx="742">
                  <c:v>45938</c:v>
                </c:pt>
                <c:pt idx="743">
                  <c:v>45939</c:v>
                </c:pt>
                <c:pt idx="744">
                  <c:v>45940</c:v>
                </c:pt>
                <c:pt idx="745">
                  <c:v>45942</c:v>
                </c:pt>
                <c:pt idx="746">
                  <c:v>45943</c:v>
                </c:pt>
                <c:pt idx="747">
                  <c:v>45944</c:v>
                </c:pt>
                <c:pt idx="748">
                  <c:v>45945</c:v>
                </c:pt>
                <c:pt idx="749">
                  <c:v>45946</c:v>
                </c:pt>
                <c:pt idx="750">
                  <c:v>45947</c:v>
                </c:pt>
                <c:pt idx="751">
                  <c:v>45949</c:v>
                </c:pt>
                <c:pt idx="752">
                  <c:v>45950</c:v>
                </c:pt>
                <c:pt idx="753">
                  <c:v>45951</c:v>
                </c:pt>
                <c:pt idx="754">
                  <c:v>45952</c:v>
                </c:pt>
                <c:pt idx="755">
                  <c:v>45953</c:v>
                </c:pt>
                <c:pt idx="756">
                  <c:v>45954</c:v>
                </c:pt>
                <c:pt idx="757">
                  <c:v>45956</c:v>
                </c:pt>
                <c:pt idx="758">
                  <c:v>45957</c:v>
                </c:pt>
                <c:pt idx="759">
                  <c:v>45958</c:v>
                </c:pt>
                <c:pt idx="760">
                  <c:v>45959</c:v>
                </c:pt>
                <c:pt idx="761">
                  <c:v>45960</c:v>
                </c:pt>
                <c:pt idx="762">
                  <c:v>45961</c:v>
                </c:pt>
                <c:pt idx="763">
                  <c:v>45963</c:v>
                </c:pt>
                <c:pt idx="764">
                  <c:v>45964</c:v>
                </c:pt>
                <c:pt idx="765">
                  <c:v>45965</c:v>
                </c:pt>
                <c:pt idx="766">
                  <c:v>45966</c:v>
                </c:pt>
                <c:pt idx="767">
                  <c:v>45967</c:v>
                </c:pt>
                <c:pt idx="768">
                  <c:v>45968</c:v>
                </c:pt>
                <c:pt idx="769">
                  <c:v>45970</c:v>
                </c:pt>
                <c:pt idx="770">
                  <c:v>45971</c:v>
                </c:pt>
                <c:pt idx="771">
                  <c:v>45972</c:v>
                </c:pt>
                <c:pt idx="772">
                  <c:v>45973</c:v>
                </c:pt>
                <c:pt idx="773">
                  <c:v>45974</c:v>
                </c:pt>
                <c:pt idx="774">
                  <c:v>45975</c:v>
                </c:pt>
                <c:pt idx="775">
                  <c:v>45977</c:v>
                </c:pt>
                <c:pt idx="776">
                  <c:v>45978</c:v>
                </c:pt>
                <c:pt idx="777">
                  <c:v>45979</c:v>
                </c:pt>
                <c:pt idx="778">
                  <c:v>45980</c:v>
                </c:pt>
                <c:pt idx="779">
                  <c:v>45981</c:v>
                </c:pt>
                <c:pt idx="780">
                  <c:v>45982</c:v>
                </c:pt>
                <c:pt idx="781">
                  <c:v>45984</c:v>
                </c:pt>
                <c:pt idx="782">
                  <c:v>45985</c:v>
                </c:pt>
                <c:pt idx="783">
                  <c:v>45986</c:v>
                </c:pt>
                <c:pt idx="784">
                  <c:v>45987</c:v>
                </c:pt>
                <c:pt idx="785">
                  <c:v>45988</c:v>
                </c:pt>
                <c:pt idx="786">
                  <c:v>45989</c:v>
                </c:pt>
                <c:pt idx="787">
                  <c:v>45991</c:v>
                </c:pt>
                <c:pt idx="788">
                  <c:v>45992</c:v>
                </c:pt>
                <c:pt idx="789">
                  <c:v>45993</c:v>
                </c:pt>
                <c:pt idx="790">
                  <c:v>45994</c:v>
                </c:pt>
                <c:pt idx="791">
                  <c:v>45995</c:v>
                </c:pt>
                <c:pt idx="792">
                  <c:v>45996</c:v>
                </c:pt>
                <c:pt idx="793">
                  <c:v>45998</c:v>
                </c:pt>
                <c:pt idx="794">
                  <c:v>45999</c:v>
                </c:pt>
                <c:pt idx="795">
                  <c:v>46000</c:v>
                </c:pt>
                <c:pt idx="796">
                  <c:v>46001</c:v>
                </c:pt>
                <c:pt idx="797">
                  <c:v>46002</c:v>
                </c:pt>
                <c:pt idx="798">
                  <c:v>46003</c:v>
                </c:pt>
                <c:pt idx="799">
                  <c:v>46005</c:v>
                </c:pt>
                <c:pt idx="800">
                  <c:v>46006</c:v>
                </c:pt>
                <c:pt idx="801">
                  <c:v>46007</c:v>
                </c:pt>
                <c:pt idx="802">
                  <c:v>46008</c:v>
                </c:pt>
                <c:pt idx="803">
                  <c:v>46009</c:v>
                </c:pt>
                <c:pt idx="804">
                  <c:v>46010</c:v>
                </c:pt>
                <c:pt idx="805">
                  <c:v>46012</c:v>
                </c:pt>
                <c:pt idx="806">
                  <c:v>46013</c:v>
                </c:pt>
                <c:pt idx="807">
                  <c:v>46014</c:v>
                </c:pt>
                <c:pt idx="808">
                  <c:v>46015</c:v>
                </c:pt>
                <c:pt idx="809">
                  <c:v>46016</c:v>
                </c:pt>
                <c:pt idx="810">
                  <c:v>46017</c:v>
                </c:pt>
                <c:pt idx="811">
                  <c:v>46019</c:v>
                </c:pt>
                <c:pt idx="812">
                  <c:v>46020</c:v>
                </c:pt>
                <c:pt idx="813">
                  <c:v>46021</c:v>
                </c:pt>
                <c:pt idx="814">
                  <c:v>46022</c:v>
                </c:pt>
                <c:pt idx="815">
                  <c:v>46023</c:v>
                </c:pt>
                <c:pt idx="816">
                  <c:v>46024</c:v>
                </c:pt>
                <c:pt idx="817">
                  <c:v>46027</c:v>
                </c:pt>
                <c:pt idx="818">
                  <c:v>46028</c:v>
                </c:pt>
                <c:pt idx="819">
                  <c:v>46029</c:v>
                </c:pt>
                <c:pt idx="820">
                  <c:v>46030</c:v>
                </c:pt>
                <c:pt idx="821">
                  <c:v>46031</c:v>
                </c:pt>
                <c:pt idx="822">
                  <c:v>46032</c:v>
                </c:pt>
                <c:pt idx="823">
                  <c:v>46034</c:v>
                </c:pt>
                <c:pt idx="824">
                  <c:v>46035</c:v>
                </c:pt>
                <c:pt idx="825">
                  <c:v>46036</c:v>
                </c:pt>
                <c:pt idx="826">
                  <c:v>46037</c:v>
                </c:pt>
                <c:pt idx="827">
                  <c:v>46038</c:v>
                </c:pt>
                <c:pt idx="828">
                  <c:v>46039</c:v>
                </c:pt>
                <c:pt idx="829">
                  <c:v>46041</c:v>
                </c:pt>
                <c:pt idx="830">
                  <c:v>46042</c:v>
                </c:pt>
                <c:pt idx="831">
                  <c:v>46043</c:v>
                </c:pt>
                <c:pt idx="832">
                  <c:v>46044</c:v>
                </c:pt>
                <c:pt idx="833">
                  <c:v>46045</c:v>
                </c:pt>
                <c:pt idx="834">
                  <c:v>46048</c:v>
                </c:pt>
                <c:pt idx="835">
                  <c:v>46049</c:v>
                </c:pt>
                <c:pt idx="836">
                  <c:v>46050</c:v>
                </c:pt>
                <c:pt idx="837">
                  <c:v>46051</c:v>
                </c:pt>
                <c:pt idx="838">
                  <c:v>46052</c:v>
                </c:pt>
                <c:pt idx="839">
                  <c:v>46055</c:v>
                </c:pt>
                <c:pt idx="840">
                  <c:v>46056</c:v>
                </c:pt>
                <c:pt idx="841">
                  <c:v>46057</c:v>
                </c:pt>
                <c:pt idx="842">
                  <c:v>46058</c:v>
                </c:pt>
                <c:pt idx="843">
                  <c:v>46059</c:v>
                </c:pt>
                <c:pt idx="844">
                  <c:v>46062</c:v>
                </c:pt>
                <c:pt idx="845">
                  <c:v>46063</c:v>
                </c:pt>
                <c:pt idx="846">
                  <c:v>46064</c:v>
                </c:pt>
                <c:pt idx="847">
                  <c:v>46065</c:v>
                </c:pt>
                <c:pt idx="848">
                  <c:v>46066</c:v>
                </c:pt>
                <c:pt idx="849">
                  <c:v>46069</c:v>
                </c:pt>
                <c:pt idx="850">
                  <c:v>46070</c:v>
                </c:pt>
                <c:pt idx="851">
                  <c:v>46071</c:v>
                </c:pt>
                <c:pt idx="852">
                  <c:v>46072</c:v>
                </c:pt>
                <c:pt idx="853">
                  <c:v>46073</c:v>
                </c:pt>
              </c:numCache>
            </c:numRef>
          </c:cat>
          <c:val>
            <c:numRef>
              <c:f>'מרווח שקלי ודולרי'!$E$3:$E$735</c:f>
              <c:numCache>
                <c:formatCode>General</c:formatCode>
                <c:ptCount val="7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581-4F81-B6B1-E02EB2F46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196840"/>
        <c:axId val="1178191592"/>
      </c:lineChart>
      <c:dateAx>
        <c:axId val="1178196840"/>
        <c:scaling>
          <c:orientation val="minMax"/>
          <c:min val="45139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78191592"/>
        <c:crosses val="autoZero"/>
        <c:auto val="1"/>
        <c:lblOffset val="100"/>
        <c:baseTimeUnit val="days"/>
      </c:dateAx>
      <c:valAx>
        <c:axId val="1178191592"/>
        <c:scaling>
          <c:orientation val="minMax"/>
          <c:max val="2"/>
          <c:min val="-0.70000000000000007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7819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93016165011227481"/>
          <c:w val="1"/>
          <c:h val="6.9838349887725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wrap="square"/>
          <a:lstStyle/>
          <a:p>
            <a:pPr>
              <a:defRPr/>
            </a:pPr>
            <a:r>
              <a:rPr lang="he-IL" sz="1200" b="1" u="none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 31: תחזיות </a:t>
            </a:r>
            <a:r>
              <a:rPr lang="he-IL" sz="1200" b="1" u="none" baseline="0" dirty="0">
                <a:latin typeface="Segoe UI" panose="020B0502040204020203" pitchFamily="34" charset="0"/>
                <a:cs typeface="Segoe UI" panose="020B0502040204020203" pitchFamily="34" charset="0"/>
              </a:rPr>
              <a:t>הצמיחה - חציון בתי השקעות</a:t>
            </a:r>
            <a:r>
              <a:rPr lang="en-US" sz="1200" b="1" u="none" baseline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1" u="none" baseline="0" dirty="0">
                <a:latin typeface="Segoe UI" panose="020B0502040204020203" pitchFamily="34" charset="0"/>
                <a:cs typeface="Segoe UI" panose="020B0502040204020203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36441354966267497"/>
          <c:y val="3.0499999999999999E-2"/>
        </c:manualLayout>
      </c:layout>
      <c:overlay val="0"/>
      <c:spPr>
        <a:noFill/>
        <a:ln w="9525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301112996366601E-2"/>
          <c:y val="0.20121694432625983"/>
          <c:w val="0.93764681965545205"/>
          <c:h val="0.66972353469342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data!$AC$13</c:f>
              <c:strCache>
                <c:ptCount val="1"/>
                <c:pt idx="0">
                  <c:v>2025E</c:v>
                </c:pt>
              </c:strCache>
            </c:strRef>
          </c:tx>
          <c:spPr>
            <a:solidFill>
              <a:srgbClr val="008DA3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A6FD0DC5-DD6E-4110-8A57-302A13C5E0F6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F5C729E9-A575-4041-BCF6-5AA9CFC51C25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0B2-455A-9D15-05B688299FDC}"/>
                </c:ext>
              </c:extLst>
            </c:dLbl>
            <c:dLbl>
              <c:idx val="1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r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t>0.1</a:t>
                    </a:r>
                  </a:p>
                  <a:p>
                    <a:pPr algn="ctr">
                      <a:defRPr sz="1200"/>
                    </a:pPr>
                    <a:r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t>1.5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B2-455A-9D15-05B688299FDC}"/>
                </c:ext>
              </c:extLst>
            </c:dLbl>
            <c:dLbl>
              <c:idx val="2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r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t>-0.1</a:t>
                    </a:r>
                  </a:p>
                  <a:p>
                    <a:pPr algn="ctr">
                      <a:defRPr sz="1200"/>
                    </a:pPr>
                    <a:fld id="{EDF5BD43-17FD-4E26-AEE1-C05D5A5F6388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0B2-455A-9D15-05B688299FDC}"/>
                </c:ext>
              </c:extLst>
            </c:dLbl>
            <c:dLbl>
              <c:idx val="3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671E989B-813B-4D96-B5F6-3FBB19E6C917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9B9F981B-0B27-42E4-AED0-6E85A6C0304E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0B2-455A-9D15-05B688299FDC}"/>
                </c:ext>
              </c:extLst>
            </c:dLbl>
            <c:dLbl>
              <c:idx val="4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9EB5E193-9D49-4288-8CE3-1AC1D87DE165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E2133B7E-AB6C-444D-B565-0318CCE7ECF6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0B2-455A-9D15-05B688299FDC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5"/>
                <c:pt idx="0">
                  <c:v>2.2000000000000002</c:v>
                </c:pt>
                <c:pt idx="1">
                  <c:v>1.5</c:v>
                </c:pt>
                <c:pt idx="2">
                  <c:v>1.1000000000000001</c:v>
                </c:pt>
                <c:pt idx="3">
                  <c:v>5</c:v>
                </c:pt>
                <c:pt idx="4">
                  <c:v>3.1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data!$AF$14:$AF$19</c15:f>
                <c15:dlblRangeCache>
                  <c:ptCount val="6"/>
                  <c:pt idx="0">
                    <c:v>0.2</c:v>
                  </c:pt>
                  <c:pt idx="1">
                    <c:v>0.1</c:v>
                  </c:pt>
                  <c:pt idx="2">
                    <c:v>-0.1</c:v>
                  </c:pt>
                  <c:pt idx="3">
                    <c:v>0.1</c:v>
                  </c:pt>
                  <c:pt idx="4">
                    <c:v>0.1</c:v>
                  </c:pt>
                  <c:pt idx="5">
                    <c:v>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0B2-455A-9D15-05B688299FDC}"/>
            </c:ext>
          </c:extLst>
        </c:ser>
        <c:ser>
          <c:idx val="2"/>
          <c:order val="1"/>
          <c:tx>
            <c:strRef>
              <c:f>data!$AD$13</c:f>
              <c:strCache>
                <c:ptCount val="1"/>
                <c:pt idx="0">
                  <c:v>2026F</c:v>
                </c:pt>
              </c:strCache>
            </c:strRef>
          </c:tx>
          <c:spPr>
            <a:solidFill>
              <a:srgbClr val="DA8F32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1EC7575D-F2E2-4FD0-8883-02C6235153B3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0B2AB1B4-605E-4F21-A1FA-9285B7C41983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0B2-455A-9D15-05B688299FDC}"/>
                </c:ext>
              </c:extLst>
            </c:dLbl>
            <c:dLbl>
              <c:idx val="1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52A4890F-2854-4C79-BC49-8C5776BB52AA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33D1BCFB-D84D-490F-A892-B1116CEED6EF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0B2-455A-9D15-05B688299FDC}"/>
                </c:ext>
              </c:extLst>
            </c:dLbl>
            <c:dLbl>
              <c:idx val="2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964AD5EC-BB26-4845-8800-7CD103C8237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DAC134B9-28FB-4AB7-8D48-5CAEB7D6AD63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0B2-455A-9D15-05B688299FDC}"/>
                </c:ext>
              </c:extLst>
            </c:dLbl>
            <c:dLbl>
              <c:idx val="3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690D0EC2-0079-4686-8840-C11DDF49215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89DD9CDF-BE28-454B-9B95-CDBB954311E9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0B2-455A-9D15-05B688299FDC}"/>
                </c:ext>
              </c:extLst>
            </c:dLbl>
            <c:dLbl>
              <c:idx val="4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30E9C4F6-A81A-465A-B5B3-A118CAF30B4B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8BE15477-6A64-4D20-BB76-20C50E9C43FF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0B2-455A-9D15-05B688299FDC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data!$AD$14:$AD$19</c:f>
              <c:numCache>
                <c:formatCode>0.0</c:formatCode>
                <c:ptCount val="5"/>
                <c:pt idx="0">
                  <c:v>2.5</c:v>
                </c:pt>
                <c:pt idx="1">
                  <c:v>1.2</c:v>
                </c:pt>
                <c:pt idx="2">
                  <c:v>0.8</c:v>
                </c:pt>
                <c:pt idx="3">
                  <c:v>4.5999999999999996</c:v>
                </c:pt>
                <c:pt idx="4">
                  <c:v>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data!$AG$14:$AG$19</c15:f>
                <c15:dlblRangeCache>
                  <c:ptCount val="6"/>
                  <c:pt idx="0">
                    <c:v>0.4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0.1</c:v>
                  </c:pt>
                  <c:pt idx="4">
                    <c:v>0.1</c:v>
                  </c:pt>
                  <c:pt idx="5">
                    <c:v>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70B2-455A-9D15-05B688299FDC}"/>
            </c:ext>
          </c:extLst>
        </c:ser>
        <c:ser>
          <c:idx val="0"/>
          <c:order val="4"/>
          <c:tx>
            <c:strRef>
              <c:f>data!$AE$13</c:f>
              <c:strCache>
                <c:ptCount val="1"/>
                <c:pt idx="0">
                  <c:v>2027F</c:v>
                </c:pt>
              </c:strCache>
            </c:strRef>
          </c:tx>
          <c:spPr>
            <a:solidFill>
              <a:srgbClr val="357C32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861F4727-9BE9-440C-84F3-B5E933EFE815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10862E82-245F-4BD4-BE24-F1BD449C13F9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0B2-455A-9D15-05B688299FDC}"/>
                </c:ext>
              </c:extLst>
            </c:dLbl>
            <c:dLbl>
              <c:idx val="1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B510BB8B-809A-4C79-8279-20E2C4496486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9652DFB9-3F15-4DDD-97BC-AAA991239D02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0B2-455A-9D15-05B688299FDC}"/>
                </c:ext>
              </c:extLst>
            </c:dLbl>
            <c:dLbl>
              <c:idx val="2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4929E576-D3CE-4C6B-8761-2FB096CE2F14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DD00962C-AB53-4FA0-9F0F-8D3B026E8D11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0B2-455A-9D15-05B688299FDC}"/>
                </c:ext>
              </c:extLst>
            </c:dLbl>
            <c:dLbl>
              <c:idx val="3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r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t>0.1</a:t>
                    </a:r>
                  </a:p>
                  <a:p>
                    <a:pPr algn="ctr">
                      <a:defRPr sz="1200"/>
                    </a:pPr>
                    <a:fld id="{0CBBC0E3-483B-45F0-B272-C9BEE53ACC9E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0B2-455A-9D15-05B688299FDC}"/>
                </c:ext>
              </c:extLst>
            </c:dLbl>
            <c:dLbl>
              <c:idx val="4"/>
              <c:layout/>
              <c:tx>
                <c:rich>
                  <a:bodyPr rot="0" vert="horz" wrap="square"/>
                  <a:lstStyle/>
                  <a:p>
                    <a:pPr algn="ctr">
                      <a:defRPr sz="1200"/>
                    </a:pPr>
                    <a:fld id="{CE6D299A-3CEA-4AD4-A915-77741EF52B6D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 Light"/>
                      <a:ea typeface="Segoe UI Light"/>
                      <a:cs typeface="Segoe UI Light"/>
                    </a:endParaRPr>
                  </a:p>
                  <a:p>
                    <a:pPr algn="ctr">
                      <a:defRPr sz="1200"/>
                    </a:pPr>
                    <a:fld id="{58BB6B86-4BE6-4526-8004-7F56D36115DD}" type="VALUE">
                      <a:rPr lang="en-US" sz="1200" b="0" u="none" baseline="0">
                        <a:latin typeface="Segoe UI Light"/>
                        <a:ea typeface="Segoe UI Light"/>
                        <a:cs typeface="Segoe UI Light"/>
                      </a:rPr>
                      <a:pPr algn="ctr">
                        <a:defRPr sz="12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0B2-455A-9D15-05B688299FDC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5"/>
                <c:pt idx="0">
                  <c:v>2</c:v>
                </c:pt>
                <c:pt idx="1">
                  <c:v>1.42</c:v>
                </c:pt>
                <c:pt idx="2">
                  <c:v>0.9</c:v>
                </c:pt>
                <c:pt idx="3">
                  <c:v>4.4000000000000004</c:v>
                </c:pt>
                <c:pt idx="4">
                  <c:v>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data!$AH$14:$AH$19</c15:f>
                <c15:dlblRangeCache>
                  <c:ptCount val="6"/>
                  <c:pt idx="0">
                    <c:v>0.0</c:v>
                  </c:pt>
                  <c:pt idx="1">
                    <c:v>0.0</c:v>
                  </c:pt>
                  <c:pt idx="2">
                    <c:v>0.1</c:v>
                  </c:pt>
                  <c:pt idx="3">
                    <c:v>0.1</c:v>
                  </c:pt>
                  <c:pt idx="4">
                    <c:v>0.0</c:v>
                  </c:pt>
                  <c:pt idx="5">
                    <c:v>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70B2-455A-9D15-05B688299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39770534"/>
        <c:axId val="55490540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38845682"/>
        <c:axId val="1152680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data!$AF$13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data!$AF$14:$AF$19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0.20000000000000018</c:v>
                      </c:pt>
                      <c:pt idx="1">
                        <c:v>0.10000000000000009</c:v>
                      </c:pt>
                      <c:pt idx="2">
                        <c:v>-9.9999999999999867E-2</c:v>
                      </c:pt>
                      <c:pt idx="3">
                        <c:v>9.9999999999999645E-2</c:v>
                      </c:pt>
                      <c:pt idx="4">
                        <c:v>0.10000000000000009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70B2-455A-9D15-05B688299FD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data!$AG$13</c15:sqref>
                        </c15:formulaRef>
                      </c:ext>
                    </c:extLst>
                    <c:strCache>
                      <c:ptCount val="1"/>
                      <c:pt idx="0">
                        <c:v>2026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data!$AG$14:$AG$19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0.41000000000000014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9.9999999999999645E-2</c:v>
                      </c:pt>
                      <c:pt idx="4">
                        <c:v>0.10000000000000009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B2-455A-9D15-05B688299FDC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data!$AH$13</c15:sqref>
                        </c15:formulaRef>
                      </c:ext>
                    </c:extLst>
                    <c:strCache>
                      <c:ptCount val="1"/>
                      <c:pt idx="0">
                        <c:v>2027</c:v>
                      </c:pt>
                    </c:strCache>
                  </c:strRef>
                </c:tx>
                <c:spPr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data!$AH$14:$AH$19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2.0000000000000018E-2</c:v>
                      </c:pt>
                      <c:pt idx="2">
                        <c:v>9.9999999999999978E-2</c:v>
                      </c:pt>
                      <c:pt idx="3">
                        <c:v>0.10000000000000053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B2-455A-9D15-05B688299FDC}"/>
                  </c:ext>
                </c:extLst>
              </c15:ser>
            </c15:filteredBarSeries>
          </c:ext>
        </c:extLst>
      </c:barChart>
      <c:catAx>
        <c:axId val="3977053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55490540"/>
        <c:crosses val="autoZero"/>
        <c:auto val="1"/>
        <c:lblAlgn val="ctr"/>
        <c:lblOffset val="100"/>
        <c:noMultiLvlLbl val="0"/>
      </c:catAx>
      <c:valAx>
        <c:axId val="55490540"/>
        <c:scaling>
          <c:orientation val="minMax"/>
        </c:scaling>
        <c:delete val="0"/>
        <c:axPos val="l"/>
        <c:title>
          <c:tx>
            <c:rich>
              <a:bodyPr rot="0" vert="horz" wrap="square"/>
              <a:lstStyle/>
              <a:p>
                <a:pPr>
                  <a:defRPr lang="en-US" sz="1200" b="0" u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Segoe UI Light"/>
                    <a:cs typeface="Segoe UI" panose="020B0502040204020203" pitchFamily="34" charset="0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1570870856735311E-3"/>
              <c:y val="0.12519512499918736"/>
            </c:manualLayout>
          </c:layout>
          <c:overlay val="0"/>
          <c:spPr>
            <a:noFill/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39770534"/>
        <c:crosses val="autoZero"/>
        <c:crossBetween val="between"/>
        <c:majorUnit val="1"/>
      </c:valAx>
      <c:catAx>
        <c:axId val="38845682"/>
        <c:scaling>
          <c:orientation val="minMax"/>
        </c:scaling>
        <c:delete val="1"/>
        <c:axPos val="b"/>
        <c:majorTickMark val="out"/>
        <c:minorTickMark val="none"/>
        <c:tickLblPos val="nextTo"/>
        <c:crossAx val="1152680"/>
        <c:crosses val="autoZero"/>
        <c:auto val="1"/>
        <c:lblAlgn val="ctr"/>
        <c:lblOffset val="100"/>
        <c:noMultiLvlLbl val="0"/>
      </c:catAx>
      <c:valAx>
        <c:axId val="1152680"/>
        <c:scaling>
          <c:orientation val="minMax"/>
        </c:scaling>
        <c:delete val="1"/>
        <c:axPos val="r"/>
        <c:majorTickMark val="out"/>
        <c:minorTickMark val="none"/>
        <c:tickLblPos val="nextTo"/>
        <c:crossAx val="38845682"/>
        <c:crosses val="max"/>
        <c:crossBetween val="between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.40050000000000002"/>
          <c:y val="0.94225000000000003"/>
          <c:w val="0.19350000000000001"/>
          <c:h val="4.4499999999999998E-2"/>
        </c:manualLayout>
      </c:layout>
      <c:overlay val="1"/>
      <c:txPr>
        <a:bodyPr/>
        <a:lstStyle/>
        <a:p>
          <a:pPr>
            <a:defRPr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 w="9525">
      <a:noFill/>
    </a:ln>
    <a:effectLst/>
  </c:spPr>
  <c:txPr>
    <a:bodyPr rot="0" vert="horz" wrap="square"/>
    <a:lstStyle/>
    <a:p>
      <a:pPr>
        <a:defRPr lang="en-US" sz="1200" b="0" u="none" baseline="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32: </a:t>
            </a: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 הנפט והמדד למחירי הסחורות
</a:t>
            </a:r>
            <a:r>
              <a:rPr lang="he-I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פברואר 2025 עד פברואר 2026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99.360605910598494</c:v>
                </c:pt>
                <c:pt idx="2">
                  <c:v>99.360605910598494</c:v>
                </c:pt>
                <c:pt idx="3">
                  <c:v>99.360605910598494</c:v>
                </c:pt>
                <c:pt idx="4">
                  <c:v>98.639136676402174</c:v>
                </c:pt>
                <c:pt idx="5">
                  <c:v>98.120350477699134</c:v>
                </c:pt>
                <c:pt idx="6">
                  <c:v>98.192901341517754</c:v>
                </c:pt>
                <c:pt idx="7">
                  <c:v>97.17483292906293</c:v>
                </c:pt>
                <c:pt idx="8">
                  <c:v>95.851690510370773</c:v>
                </c:pt>
                <c:pt idx="9">
                  <c:v>95.851690510370773</c:v>
                </c:pt>
                <c:pt idx="10">
                  <c:v>95.851690510370773</c:v>
                </c:pt>
                <c:pt idx="11">
                  <c:v>95.629760902925611</c:v>
                </c:pt>
                <c:pt idx="12">
                  <c:v>95.475194297312029</c:v>
                </c:pt>
                <c:pt idx="13">
                  <c:v>96.712776595218074</c:v>
                </c:pt>
                <c:pt idx="14">
                  <c:v>97.374011187564989</c:v>
                </c:pt>
                <c:pt idx="15">
                  <c:v>97.723875055690328</c:v>
                </c:pt>
                <c:pt idx="16">
                  <c:v>97.723875055690328</c:v>
                </c:pt>
                <c:pt idx="17">
                  <c:v>97.723875055690328</c:v>
                </c:pt>
                <c:pt idx="18">
                  <c:v>97.97336765506661</c:v>
                </c:pt>
                <c:pt idx="19">
                  <c:v>98.236918964407721</c:v>
                </c:pt>
                <c:pt idx="20">
                  <c:v>98.562189990594533</c:v>
                </c:pt>
                <c:pt idx="21">
                  <c:v>99.127449136181397</c:v>
                </c:pt>
                <c:pt idx="22">
                  <c:v>98.848175832879576</c:v>
                </c:pt>
                <c:pt idx="23">
                  <c:v>98.848175832879576</c:v>
                </c:pt>
                <c:pt idx="24">
                  <c:v>98.848175832879576</c:v>
                </c:pt>
                <c:pt idx="25">
                  <c:v>99.718390178704027</c:v>
                </c:pt>
                <c:pt idx="26">
                  <c:v>99.675521013811206</c:v>
                </c:pt>
                <c:pt idx="27">
                  <c:v>99.918538686203661</c:v>
                </c:pt>
                <c:pt idx="28">
                  <c:v>100.05954160685114</c:v>
                </c:pt>
                <c:pt idx="29">
                  <c:v>99.284154249789609</c:v>
                </c:pt>
                <c:pt idx="30">
                  <c:v>99.284154249789609</c:v>
                </c:pt>
                <c:pt idx="31">
                  <c:v>99.284154249789609</c:v>
                </c:pt>
                <c:pt idx="32">
                  <c:v>99.105668036235812</c:v>
                </c:pt>
                <c:pt idx="33">
                  <c:v>99.233919112915189</c:v>
                </c:pt>
                <c:pt idx="34">
                  <c:v>98.747725360130673</c:v>
                </c:pt>
                <c:pt idx="35">
                  <c:v>98.700618781248451</c:v>
                </c:pt>
                <c:pt idx="36">
                  <c:v>98.591040047522398</c:v>
                </c:pt>
                <c:pt idx="37">
                  <c:v>98.591040047522398</c:v>
                </c:pt>
                <c:pt idx="38">
                  <c:v>98.591040047522398</c:v>
                </c:pt>
                <c:pt idx="39">
                  <c:v>98.501202910746997</c:v>
                </c:pt>
                <c:pt idx="40">
                  <c:v>99.189366863026578</c:v>
                </c:pt>
                <c:pt idx="41">
                  <c:v>99.407910499480209</c:v>
                </c:pt>
                <c:pt idx="42">
                  <c:v>97.897114004257205</c:v>
                </c:pt>
                <c:pt idx="43">
                  <c:v>94.724657195188357</c:v>
                </c:pt>
                <c:pt idx="44">
                  <c:v>94.724657195188357</c:v>
                </c:pt>
                <c:pt idx="45">
                  <c:v>94.724657195188357</c:v>
                </c:pt>
                <c:pt idx="46">
                  <c:v>93.890005445274994</c:v>
                </c:pt>
                <c:pt idx="47">
                  <c:v>93.842641453393412</c:v>
                </c:pt>
                <c:pt idx="48">
                  <c:v>95.098717885253208</c:v>
                </c:pt>
                <c:pt idx="49">
                  <c:v>96.526924409682692</c:v>
                </c:pt>
                <c:pt idx="50">
                  <c:v>98.18581258353548</c:v>
                </c:pt>
                <c:pt idx="51">
                  <c:v>98.18581258353548</c:v>
                </c:pt>
                <c:pt idx="52">
                  <c:v>98.18581258353548</c:v>
                </c:pt>
                <c:pt idx="53">
                  <c:v>98.019206969951995</c:v>
                </c:pt>
                <c:pt idx="54">
                  <c:v>98.008554031978619</c:v>
                </c:pt>
                <c:pt idx="55">
                  <c:v>99.224612642938467</c:v>
                </c:pt>
                <c:pt idx="56">
                  <c:v>99.24797782288006</c:v>
                </c:pt>
                <c:pt idx="57">
                  <c:v>99.24797782288006</c:v>
                </c:pt>
                <c:pt idx="58">
                  <c:v>99.24797782288006</c:v>
                </c:pt>
                <c:pt idx="59">
                  <c:v>99.24797782288006</c:v>
                </c:pt>
                <c:pt idx="60">
                  <c:v>99.512083560219807</c:v>
                </c:pt>
                <c:pt idx="61">
                  <c:v>100.19824761150439</c:v>
                </c:pt>
                <c:pt idx="62">
                  <c:v>99.912855799217866</c:v>
                </c:pt>
                <c:pt idx="63">
                  <c:v>100.69663878025841</c:v>
                </c:pt>
                <c:pt idx="64">
                  <c:v>100.54454729963864</c:v>
                </c:pt>
                <c:pt idx="65">
                  <c:v>100.54454729963864</c:v>
                </c:pt>
                <c:pt idx="66">
                  <c:v>100.54454729963864</c:v>
                </c:pt>
                <c:pt idx="67">
                  <c:v>100.61040542547399</c:v>
                </c:pt>
                <c:pt idx="68">
                  <c:v>100.03970100490075</c:v>
                </c:pt>
                <c:pt idx="69">
                  <c:v>99.132656799168359</c:v>
                </c:pt>
                <c:pt idx="70">
                  <c:v>98.551378644621551</c:v>
                </c:pt>
                <c:pt idx="71">
                  <c:v>99.370645017573395</c:v>
                </c:pt>
                <c:pt idx="72">
                  <c:v>99.370645017573395</c:v>
                </c:pt>
                <c:pt idx="73">
                  <c:v>99.370645017573395</c:v>
                </c:pt>
                <c:pt idx="74">
                  <c:v>99.368209494579474</c:v>
                </c:pt>
                <c:pt idx="75">
                  <c:v>100.19155487352111</c:v>
                </c:pt>
                <c:pt idx="76">
                  <c:v>99.371555863571118</c:v>
                </c:pt>
                <c:pt idx="77">
                  <c:v>99.225384881936549</c:v>
                </c:pt>
                <c:pt idx="78">
                  <c:v>99.624137418939668</c:v>
                </c:pt>
                <c:pt idx="79">
                  <c:v>99.624137418939668</c:v>
                </c:pt>
                <c:pt idx="80">
                  <c:v>99.624137418939668</c:v>
                </c:pt>
                <c:pt idx="81">
                  <c:v>99.449571803376074</c:v>
                </c:pt>
                <c:pt idx="82">
                  <c:v>100.06946190782635</c:v>
                </c:pt>
                <c:pt idx="83">
                  <c:v>99.727934260680158</c:v>
                </c:pt>
                <c:pt idx="84">
                  <c:v>99.645819513885456</c:v>
                </c:pt>
                <c:pt idx="85">
                  <c:v>99.09743082025642</c:v>
                </c:pt>
                <c:pt idx="86">
                  <c:v>99.09743082025642</c:v>
                </c:pt>
                <c:pt idx="87">
                  <c:v>99.09743082025642</c:v>
                </c:pt>
                <c:pt idx="88">
                  <c:v>99.56998168407506</c:v>
                </c:pt>
                <c:pt idx="89">
                  <c:v>100.21739517845653</c:v>
                </c:pt>
                <c:pt idx="90">
                  <c:v>100.6477699123806</c:v>
                </c:pt>
                <c:pt idx="91">
                  <c:v>100.31154893322115</c:v>
                </c:pt>
                <c:pt idx="92">
                  <c:v>100.55363595861593</c:v>
                </c:pt>
                <c:pt idx="93">
                  <c:v>100.55363595861593</c:v>
                </c:pt>
                <c:pt idx="94">
                  <c:v>100.55363595861593</c:v>
                </c:pt>
                <c:pt idx="95">
                  <c:v>100.55363595861593</c:v>
                </c:pt>
                <c:pt idx="96">
                  <c:v>99.992455819018872</c:v>
                </c:pt>
                <c:pt idx="97">
                  <c:v>99.316271471709328</c:v>
                </c:pt>
                <c:pt idx="98">
                  <c:v>99.370744022573149</c:v>
                </c:pt>
                <c:pt idx="99">
                  <c:v>99.128359982179106</c:v>
                </c:pt>
                <c:pt idx="100">
                  <c:v>99.128359982179106</c:v>
                </c:pt>
                <c:pt idx="101">
                  <c:v>99.128359982179106</c:v>
                </c:pt>
                <c:pt idx="102">
                  <c:v>99.882263254294358</c:v>
                </c:pt>
                <c:pt idx="103">
                  <c:v>99.74371565764072</c:v>
                </c:pt>
                <c:pt idx="104">
                  <c:v>100.268798574328</c:v>
                </c:pt>
                <c:pt idx="105">
                  <c:v>100.89373793376566</c:v>
                </c:pt>
                <c:pt idx="106">
                  <c:v>101.07341220731648</c:v>
                </c:pt>
                <c:pt idx="107">
                  <c:v>101.07341220731648</c:v>
                </c:pt>
                <c:pt idx="108">
                  <c:v>101.07341220731648</c:v>
                </c:pt>
                <c:pt idx="109">
                  <c:v>101.06994703232513</c:v>
                </c:pt>
                <c:pt idx="110">
                  <c:v>100.7003613682491</c:v>
                </c:pt>
                <c:pt idx="111">
                  <c:v>100.47257066481858</c:v>
                </c:pt>
                <c:pt idx="112">
                  <c:v>100.66729369833175</c:v>
                </c:pt>
                <c:pt idx="113">
                  <c:v>100.81795950695509</c:v>
                </c:pt>
                <c:pt idx="114">
                  <c:v>100.81795950695509</c:v>
                </c:pt>
                <c:pt idx="115">
                  <c:v>100.81795950695509</c:v>
                </c:pt>
                <c:pt idx="116">
                  <c:v>101.03030543042424</c:v>
                </c:pt>
                <c:pt idx="117">
                  <c:v>100.69186673927034</c:v>
                </c:pt>
                <c:pt idx="118">
                  <c:v>100.95745755160637</c:v>
                </c:pt>
                <c:pt idx="119">
                  <c:v>100.95745755160637</c:v>
                </c:pt>
                <c:pt idx="120">
                  <c:v>100.29580713826049</c:v>
                </c:pt>
                <c:pt idx="121">
                  <c:v>100.29580713826049</c:v>
                </c:pt>
                <c:pt idx="122">
                  <c:v>100.29580713826049</c:v>
                </c:pt>
                <c:pt idx="123">
                  <c:v>100.36659571308351</c:v>
                </c:pt>
                <c:pt idx="124">
                  <c:v>99.350784614623052</c:v>
                </c:pt>
                <c:pt idx="125">
                  <c:v>99.012088510469781</c:v>
                </c:pt>
                <c:pt idx="126">
                  <c:v>99.344963120637601</c:v>
                </c:pt>
                <c:pt idx="127">
                  <c:v>99.623523587941193</c:v>
                </c:pt>
                <c:pt idx="128">
                  <c:v>99.623523587941193</c:v>
                </c:pt>
                <c:pt idx="129">
                  <c:v>99.623523587941193</c:v>
                </c:pt>
                <c:pt idx="130">
                  <c:v>99.359358447601608</c:v>
                </c:pt>
                <c:pt idx="131">
                  <c:v>99.005395772486523</c:v>
                </c:pt>
                <c:pt idx="132">
                  <c:v>100.01106875897234</c:v>
                </c:pt>
                <c:pt idx="133">
                  <c:v>99.875946735310151</c:v>
                </c:pt>
                <c:pt idx="134">
                  <c:v>99.875946735310151</c:v>
                </c:pt>
                <c:pt idx="135">
                  <c:v>99.875946735310151</c:v>
                </c:pt>
                <c:pt idx="136">
                  <c:v>99.875946735310151</c:v>
                </c:pt>
                <c:pt idx="137">
                  <c:v>98.986743230533165</c:v>
                </c:pt>
                <c:pt idx="138">
                  <c:v>98.858789168853036</c:v>
                </c:pt>
                <c:pt idx="139">
                  <c:v>98.746319489134223</c:v>
                </c:pt>
                <c:pt idx="140">
                  <c:v>98.787327360031711</c:v>
                </c:pt>
                <c:pt idx="141">
                  <c:v>98.728260977179389</c:v>
                </c:pt>
                <c:pt idx="142">
                  <c:v>98.728260977179389</c:v>
                </c:pt>
                <c:pt idx="143">
                  <c:v>98.728260977179389</c:v>
                </c:pt>
                <c:pt idx="144">
                  <c:v>98.181792980545566</c:v>
                </c:pt>
                <c:pt idx="145">
                  <c:v>98.082510766793774</c:v>
                </c:pt>
                <c:pt idx="146">
                  <c:v>98.66044255234894</c:v>
                </c:pt>
                <c:pt idx="147">
                  <c:v>98.568506509578768</c:v>
                </c:pt>
                <c:pt idx="148">
                  <c:v>99.4649769813376</c:v>
                </c:pt>
                <c:pt idx="149">
                  <c:v>99.4649769813376</c:v>
                </c:pt>
                <c:pt idx="150">
                  <c:v>99.4649769813376</c:v>
                </c:pt>
                <c:pt idx="151">
                  <c:v>99.768823325577983</c:v>
                </c:pt>
                <c:pt idx="152">
                  <c:v>100.07981783080048</c:v>
                </c:pt>
                <c:pt idx="153">
                  <c:v>100.04158209989608</c:v>
                </c:pt>
                <c:pt idx="154">
                  <c:v>99.839314885401748</c:v>
                </c:pt>
                <c:pt idx="155">
                  <c:v>99.287401613781526</c:v>
                </c:pt>
                <c:pt idx="156">
                  <c:v>99.287401613781526</c:v>
                </c:pt>
                <c:pt idx="157">
                  <c:v>99.287401613781526</c:v>
                </c:pt>
                <c:pt idx="158">
                  <c:v>99.243720607890722</c:v>
                </c:pt>
                <c:pt idx="159">
                  <c:v>98.883084995792302</c:v>
                </c:pt>
                <c:pt idx="160">
                  <c:v>98.644661155388363</c:v>
                </c:pt>
                <c:pt idx="161">
                  <c:v>97.929389634176545</c:v>
                </c:pt>
                <c:pt idx="162">
                  <c:v>97.8574526013564</c:v>
                </c:pt>
                <c:pt idx="163">
                  <c:v>97.8574526013564</c:v>
                </c:pt>
                <c:pt idx="164">
                  <c:v>97.8574526013564</c:v>
                </c:pt>
                <c:pt idx="165">
                  <c:v>98.125855155685372</c:v>
                </c:pt>
                <c:pt idx="166">
                  <c:v>98.425404682936517</c:v>
                </c:pt>
                <c:pt idx="167">
                  <c:v>98.752437998118936</c:v>
                </c:pt>
                <c:pt idx="168">
                  <c:v>99.561407851096519</c:v>
                </c:pt>
                <c:pt idx="169">
                  <c:v>99.464858175337895</c:v>
                </c:pt>
                <c:pt idx="170">
                  <c:v>99.464858175337895</c:v>
                </c:pt>
                <c:pt idx="171">
                  <c:v>99.464858175337895</c:v>
                </c:pt>
                <c:pt idx="172">
                  <c:v>99.574931934062718</c:v>
                </c:pt>
                <c:pt idx="173">
                  <c:v>100.02940448492654</c:v>
                </c:pt>
                <c:pt idx="174">
                  <c:v>100.25806643235489</c:v>
                </c:pt>
                <c:pt idx="175">
                  <c:v>99.520597990198567</c:v>
                </c:pt>
                <c:pt idx="176">
                  <c:v>100.25517548636211</c:v>
                </c:pt>
                <c:pt idx="177">
                  <c:v>100.25517548636211</c:v>
                </c:pt>
                <c:pt idx="178">
                  <c:v>100.25517548636211</c:v>
                </c:pt>
                <c:pt idx="179">
                  <c:v>100.17595168556016</c:v>
                </c:pt>
                <c:pt idx="180">
                  <c:v>99.916538785208701</c:v>
                </c:pt>
                <c:pt idx="181">
                  <c:v>100.5705460125737</c:v>
                </c:pt>
                <c:pt idx="182">
                  <c:v>100.89825256175443</c:v>
                </c:pt>
                <c:pt idx="183">
                  <c:v>101.9259046581853</c:v>
                </c:pt>
                <c:pt idx="184">
                  <c:v>101.9259046581853</c:v>
                </c:pt>
                <c:pt idx="185">
                  <c:v>101.9259046581853</c:v>
                </c:pt>
                <c:pt idx="186">
                  <c:v>101.82616702143464</c:v>
                </c:pt>
                <c:pt idx="187">
                  <c:v>102.02908766892733</c:v>
                </c:pt>
                <c:pt idx="188">
                  <c:v>101.98116924904713</c:v>
                </c:pt>
                <c:pt idx="189">
                  <c:v>102.13476560566313</c:v>
                </c:pt>
                <c:pt idx="190">
                  <c:v>103.16259591109355</c:v>
                </c:pt>
                <c:pt idx="191">
                  <c:v>103.16259591109355</c:v>
                </c:pt>
                <c:pt idx="192">
                  <c:v>103.16259591109355</c:v>
                </c:pt>
                <c:pt idx="193">
                  <c:v>103.16259591109355</c:v>
                </c:pt>
                <c:pt idx="194">
                  <c:v>103.30940052472654</c:v>
                </c:pt>
                <c:pt idx="195">
                  <c:v>103.14624028513445</c:v>
                </c:pt>
                <c:pt idx="196">
                  <c:v>102.59658432750859</c:v>
                </c:pt>
                <c:pt idx="197">
                  <c:v>102.75431909311425</c:v>
                </c:pt>
                <c:pt idx="198">
                  <c:v>102.75431909311425</c:v>
                </c:pt>
                <c:pt idx="199">
                  <c:v>102.75431909311425</c:v>
                </c:pt>
                <c:pt idx="200">
                  <c:v>103.18059502004857</c:v>
                </c:pt>
                <c:pt idx="201">
                  <c:v>102.60131676649675</c:v>
                </c:pt>
                <c:pt idx="202">
                  <c:v>102.74956685312613</c:v>
                </c:pt>
                <c:pt idx="203">
                  <c:v>103.24328498589185</c:v>
                </c:pt>
                <c:pt idx="204">
                  <c:v>103.55099252512257</c:v>
                </c:pt>
                <c:pt idx="205">
                  <c:v>103.55099252512257</c:v>
                </c:pt>
                <c:pt idx="206">
                  <c:v>103.55099252512257</c:v>
                </c:pt>
                <c:pt idx="207">
                  <c:v>104.44944309687644</c:v>
                </c:pt>
                <c:pt idx="208">
                  <c:v>104.4874610167814</c:v>
                </c:pt>
                <c:pt idx="209">
                  <c:v>103.23653284490872</c:v>
                </c:pt>
                <c:pt idx="210">
                  <c:v>102.90306420474239</c:v>
                </c:pt>
                <c:pt idx="211">
                  <c:v>102.95280431661806</c:v>
                </c:pt>
                <c:pt idx="212">
                  <c:v>102.95280431661806</c:v>
                </c:pt>
                <c:pt idx="213">
                  <c:v>102.95280431661806</c:v>
                </c:pt>
                <c:pt idx="214">
                  <c:v>103.32561754368602</c:v>
                </c:pt>
                <c:pt idx="215">
                  <c:v>103.69540121776154</c:v>
                </c:pt>
                <c:pt idx="216">
                  <c:v>103.75979406960056</c:v>
                </c:pt>
                <c:pt idx="217">
                  <c:v>103.70268798574334</c:v>
                </c:pt>
                <c:pt idx="218">
                  <c:v>103.90968763922584</c:v>
                </c:pt>
                <c:pt idx="219">
                  <c:v>103.90968763922584</c:v>
                </c:pt>
                <c:pt idx="220">
                  <c:v>103.90968763922584</c:v>
                </c:pt>
                <c:pt idx="221">
                  <c:v>104.39887134300287</c:v>
                </c:pt>
                <c:pt idx="222">
                  <c:v>104.01887035295285</c:v>
                </c:pt>
                <c:pt idx="223">
                  <c:v>104.28772833028069</c:v>
                </c:pt>
                <c:pt idx="224">
                  <c:v>104.28788673828029</c:v>
                </c:pt>
                <c:pt idx="225">
                  <c:v>105.01543487946144</c:v>
                </c:pt>
                <c:pt idx="226">
                  <c:v>105.01543487946144</c:v>
                </c:pt>
                <c:pt idx="227">
                  <c:v>105.01543487946144</c:v>
                </c:pt>
                <c:pt idx="228">
                  <c:v>105.53333003316671</c:v>
                </c:pt>
                <c:pt idx="229">
                  <c:v>105.6847284787882</c:v>
                </c:pt>
                <c:pt idx="230">
                  <c:v>106.20547497648633</c:v>
                </c:pt>
                <c:pt idx="231">
                  <c:v>105.85963071135096</c:v>
                </c:pt>
                <c:pt idx="232">
                  <c:v>105.11980595020052</c:v>
                </c:pt>
                <c:pt idx="233">
                  <c:v>105.11980595020052</c:v>
                </c:pt>
                <c:pt idx="234">
                  <c:v>105.11980595020052</c:v>
                </c:pt>
                <c:pt idx="235">
                  <c:v>106.47655066580866</c:v>
                </c:pt>
                <c:pt idx="236">
                  <c:v>106.59311915251725</c:v>
                </c:pt>
                <c:pt idx="237">
                  <c:v>106.91949903470129</c:v>
                </c:pt>
                <c:pt idx="238">
                  <c:v>107.90208405524484</c:v>
                </c:pt>
                <c:pt idx="239">
                  <c:v>106.74998267412511</c:v>
                </c:pt>
                <c:pt idx="240">
                  <c:v>106.74998267412511</c:v>
                </c:pt>
                <c:pt idx="241">
                  <c:v>106.74998267412511</c:v>
                </c:pt>
                <c:pt idx="242">
                  <c:v>107.96453640908872</c:v>
                </c:pt>
                <c:pt idx="243">
                  <c:v>106.57474382456321</c:v>
                </c:pt>
                <c:pt idx="244">
                  <c:v>106.28604524528497</c:v>
                </c:pt>
                <c:pt idx="245">
                  <c:v>107.38745606653141</c:v>
                </c:pt>
                <c:pt idx="246">
                  <c:v>106.64377011039065</c:v>
                </c:pt>
                <c:pt idx="247">
                  <c:v>106.64377011039065</c:v>
                </c:pt>
                <c:pt idx="248">
                  <c:v>106.64377011039065</c:v>
                </c:pt>
                <c:pt idx="249">
                  <c:v>105.67621404880951</c:v>
                </c:pt>
                <c:pt idx="250">
                  <c:v>105.44052274639876</c:v>
                </c:pt>
                <c:pt idx="251">
                  <c:v>106.2915103212713</c:v>
                </c:pt>
                <c:pt idx="252">
                  <c:v>105.81985050245045</c:v>
                </c:pt>
                <c:pt idx="253">
                  <c:v>105.94277511014313</c:v>
                </c:pt>
                <c:pt idx="254">
                  <c:v>105.94277511014313</c:v>
                </c:pt>
                <c:pt idx="255">
                  <c:v>105.94277511014313</c:v>
                </c:pt>
                <c:pt idx="256">
                  <c:v>106.85916538785214</c:v>
                </c:pt>
                <c:pt idx="257">
                  <c:v>105.6033859709916</c:v>
                </c:pt>
                <c:pt idx="258">
                  <c:v>105.44776991238065</c:v>
                </c:pt>
                <c:pt idx="259">
                  <c:v>104.33422107816452</c:v>
                </c:pt>
                <c:pt idx="260">
                  <c:v>104.81845453195393</c:v>
                </c:pt>
                <c:pt idx="261">
                  <c:v>104.81845453195393</c:v>
                </c:pt>
                <c:pt idx="262">
                  <c:v>104.81845453195393</c:v>
                </c:pt>
                <c:pt idx="263">
                  <c:v>106.90037126874914</c:v>
                </c:pt>
                <c:pt idx="264">
                  <c:v>106.99555467551117</c:v>
                </c:pt>
                <c:pt idx="265">
                  <c:v>107.56542745408649</c:v>
                </c:pt>
                <c:pt idx="266">
                  <c:v>107.05194792337019</c:v>
                </c:pt>
                <c:pt idx="267">
                  <c:v>105.76424929458945</c:v>
                </c:pt>
                <c:pt idx="268">
                  <c:v>105.76424929458945</c:v>
                </c:pt>
                <c:pt idx="269">
                  <c:v>105.76424929458945</c:v>
                </c:pt>
                <c:pt idx="270">
                  <c:v>106.07853076580375</c:v>
                </c:pt>
                <c:pt idx="271">
                  <c:v>105.81167268947088</c:v>
                </c:pt>
                <c:pt idx="272">
                  <c:v>105.13580515816054</c:v>
                </c:pt>
                <c:pt idx="273">
                  <c:v>104.67315479431716</c:v>
                </c:pt>
                <c:pt idx="274">
                  <c:v>104.40776199198065</c:v>
                </c:pt>
                <c:pt idx="275">
                  <c:v>104.40776199198065</c:v>
                </c:pt>
                <c:pt idx="276">
                  <c:v>104.40776199198065</c:v>
                </c:pt>
                <c:pt idx="277">
                  <c:v>104.14423048363946</c:v>
                </c:pt>
                <c:pt idx="278">
                  <c:v>104.61088064947283</c:v>
                </c:pt>
                <c:pt idx="279">
                  <c:v>106.07352111281624</c:v>
                </c:pt>
                <c:pt idx="280">
                  <c:v>106.07352111281624</c:v>
                </c:pt>
                <c:pt idx="281">
                  <c:v>107.37809019355481</c:v>
                </c:pt>
                <c:pt idx="282">
                  <c:v>107.37809019355481</c:v>
                </c:pt>
                <c:pt idx="283">
                  <c:v>107.37809019355481</c:v>
                </c:pt>
                <c:pt idx="284">
                  <c:v>107.32524132468693</c:v>
                </c:pt>
                <c:pt idx="285">
                  <c:v>107.30361863274099</c:v>
                </c:pt>
                <c:pt idx="286">
                  <c:v>107.78048611454882</c:v>
                </c:pt>
                <c:pt idx="287">
                  <c:v>108.23608732240982</c:v>
                </c:pt>
                <c:pt idx="288">
                  <c:v>108.48140191079655</c:v>
                </c:pt>
                <c:pt idx="289">
                  <c:v>108.48140191079655</c:v>
                </c:pt>
                <c:pt idx="290">
                  <c:v>108.48140191079655</c:v>
                </c:pt>
                <c:pt idx="291">
                  <c:v>108.0037819909906</c:v>
                </c:pt>
                <c:pt idx="292">
                  <c:v>107.93851789515375</c:v>
                </c:pt>
                <c:pt idx="293">
                  <c:v>108.22072174644823</c:v>
                </c:pt>
                <c:pt idx="294">
                  <c:v>109.8301272214247</c:v>
                </c:pt>
                <c:pt idx="295">
                  <c:v>108.77210039106977</c:v>
                </c:pt>
                <c:pt idx="296">
                  <c:v>108.77210039106977</c:v>
                </c:pt>
                <c:pt idx="297">
                  <c:v>108.77210039106977</c:v>
                </c:pt>
                <c:pt idx="298">
                  <c:v>108.57908024355233</c:v>
                </c:pt>
                <c:pt idx="299">
                  <c:v>108.22620662343451</c:v>
                </c:pt>
                <c:pt idx="300">
                  <c:v>108.6759665363101</c:v>
                </c:pt>
                <c:pt idx="301">
                  <c:v>108.65422503836446</c:v>
                </c:pt>
                <c:pt idx="302">
                  <c:v>109.35541804861147</c:v>
                </c:pt>
                <c:pt idx="303">
                  <c:v>109.35541804861147</c:v>
                </c:pt>
                <c:pt idx="304">
                  <c:v>109.35541804861147</c:v>
                </c:pt>
                <c:pt idx="305">
                  <c:v>110.29038166427405</c:v>
                </c:pt>
                <c:pt idx="306">
                  <c:v>110.82964209692589</c:v>
                </c:pt>
                <c:pt idx="307">
                  <c:v>111.1325577941686</c:v>
                </c:pt>
                <c:pt idx="308">
                  <c:v>111.1325577941686</c:v>
                </c:pt>
                <c:pt idx="309">
                  <c:v>111.61166278897085</c:v>
                </c:pt>
                <c:pt idx="310">
                  <c:v>111.61166278897085</c:v>
                </c:pt>
                <c:pt idx="311">
                  <c:v>111.61166278897085</c:v>
                </c:pt>
                <c:pt idx="312">
                  <c:v>110.15470521261325</c:v>
                </c:pt>
                <c:pt idx="313">
                  <c:v>111.24486906588783</c:v>
                </c:pt>
                <c:pt idx="314">
                  <c:v>110.50613335973468</c:v>
                </c:pt>
                <c:pt idx="315">
                  <c:v>110.50613335973468</c:v>
                </c:pt>
                <c:pt idx="316">
                  <c:v>110.80794020098016</c:v>
                </c:pt>
                <c:pt idx="317">
                  <c:v>110.80794020098016</c:v>
                </c:pt>
                <c:pt idx="318">
                  <c:v>110.80794020098016</c:v>
                </c:pt>
                <c:pt idx="319">
                  <c:v>113.1502400871244</c:v>
                </c:pt>
                <c:pt idx="320">
                  <c:v>114.33105291817236</c:v>
                </c:pt>
                <c:pt idx="321">
                  <c:v>113.40398990149002</c:v>
                </c:pt>
                <c:pt idx="322">
                  <c:v>113.20748477798129</c:v>
                </c:pt>
                <c:pt idx="323">
                  <c:v>113.74375525964061</c:v>
                </c:pt>
                <c:pt idx="324">
                  <c:v>113.74375525964061</c:v>
                </c:pt>
                <c:pt idx="325">
                  <c:v>113.74375525964061</c:v>
                </c:pt>
                <c:pt idx="326">
                  <c:v>114.51660808870848</c:v>
                </c:pt>
                <c:pt idx="327">
                  <c:v>114.74006237314985</c:v>
                </c:pt>
                <c:pt idx="328">
                  <c:v>115.3742487995644</c:v>
                </c:pt>
                <c:pt idx="329">
                  <c:v>115.47907529330233</c:v>
                </c:pt>
                <c:pt idx="330">
                  <c:v>114.46403643383992</c:v>
                </c:pt>
                <c:pt idx="331">
                  <c:v>114.46403643383992</c:v>
                </c:pt>
                <c:pt idx="332">
                  <c:v>114.46403643383992</c:v>
                </c:pt>
                <c:pt idx="333">
                  <c:v>114.46403643383992</c:v>
                </c:pt>
                <c:pt idx="334">
                  <c:v>114.96135834859663</c:v>
                </c:pt>
                <c:pt idx="335">
                  <c:v>115.37224889856938</c:v>
                </c:pt>
                <c:pt idx="336">
                  <c:v>116.119202019702</c:v>
                </c:pt>
                <c:pt idx="337">
                  <c:v>117.72795406168011</c:v>
                </c:pt>
                <c:pt idx="338">
                  <c:v>117.72795406168011</c:v>
                </c:pt>
                <c:pt idx="339">
                  <c:v>117.72795406168011</c:v>
                </c:pt>
                <c:pt idx="340">
                  <c:v>118.99254492351861</c:v>
                </c:pt>
                <c:pt idx="341">
                  <c:v>118.54244839364385</c:v>
                </c:pt>
                <c:pt idx="342">
                  <c:v>120.17642690955893</c:v>
                </c:pt>
                <c:pt idx="343">
                  <c:v>120.75721003910697</c:v>
                </c:pt>
                <c:pt idx="344">
                  <c:v>115.07222414731943</c:v>
                </c:pt>
                <c:pt idx="345">
                  <c:v>115.07222414731943</c:v>
                </c:pt>
                <c:pt idx="346">
                  <c:v>115.07222414731943</c:v>
                </c:pt>
                <c:pt idx="347">
                  <c:v>113.92344933419136</c:v>
                </c:pt>
                <c:pt idx="348">
                  <c:v>116.68404534428986</c:v>
                </c:pt>
                <c:pt idx="349">
                  <c:v>116.15896242760257</c:v>
                </c:pt>
                <c:pt idx="350">
                  <c:v>115.11111331122218</c:v>
                </c:pt>
                <c:pt idx="351">
                  <c:v>115.7284688876788</c:v>
                </c:pt>
                <c:pt idx="352">
                  <c:v>115.7284688876788</c:v>
                </c:pt>
                <c:pt idx="353">
                  <c:v>115.7284688876788</c:v>
                </c:pt>
                <c:pt idx="354">
                  <c:v>116.84437404088902</c:v>
                </c:pt>
                <c:pt idx="355">
                  <c:v>116.19624771050934</c:v>
                </c:pt>
                <c:pt idx="356">
                  <c:v>117.10618286223448</c:v>
                </c:pt>
                <c:pt idx="357">
                  <c:v>115.90966783822577</c:v>
                </c:pt>
                <c:pt idx="358">
                  <c:v>116.09017375377451</c:v>
                </c:pt>
                <c:pt idx="359">
                  <c:v>116.09017375377451</c:v>
                </c:pt>
                <c:pt idx="360">
                  <c:v>116.09017375377451</c:v>
                </c:pt>
                <c:pt idx="361">
                  <c:v>116.09017375377451</c:v>
                </c:pt>
                <c:pt idx="362">
                  <c:v>114.55322013761688</c:v>
                </c:pt>
                <c:pt idx="363">
                  <c:v>116.04623533488434</c:v>
                </c:pt>
                <c:pt idx="364">
                  <c:v>116.04857185287851</c:v>
                </c:pt>
                <c:pt idx="365">
                  <c:v>117.19421810801438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F-47B2-95BB-19A3EAA12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45708</c:v>
                </c:pt>
                <c:pt idx="1">
                  <c:v>45709</c:v>
                </c:pt>
                <c:pt idx="2">
                  <c:v>45710</c:v>
                </c:pt>
                <c:pt idx="3">
                  <c:v>45711</c:v>
                </c:pt>
                <c:pt idx="4">
                  <c:v>45712</c:v>
                </c:pt>
                <c:pt idx="5">
                  <c:v>45713</c:v>
                </c:pt>
                <c:pt idx="6">
                  <c:v>45714</c:v>
                </c:pt>
                <c:pt idx="7">
                  <c:v>45715</c:v>
                </c:pt>
                <c:pt idx="8">
                  <c:v>45716</c:v>
                </c:pt>
                <c:pt idx="9">
                  <c:v>45717</c:v>
                </c:pt>
                <c:pt idx="10">
                  <c:v>45718</c:v>
                </c:pt>
                <c:pt idx="11">
                  <c:v>45719</c:v>
                </c:pt>
                <c:pt idx="12">
                  <c:v>45720</c:v>
                </c:pt>
                <c:pt idx="13">
                  <c:v>45721</c:v>
                </c:pt>
                <c:pt idx="14">
                  <c:v>45722</c:v>
                </c:pt>
                <c:pt idx="15">
                  <c:v>45723</c:v>
                </c:pt>
                <c:pt idx="16">
                  <c:v>45724</c:v>
                </c:pt>
                <c:pt idx="17">
                  <c:v>45725</c:v>
                </c:pt>
                <c:pt idx="18">
                  <c:v>45726</c:v>
                </c:pt>
                <c:pt idx="19">
                  <c:v>45727</c:v>
                </c:pt>
                <c:pt idx="20">
                  <c:v>45728</c:v>
                </c:pt>
                <c:pt idx="21">
                  <c:v>45729</c:v>
                </c:pt>
                <c:pt idx="22">
                  <c:v>45730</c:v>
                </c:pt>
                <c:pt idx="23">
                  <c:v>45731</c:v>
                </c:pt>
                <c:pt idx="24">
                  <c:v>45732</c:v>
                </c:pt>
                <c:pt idx="25">
                  <c:v>45733</c:v>
                </c:pt>
                <c:pt idx="26">
                  <c:v>45734</c:v>
                </c:pt>
                <c:pt idx="27">
                  <c:v>45735</c:v>
                </c:pt>
                <c:pt idx="28">
                  <c:v>45736</c:v>
                </c:pt>
                <c:pt idx="29">
                  <c:v>45737</c:v>
                </c:pt>
                <c:pt idx="30">
                  <c:v>45738</c:v>
                </c:pt>
                <c:pt idx="31">
                  <c:v>45739</c:v>
                </c:pt>
                <c:pt idx="32">
                  <c:v>45740</c:v>
                </c:pt>
                <c:pt idx="33">
                  <c:v>45741</c:v>
                </c:pt>
                <c:pt idx="34">
                  <c:v>45742</c:v>
                </c:pt>
                <c:pt idx="35">
                  <c:v>45743</c:v>
                </c:pt>
                <c:pt idx="36">
                  <c:v>45744</c:v>
                </c:pt>
                <c:pt idx="37">
                  <c:v>45745</c:v>
                </c:pt>
                <c:pt idx="38">
                  <c:v>45746</c:v>
                </c:pt>
                <c:pt idx="39">
                  <c:v>45747</c:v>
                </c:pt>
                <c:pt idx="40">
                  <c:v>45748</c:v>
                </c:pt>
                <c:pt idx="41">
                  <c:v>45749</c:v>
                </c:pt>
                <c:pt idx="42">
                  <c:v>45750</c:v>
                </c:pt>
                <c:pt idx="43">
                  <c:v>45751</c:v>
                </c:pt>
                <c:pt idx="44">
                  <c:v>45752</c:v>
                </c:pt>
                <c:pt idx="45">
                  <c:v>45753</c:v>
                </c:pt>
                <c:pt idx="46">
                  <c:v>45754</c:v>
                </c:pt>
                <c:pt idx="47">
                  <c:v>45755</c:v>
                </c:pt>
                <c:pt idx="48">
                  <c:v>45756</c:v>
                </c:pt>
                <c:pt idx="49">
                  <c:v>45757</c:v>
                </c:pt>
                <c:pt idx="50">
                  <c:v>45758</c:v>
                </c:pt>
                <c:pt idx="51">
                  <c:v>45759</c:v>
                </c:pt>
                <c:pt idx="52">
                  <c:v>45760</c:v>
                </c:pt>
                <c:pt idx="53">
                  <c:v>45761</c:v>
                </c:pt>
                <c:pt idx="54">
                  <c:v>45762</c:v>
                </c:pt>
                <c:pt idx="55">
                  <c:v>45763</c:v>
                </c:pt>
                <c:pt idx="56">
                  <c:v>45764</c:v>
                </c:pt>
                <c:pt idx="57">
                  <c:v>45765</c:v>
                </c:pt>
                <c:pt idx="58">
                  <c:v>45766</c:v>
                </c:pt>
                <c:pt idx="59">
                  <c:v>45767</c:v>
                </c:pt>
                <c:pt idx="60">
                  <c:v>45768</c:v>
                </c:pt>
                <c:pt idx="61">
                  <c:v>45769</c:v>
                </c:pt>
                <c:pt idx="62">
                  <c:v>45770</c:v>
                </c:pt>
                <c:pt idx="63">
                  <c:v>45771</c:v>
                </c:pt>
                <c:pt idx="64">
                  <c:v>45772</c:v>
                </c:pt>
                <c:pt idx="65">
                  <c:v>45773</c:v>
                </c:pt>
                <c:pt idx="66">
                  <c:v>45774</c:v>
                </c:pt>
                <c:pt idx="67">
                  <c:v>45775</c:v>
                </c:pt>
                <c:pt idx="68">
                  <c:v>45776</c:v>
                </c:pt>
                <c:pt idx="69">
                  <c:v>45777</c:v>
                </c:pt>
                <c:pt idx="70">
                  <c:v>45778</c:v>
                </c:pt>
                <c:pt idx="71">
                  <c:v>45779</c:v>
                </c:pt>
                <c:pt idx="72">
                  <c:v>45780</c:v>
                </c:pt>
                <c:pt idx="73">
                  <c:v>45781</c:v>
                </c:pt>
                <c:pt idx="74">
                  <c:v>45782</c:v>
                </c:pt>
                <c:pt idx="75">
                  <c:v>45783</c:v>
                </c:pt>
                <c:pt idx="76">
                  <c:v>45784</c:v>
                </c:pt>
                <c:pt idx="77">
                  <c:v>45785</c:v>
                </c:pt>
                <c:pt idx="78">
                  <c:v>45786</c:v>
                </c:pt>
                <c:pt idx="79">
                  <c:v>45787</c:v>
                </c:pt>
                <c:pt idx="80">
                  <c:v>45788</c:v>
                </c:pt>
                <c:pt idx="81">
                  <c:v>45789</c:v>
                </c:pt>
                <c:pt idx="82">
                  <c:v>45790</c:v>
                </c:pt>
                <c:pt idx="83">
                  <c:v>45791</c:v>
                </c:pt>
                <c:pt idx="84">
                  <c:v>45792</c:v>
                </c:pt>
                <c:pt idx="85">
                  <c:v>45793</c:v>
                </c:pt>
                <c:pt idx="86">
                  <c:v>45794</c:v>
                </c:pt>
                <c:pt idx="87">
                  <c:v>45795</c:v>
                </c:pt>
                <c:pt idx="88">
                  <c:v>45796</c:v>
                </c:pt>
                <c:pt idx="89">
                  <c:v>45797</c:v>
                </c:pt>
                <c:pt idx="90">
                  <c:v>45798</c:v>
                </c:pt>
                <c:pt idx="91">
                  <c:v>45799</c:v>
                </c:pt>
                <c:pt idx="92">
                  <c:v>45800</c:v>
                </c:pt>
                <c:pt idx="93">
                  <c:v>45801</c:v>
                </c:pt>
                <c:pt idx="94">
                  <c:v>45802</c:v>
                </c:pt>
                <c:pt idx="95">
                  <c:v>45803</c:v>
                </c:pt>
                <c:pt idx="96">
                  <c:v>45804</c:v>
                </c:pt>
                <c:pt idx="97">
                  <c:v>45805</c:v>
                </c:pt>
                <c:pt idx="98">
                  <c:v>45806</c:v>
                </c:pt>
                <c:pt idx="99">
                  <c:v>45807</c:v>
                </c:pt>
                <c:pt idx="100">
                  <c:v>45808</c:v>
                </c:pt>
                <c:pt idx="101">
                  <c:v>45809</c:v>
                </c:pt>
                <c:pt idx="102">
                  <c:v>45810</c:v>
                </c:pt>
                <c:pt idx="103">
                  <c:v>45811</c:v>
                </c:pt>
                <c:pt idx="104">
                  <c:v>45812</c:v>
                </c:pt>
                <c:pt idx="105">
                  <c:v>45813</c:v>
                </c:pt>
                <c:pt idx="106">
                  <c:v>45814</c:v>
                </c:pt>
                <c:pt idx="107">
                  <c:v>45815</c:v>
                </c:pt>
                <c:pt idx="108">
                  <c:v>45816</c:v>
                </c:pt>
                <c:pt idx="109">
                  <c:v>45817</c:v>
                </c:pt>
                <c:pt idx="110">
                  <c:v>45818</c:v>
                </c:pt>
                <c:pt idx="111">
                  <c:v>45819</c:v>
                </c:pt>
                <c:pt idx="112">
                  <c:v>45820</c:v>
                </c:pt>
                <c:pt idx="113">
                  <c:v>45821</c:v>
                </c:pt>
                <c:pt idx="114">
                  <c:v>45822</c:v>
                </c:pt>
                <c:pt idx="115">
                  <c:v>45823</c:v>
                </c:pt>
                <c:pt idx="116">
                  <c:v>45824</c:v>
                </c:pt>
                <c:pt idx="117">
                  <c:v>45825</c:v>
                </c:pt>
                <c:pt idx="118">
                  <c:v>45826</c:v>
                </c:pt>
                <c:pt idx="119">
                  <c:v>45827</c:v>
                </c:pt>
                <c:pt idx="120">
                  <c:v>45828</c:v>
                </c:pt>
                <c:pt idx="121">
                  <c:v>45829</c:v>
                </c:pt>
                <c:pt idx="122">
                  <c:v>45830</c:v>
                </c:pt>
                <c:pt idx="123">
                  <c:v>45831</c:v>
                </c:pt>
                <c:pt idx="124">
                  <c:v>45832</c:v>
                </c:pt>
                <c:pt idx="125">
                  <c:v>45833</c:v>
                </c:pt>
                <c:pt idx="126">
                  <c:v>45834</c:v>
                </c:pt>
                <c:pt idx="127">
                  <c:v>45835</c:v>
                </c:pt>
                <c:pt idx="128">
                  <c:v>45836</c:v>
                </c:pt>
                <c:pt idx="129">
                  <c:v>45837</c:v>
                </c:pt>
                <c:pt idx="130">
                  <c:v>45838</c:v>
                </c:pt>
                <c:pt idx="131">
                  <c:v>45839</c:v>
                </c:pt>
                <c:pt idx="132">
                  <c:v>45840</c:v>
                </c:pt>
                <c:pt idx="133">
                  <c:v>45841</c:v>
                </c:pt>
                <c:pt idx="134">
                  <c:v>45842</c:v>
                </c:pt>
                <c:pt idx="135">
                  <c:v>45843</c:v>
                </c:pt>
                <c:pt idx="136">
                  <c:v>45844</c:v>
                </c:pt>
                <c:pt idx="137">
                  <c:v>45845</c:v>
                </c:pt>
                <c:pt idx="138">
                  <c:v>45846</c:v>
                </c:pt>
                <c:pt idx="139">
                  <c:v>45847</c:v>
                </c:pt>
                <c:pt idx="140">
                  <c:v>45848</c:v>
                </c:pt>
                <c:pt idx="141">
                  <c:v>45849</c:v>
                </c:pt>
                <c:pt idx="142">
                  <c:v>45850</c:v>
                </c:pt>
                <c:pt idx="143">
                  <c:v>45851</c:v>
                </c:pt>
                <c:pt idx="144">
                  <c:v>45852</c:v>
                </c:pt>
                <c:pt idx="145">
                  <c:v>45853</c:v>
                </c:pt>
                <c:pt idx="146">
                  <c:v>45854</c:v>
                </c:pt>
                <c:pt idx="147">
                  <c:v>45855</c:v>
                </c:pt>
                <c:pt idx="148">
                  <c:v>45856</c:v>
                </c:pt>
                <c:pt idx="149">
                  <c:v>45857</c:v>
                </c:pt>
                <c:pt idx="150">
                  <c:v>45858</c:v>
                </c:pt>
                <c:pt idx="151">
                  <c:v>45859</c:v>
                </c:pt>
                <c:pt idx="152">
                  <c:v>45860</c:v>
                </c:pt>
                <c:pt idx="153">
                  <c:v>45861</c:v>
                </c:pt>
                <c:pt idx="154">
                  <c:v>45862</c:v>
                </c:pt>
                <c:pt idx="155">
                  <c:v>45863</c:v>
                </c:pt>
                <c:pt idx="156">
                  <c:v>45864</c:v>
                </c:pt>
                <c:pt idx="157">
                  <c:v>45865</c:v>
                </c:pt>
                <c:pt idx="158">
                  <c:v>45866</c:v>
                </c:pt>
                <c:pt idx="159">
                  <c:v>45867</c:v>
                </c:pt>
                <c:pt idx="160">
                  <c:v>45868</c:v>
                </c:pt>
                <c:pt idx="161">
                  <c:v>45869</c:v>
                </c:pt>
                <c:pt idx="162">
                  <c:v>45870</c:v>
                </c:pt>
                <c:pt idx="163">
                  <c:v>45871</c:v>
                </c:pt>
                <c:pt idx="164">
                  <c:v>45872</c:v>
                </c:pt>
                <c:pt idx="165">
                  <c:v>45873</c:v>
                </c:pt>
                <c:pt idx="166">
                  <c:v>45874</c:v>
                </c:pt>
                <c:pt idx="167">
                  <c:v>45875</c:v>
                </c:pt>
                <c:pt idx="168">
                  <c:v>45876</c:v>
                </c:pt>
                <c:pt idx="169">
                  <c:v>45877</c:v>
                </c:pt>
                <c:pt idx="170">
                  <c:v>45878</c:v>
                </c:pt>
                <c:pt idx="171">
                  <c:v>45879</c:v>
                </c:pt>
                <c:pt idx="172">
                  <c:v>45880</c:v>
                </c:pt>
                <c:pt idx="173">
                  <c:v>45881</c:v>
                </c:pt>
                <c:pt idx="174">
                  <c:v>45882</c:v>
                </c:pt>
                <c:pt idx="175">
                  <c:v>45883</c:v>
                </c:pt>
                <c:pt idx="176">
                  <c:v>45884</c:v>
                </c:pt>
                <c:pt idx="177">
                  <c:v>45885</c:v>
                </c:pt>
                <c:pt idx="178">
                  <c:v>45886</c:v>
                </c:pt>
                <c:pt idx="179">
                  <c:v>45887</c:v>
                </c:pt>
                <c:pt idx="180">
                  <c:v>45888</c:v>
                </c:pt>
                <c:pt idx="181">
                  <c:v>45889</c:v>
                </c:pt>
                <c:pt idx="182">
                  <c:v>45890</c:v>
                </c:pt>
                <c:pt idx="183">
                  <c:v>45891</c:v>
                </c:pt>
                <c:pt idx="184">
                  <c:v>45892</c:v>
                </c:pt>
                <c:pt idx="185">
                  <c:v>45893</c:v>
                </c:pt>
                <c:pt idx="186">
                  <c:v>45894</c:v>
                </c:pt>
                <c:pt idx="187">
                  <c:v>45895</c:v>
                </c:pt>
                <c:pt idx="188">
                  <c:v>45896</c:v>
                </c:pt>
                <c:pt idx="189">
                  <c:v>45897</c:v>
                </c:pt>
                <c:pt idx="190">
                  <c:v>45898</c:v>
                </c:pt>
                <c:pt idx="191">
                  <c:v>45899</c:v>
                </c:pt>
                <c:pt idx="192">
                  <c:v>45900</c:v>
                </c:pt>
                <c:pt idx="193">
                  <c:v>45901</c:v>
                </c:pt>
                <c:pt idx="194">
                  <c:v>45902</c:v>
                </c:pt>
                <c:pt idx="195">
                  <c:v>45903</c:v>
                </c:pt>
                <c:pt idx="196">
                  <c:v>45904</c:v>
                </c:pt>
                <c:pt idx="197">
                  <c:v>45905</c:v>
                </c:pt>
                <c:pt idx="198">
                  <c:v>45906</c:v>
                </c:pt>
                <c:pt idx="199">
                  <c:v>45907</c:v>
                </c:pt>
                <c:pt idx="200">
                  <c:v>45908</c:v>
                </c:pt>
                <c:pt idx="201">
                  <c:v>45909</c:v>
                </c:pt>
                <c:pt idx="202">
                  <c:v>45910</c:v>
                </c:pt>
                <c:pt idx="203">
                  <c:v>45911</c:v>
                </c:pt>
                <c:pt idx="204">
                  <c:v>45912</c:v>
                </c:pt>
                <c:pt idx="205">
                  <c:v>45913</c:v>
                </c:pt>
                <c:pt idx="206">
                  <c:v>45914</c:v>
                </c:pt>
                <c:pt idx="207">
                  <c:v>45915</c:v>
                </c:pt>
                <c:pt idx="208">
                  <c:v>45916</c:v>
                </c:pt>
                <c:pt idx="209">
                  <c:v>45917</c:v>
                </c:pt>
                <c:pt idx="210">
                  <c:v>45918</c:v>
                </c:pt>
                <c:pt idx="211">
                  <c:v>45919</c:v>
                </c:pt>
                <c:pt idx="212">
                  <c:v>45920</c:v>
                </c:pt>
                <c:pt idx="213">
                  <c:v>45921</c:v>
                </c:pt>
                <c:pt idx="214">
                  <c:v>45922</c:v>
                </c:pt>
                <c:pt idx="215">
                  <c:v>45923</c:v>
                </c:pt>
                <c:pt idx="216">
                  <c:v>45924</c:v>
                </c:pt>
                <c:pt idx="217">
                  <c:v>45925</c:v>
                </c:pt>
                <c:pt idx="218">
                  <c:v>45926</c:v>
                </c:pt>
                <c:pt idx="219">
                  <c:v>45927</c:v>
                </c:pt>
                <c:pt idx="220">
                  <c:v>45928</c:v>
                </c:pt>
                <c:pt idx="221">
                  <c:v>45929</c:v>
                </c:pt>
                <c:pt idx="222">
                  <c:v>45930</c:v>
                </c:pt>
                <c:pt idx="223">
                  <c:v>45931</c:v>
                </c:pt>
                <c:pt idx="224">
                  <c:v>45932</c:v>
                </c:pt>
                <c:pt idx="225">
                  <c:v>45933</c:v>
                </c:pt>
                <c:pt idx="226">
                  <c:v>45934</c:v>
                </c:pt>
                <c:pt idx="227">
                  <c:v>45935</c:v>
                </c:pt>
                <c:pt idx="228">
                  <c:v>45936</c:v>
                </c:pt>
                <c:pt idx="229">
                  <c:v>45937</c:v>
                </c:pt>
                <c:pt idx="230">
                  <c:v>45938</c:v>
                </c:pt>
                <c:pt idx="231">
                  <c:v>45939</c:v>
                </c:pt>
                <c:pt idx="232">
                  <c:v>45940</c:v>
                </c:pt>
                <c:pt idx="233">
                  <c:v>45941</c:v>
                </c:pt>
                <c:pt idx="234">
                  <c:v>45942</c:v>
                </c:pt>
                <c:pt idx="235">
                  <c:v>45943</c:v>
                </c:pt>
                <c:pt idx="236">
                  <c:v>45944</c:v>
                </c:pt>
                <c:pt idx="237">
                  <c:v>45945</c:v>
                </c:pt>
                <c:pt idx="238">
                  <c:v>45946</c:v>
                </c:pt>
                <c:pt idx="239">
                  <c:v>45947</c:v>
                </c:pt>
                <c:pt idx="240">
                  <c:v>45948</c:v>
                </c:pt>
                <c:pt idx="241">
                  <c:v>45949</c:v>
                </c:pt>
                <c:pt idx="242">
                  <c:v>45950</c:v>
                </c:pt>
                <c:pt idx="243">
                  <c:v>45951</c:v>
                </c:pt>
                <c:pt idx="244">
                  <c:v>45952</c:v>
                </c:pt>
                <c:pt idx="245">
                  <c:v>45953</c:v>
                </c:pt>
                <c:pt idx="246">
                  <c:v>45954</c:v>
                </c:pt>
                <c:pt idx="247">
                  <c:v>45955</c:v>
                </c:pt>
                <c:pt idx="248">
                  <c:v>45956</c:v>
                </c:pt>
                <c:pt idx="249">
                  <c:v>45957</c:v>
                </c:pt>
                <c:pt idx="250">
                  <c:v>45958</c:v>
                </c:pt>
                <c:pt idx="251">
                  <c:v>45959</c:v>
                </c:pt>
                <c:pt idx="252">
                  <c:v>45960</c:v>
                </c:pt>
                <c:pt idx="253">
                  <c:v>45961</c:v>
                </c:pt>
                <c:pt idx="254">
                  <c:v>45962</c:v>
                </c:pt>
                <c:pt idx="255">
                  <c:v>45963</c:v>
                </c:pt>
                <c:pt idx="256">
                  <c:v>45964</c:v>
                </c:pt>
                <c:pt idx="257">
                  <c:v>45965</c:v>
                </c:pt>
                <c:pt idx="258">
                  <c:v>45966</c:v>
                </c:pt>
                <c:pt idx="259">
                  <c:v>45967</c:v>
                </c:pt>
                <c:pt idx="260">
                  <c:v>45968</c:v>
                </c:pt>
                <c:pt idx="261">
                  <c:v>45969</c:v>
                </c:pt>
                <c:pt idx="262">
                  <c:v>45970</c:v>
                </c:pt>
                <c:pt idx="263">
                  <c:v>45971</c:v>
                </c:pt>
                <c:pt idx="264">
                  <c:v>45972</c:v>
                </c:pt>
                <c:pt idx="265">
                  <c:v>45973</c:v>
                </c:pt>
                <c:pt idx="266">
                  <c:v>45974</c:v>
                </c:pt>
                <c:pt idx="267">
                  <c:v>45975</c:v>
                </c:pt>
                <c:pt idx="268">
                  <c:v>45976</c:v>
                </c:pt>
                <c:pt idx="269">
                  <c:v>45977</c:v>
                </c:pt>
                <c:pt idx="270">
                  <c:v>45978</c:v>
                </c:pt>
                <c:pt idx="271">
                  <c:v>45979</c:v>
                </c:pt>
                <c:pt idx="272">
                  <c:v>45980</c:v>
                </c:pt>
                <c:pt idx="273">
                  <c:v>45981</c:v>
                </c:pt>
                <c:pt idx="274">
                  <c:v>45982</c:v>
                </c:pt>
                <c:pt idx="275">
                  <c:v>45983</c:v>
                </c:pt>
                <c:pt idx="276">
                  <c:v>45984</c:v>
                </c:pt>
                <c:pt idx="277">
                  <c:v>45985</c:v>
                </c:pt>
                <c:pt idx="278">
                  <c:v>45986</c:v>
                </c:pt>
                <c:pt idx="279">
                  <c:v>45987</c:v>
                </c:pt>
                <c:pt idx="280">
                  <c:v>45988</c:v>
                </c:pt>
                <c:pt idx="281">
                  <c:v>45989</c:v>
                </c:pt>
                <c:pt idx="282">
                  <c:v>45990</c:v>
                </c:pt>
                <c:pt idx="283">
                  <c:v>45991</c:v>
                </c:pt>
                <c:pt idx="284">
                  <c:v>45992</c:v>
                </c:pt>
                <c:pt idx="285">
                  <c:v>45993</c:v>
                </c:pt>
                <c:pt idx="286">
                  <c:v>45994</c:v>
                </c:pt>
                <c:pt idx="287">
                  <c:v>45995</c:v>
                </c:pt>
                <c:pt idx="288">
                  <c:v>45996</c:v>
                </c:pt>
                <c:pt idx="289">
                  <c:v>45997</c:v>
                </c:pt>
                <c:pt idx="290">
                  <c:v>45998</c:v>
                </c:pt>
                <c:pt idx="291">
                  <c:v>45999</c:v>
                </c:pt>
                <c:pt idx="292">
                  <c:v>46000</c:v>
                </c:pt>
                <c:pt idx="293">
                  <c:v>46001</c:v>
                </c:pt>
                <c:pt idx="294">
                  <c:v>46002</c:v>
                </c:pt>
                <c:pt idx="295">
                  <c:v>46003</c:v>
                </c:pt>
                <c:pt idx="296">
                  <c:v>46004</c:v>
                </c:pt>
                <c:pt idx="297">
                  <c:v>46005</c:v>
                </c:pt>
                <c:pt idx="298">
                  <c:v>46006</c:v>
                </c:pt>
                <c:pt idx="299">
                  <c:v>46007</c:v>
                </c:pt>
                <c:pt idx="300">
                  <c:v>46008</c:v>
                </c:pt>
                <c:pt idx="301">
                  <c:v>46009</c:v>
                </c:pt>
                <c:pt idx="302">
                  <c:v>46010</c:v>
                </c:pt>
                <c:pt idx="303">
                  <c:v>46011</c:v>
                </c:pt>
                <c:pt idx="304">
                  <c:v>46012</c:v>
                </c:pt>
                <c:pt idx="305">
                  <c:v>46013</c:v>
                </c:pt>
                <c:pt idx="306">
                  <c:v>46014</c:v>
                </c:pt>
                <c:pt idx="307">
                  <c:v>46015</c:v>
                </c:pt>
                <c:pt idx="308">
                  <c:v>46016</c:v>
                </c:pt>
                <c:pt idx="309">
                  <c:v>46017</c:v>
                </c:pt>
                <c:pt idx="310">
                  <c:v>46018</c:v>
                </c:pt>
                <c:pt idx="311">
                  <c:v>46019</c:v>
                </c:pt>
                <c:pt idx="312">
                  <c:v>46020</c:v>
                </c:pt>
                <c:pt idx="313">
                  <c:v>46021</c:v>
                </c:pt>
                <c:pt idx="314">
                  <c:v>46022</c:v>
                </c:pt>
                <c:pt idx="315">
                  <c:v>46023</c:v>
                </c:pt>
                <c:pt idx="316">
                  <c:v>46024</c:v>
                </c:pt>
                <c:pt idx="317">
                  <c:v>46025</c:v>
                </c:pt>
                <c:pt idx="318">
                  <c:v>46026</c:v>
                </c:pt>
                <c:pt idx="319">
                  <c:v>46027</c:v>
                </c:pt>
                <c:pt idx="320">
                  <c:v>46028</c:v>
                </c:pt>
                <c:pt idx="321">
                  <c:v>46029</c:v>
                </c:pt>
                <c:pt idx="322">
                  <c:v>46030</c:v>
                </c:pt>
                <c:pt idx="323">
                  <c:v>46031</c:v>
                </c:pt>
                <c:pt idx="324">
                  <c:v>46032</c:v>
                </c:pt>
                <c:pt idx="325">
                  <c:v>46033</c:v>
                </c:pt>
                <c:pt idx="326">
                  <c:v>46034</c:v>
                </c:pt>
                <c:pt idx="327">
                  <c:v>46035</c:v>
                </c:pt>
                <c:pt idx="328">
                  <c:v>46036</c:v>
                </c:pt>
                <c:pt idx="329">
                  <c:v>46037</c:v>
                </c:pt>
                <c:pt idx="330">
                  <c:v>46038</c:v>
                </c:pt>
                <c:pt idx="331">
                  <c:v>46039</c:v>
                </c:pt>
                <c:pt idx="332">
                  <c:v>46040</c:v>
                </c:pt>
                <c:pt idx="333">
                  <c:v>46041</c:v>
                </c:pt>
                <c:pt idx="334">
                  <c:v>46042</c:v>
                </c:pt>
                <c:pt idx="335">
                  <c:v>46043</c:v>
                </c:pt>
                <c:pt idx="336">
                  <c:v>46044</c:v>
                </c:pt>
                <c:pt idx="337">
                  <c:v>46045</c:v>
                </c:pt>
                <c:pt idx="338">
                  <c:v>46046</c:v>
                </c:pt>
                <c:pt idx="339">
                  <c:v>46047</c:v>
                </c:pt>
                <c:pt idx="340">
                  <c:v>46048</c:v>
                </c:pt>
                <c:pt idx="341">
                  <c:v>46049</c:v>
                </c:pt>
                <c:pt idx="342">
                  <c:v>46050</c:v>
                </c:pt>
                <c:pt idx="343">
                  <c:v>46051</c:v>
                </c:pt>
                <c:pt idx="344">
                  <c:v>46052</c:v>
                </c:pt>
                <c:pt idx="345">
                  <c:v>46053</c:v>
                </c:pt>
                <c:pt idx="346">
                  <c:v>46054</c:v>
                </c:pt>
                <c:pt idx="347">
                  <c:v>46055</c:v>
                </c:pt>
                <c:pt idx="348">
                  <c:v>46056</c:v>
                </c:pt>
                <c:pt idx="349">
                  <c:v>46057</c:v>
                </c:pt>
                <c:pt idx="350">
                  <c:v>46058</c:v>
                </c:pt>
                <c:pt idx="351">
                  <c:v>46059</c:v>
                </c:pt>
                <c:pt idx="352">
                  <c:v>46060</c:v>
                </c:pt>
                <c:pt idx="353">
                  <c:v>46061</c:v>
                </c:pt>
                <c:pt idx="354">
                  <c:v>46062</c:v>
                </c:pt>
                <c:pt idx="355">
                  <c:v>46063</c:v>
                </c:pt>
                <c:pt idx="356">
                  <c:v>46064</c:v>
                </c:pt>
                <c:pt idx="357">
                  <c:v>46065</c:v>
                </c:pt>
                <c:pt idx="358">
                  <c:v>46066</c:v>
                </c:pt>
                <c:pt idx="359">
                  <c:v>46067</c:v>
                </c:pt>
                <c:pt idx="360">
                  <c:v>46068</c:v>
                </c:pt>
                <c:pt idx="361">
                  <c:v>46069</c:v>
                </c:pt>
                <c:pt idx="362">
                  <c:v>46070</c:v>
                </c:pt>
                <c:pt idx="363">
                  <c:v>46071</c:v>
                </c:pt>
                <c:pt idx="364">
                  <c:v>46072</c:v>
                </c:pt>
                <c:pt idx="365">
                  <c:v>46073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76.48</c:v>
                </c:pt>
                <c:pt idx="1">
                  <c:v>74.430000000000007</c:v>
                </c:pt>
                <c:pt idx="2">
                  <c:v>74.430000000000007</c:v>
                </c:pt>
                <c:pt idx="3">
                  <c:v>74.430000000000007</c:v>
                </c:pt>
                <c:pt idx="4">
                  <c:v>74.78</c:v>
                </c:pt>
                <c:pt idx="5">
                  <c:v>73.02</c:v>
                </c:pt>
                <c:pt idx="6">
                  <c:v>72.53</c:v>
                </c:pt>
                <c:pt idx="7">
                  <c:v>74.040000000000006</c:v>
                </c:pt>
                <c:pt idx="8">
                  <c:v>73.180000000000007</c:v>
                </c:pt>
                <c:pt idx="9">
                  <c:v>73.180000000000007</c:v>
                </c:pt>
                <c:pt idx="10">
                  <c:v>73.180000000000007</c:v>
                </c:pt>
                <c:pt idx="11">
                  <c:v>71.62</c:v>
                </c:pt>
                <c:pt idx="12">
                  <c:v>71.040000000000006</c:v>
                </c:pt>
                <c:pt idx="13">
                  <c:v>69.3</c:v>
                </c:pt>
                <c:pt idx="14">
                  <c:v>69.459999999999994</c:v>
                </c:pt>
                <c:pt idx="15">
                  <c:v>70.36</c:v>
                </c:pt>
                <c:pt idx="16">
                  <c:v>70.36</c:v>
                </c:pt>
                <c:pt idx="17">
                  <c:v>70.36</c:v>
                </c:pt>
                <c:pt idx="18">
                  <c:v>69.28</c:v>
                </c:pt>
                <c:pt idx="19">
                  <c:v>69.56</c:v>
                </c:pt>
                <c:pt idx="20">
                  <c:v>70.95</c:v>
                </c:pt>
                <c:pt idx="21">
                  <c:v>69.88</c:v>
                </c:pt>
                <c:pt idx="22">
                  <c:v>70.58</c:v>
                </c:pt>
                <c:pt idx="23">
                  <c:v>70.58</c:v>
                </c:pt>
                <c:pt idx="24">
                  <c:v>70.58</c:v>
                </c:pt>
                <c:pt idx="25">
                  <c:v>71.069999999999993</c:v>
                </c:pt>
                <c:pt idx="26">
                  <c:v>70.56</c:v>
                </c:pt>
                <c:pt idx="27">
                  <c:v>70.78</c:v>
                </c:pt>
                <c:pt idx="28">
                  <c:v>72</c:v>
                </c:pt>
                <c:pt idx="29">
                  <c:v>72.16</c:v>
                </c:pt>
                <c:pt idx="30">
                  <c:v>72.16</c:v>
                </c:pt>
                <c:pt idx="31">
                  <c:v>72.16</c:v>
                </c:pt>
                <c:pt idx="32">
                  <c:v>73</c:v>
                </c:pt>
                <c:pt idx="33">
                  <c:v>73.02</c:v>
                </c:pt>
                <c:pt idx="34">
                  <c:v>73.790000000000006</c:v>
                </c:pt>
                <c:pt idx="35">
                  <c:v>74.03</c:v>
                </c:pt>
                <c:pt idx="36">
                  <c:v>73.63</c:v>
                </c:pt>
                <c:pt idx="37">
                  <c:v>73.63</c:v>
                </c:pt>
                <c:pt idx="38">
                  <c:v>73.63</c:v>
                </c:pt>
                <c:pt idx="39">
                  <c:v>74.739999999999995</c:v>
                </c:pt>
                <c:pt idx="40">
                  <c:v>74.489999999999995</c:v>
                </c:pt>
                <c:pt idx="41">
                  <c:v>74.95</c:v>
                </c:pt>
                <c:pt idx="42">
                  <c:v>70.14</c:v>
                </c:pt>
                <c:pt idx="43">
                  <c:v>65.58</c:v>
                </c:pt>
                <c:pt idx="44">
                  <c:v>65.58</c:v>
                </c:pt>
                <c:pt idx="45">
                  <c:v>65.58</c:v>
                </c:pt>
                <c:pt idx="46">
                  <c:v>64.209999999999994</c:v>
                </c:pt>
                <c:pt idx="47">
                  <c:v>62.82</c:v>
                </c:pt>
                <c:pt idx="48">
                  <c:v>65.48</c:v>
                </c:pt>
                <c:pt idx="49">
                  <c:v>63.33</c:v>
                </c:pt>
                <c:pt idx="50">
                  <c:v>64.760000000000005</c:v>
                </c:pt>
                <c:pt idx="51">
                  <c:v>64.760000000000005</c:v>
                </c:pt>
                <c:pt idx="52">
                  <c:v>64.760000000000005</c:v>
                </c:pt>
                <c:pt idx="53">
                  <c:v>64.88</c:v>
                </c:pt>
                <c:pt idx="54">
                  <c:v>64.67</c:v>
                </c:pt>
                <c:pt idx="55">
                  <c:v>65.849999999999994</c:v>
                </c:pt>
                <c:pt idx="56">
                  <c:v>67.959999999999994</c:v>
                </c:pt>
                <c:pt idx="57">
                  <c:v>67.959999999999994</c:v>
                </c:pt>
                <c:pt idx="58">
                  <c:v>67.959999999999994</c:v>
                </c:pt>
                <c:pt idx="59">
                  <c:v>67.959999999999994</c:v>
                </c:pt>
                <c:pt idx="60">
                  <c:v>66.260000000000005</c:v>
                </c:pt>
                <c:pt idx="61">
                  <c:v>67.44</c:v>
                </c:pt>
                <c:pt idx="62">
                  <c:v>66.12</c:v>
                </c:pt>
                <c:pt idx="63">
                  <c:v>66.55</c:v>
                </c:pt>
                <c:pt idx="64">
                  <c:v>66.87</c:v>
                </c:pt>
                <c:pt idx="65">
                  <c:v>66.87</c:v>
                </c:pt>
                <c:pt idx="66">
                  <c:v>66.87</c:v>
                </c:pt>
                <c:pt idx="67">
                  <c:v>65.86</c:v>
                </c:pt>
                <c:pt idx="68">
                  <c:v>64.25</c:v>
                </c:pt>
                <c:pt idx="69">
                  <c:v>63.12</c:v>
                </c:pt>
                <c:pt idx="70">
                  <c:v>62.13</c:v>
                </c:pt>
                <c:pt idx="71">
                  <c:v>61.29</c:v>
                </c:pt>
                <c:pt idx="72">
                  <c:v>61.29</c:v>
                </c:pt>
                <c:pt idx="73">
                  <c:v>61.29</c:v>
                </c:pt>
                <c:pt idx="74">
                  <c:v>60.23</c:v>
                </c:pt>
                <c:pt idx="75">
                  <c:v>62.15</c:v>
                </c:pt>
                <c:pt idx="76">
                  <c:v>61.12</c:v>
                </c:pt>
                <c:pt idx="77">
                  <c:v>62.84</c:v>
                </c:pt>
                <c:pt idx="78">
                  <c:v>63.91</c:v>
                </c:pt>
                <c:pt idx="79">
                  <c:v>63.91</c:v>
                </c:pt>
                <c:pt idx="80">
                  <c:v>63.91</c:v>
                </c:pt>
                <c:pt idx="81">
                  <c:v>64.959999999999994</c:v>
                </c:pt>
                <c:pt idx="82">
                  <c:v>66.63</c:v>
                </c:pt>
                <c:pt idx="83">
                  <c:v>66.09</c:v>
                </c:pt>
                <c:pt idx="84">
                  <c:v>64.53</c:v>
                </c:pt>
                <c:pt idx="85">
                  <c:v>65.41</c:v>
                </c:pt>
                <c:pt idx="86">
                  <c:v>65.41</c:v>
                </c:pt>
                <c:pt idx="87">
                  <c:v>65.41</c:v>
                </c:pt>
                <c:pt idx="88">
                  <c:v>65.540000000000006</c:v>
                </c:pt>
                <c:pt idx="89">
                  <c:v>65.38</c:v>
                </c:pt>
                <c:pt idx="90">
                  <c:v>64.91</c:v>
                </c:pt>
                <c:pt idx="91">
                  <c:v>64.44</c:v>
                </c:pt>
                <c:pt idx="92">
                  <c:v>64.78</c:v>
                </c:pt>
                <c:pt idx="93">
                  <c:v>64.78</c:v>
                </c:pt>
                <c:pt idx="94">
                  <c:v>64.78</c:v>
                </c:pt>
                <c:pt idx="95">
                  <c:v>64.739999999999995</c:v>
                </c:pt>
                <c:pt idx="96">
                  <c:v>64.09</c:v>
                </c:pt>
                <c:pt idx="97">
                  <c:v>64.900000000000006</c:v>
                </c:pt>
                <c:pt idx="98">
                  <c:v>64.150000000000006</c:v>
                </c:pt>
                <c:pt idx="99">
                  <c:v>63.9</c:v>
                </c:pt>
                <c:pt idx="100">
                  <c:v>63.9</c:v>
                </c:pt>
                <c:pt idx="101">
                  <c:v>63.9</c:v>
                </c:pt>
                <c:pt idx="102">
                  <c:v>64.63</c:v>
                </c:pt>
                <c:pt idx="103">
                  <c:v>65.63</c:v>
                </c:pt>
                <c:pt idx="104">
                  <c:v>64.86</c:v>
                </c:pt>
                <c:pt idx="105">
                  <c:v>65.34</c:v>
                </c:pt>
                <c:pt idx="106">
                  <c:v>66.47</c:v>
                </c:pt>
                <c:pt idx="107">
                  <c:v>66.47</c:v>
                </c:pt>
                <c:pt idx="108">
                  <c:v>66.47</c:v>
                </c:pt>
                <c:pt idx="109">
                  <c:v>67.040000000000006</c:v>
                </c:pt>
                <c:pt idx="110">
                  <c:v>66.87</c:v>
                </c:pt>
                <c:pt idx="111">
                  <c:v>69.77</c:v>
                </c:pt>
                <c:pt idx="112">
                  <c:v>69.36</c:v>
                </c:pt>
                <c:pt idx="113">
                  <c:v>74.23</c:v>
                </c:pt>
                <c:pt idx="114">
                  <c:v>74.23</c:v>
                </c:pt>
                <c:pt idx="115">
                  <c:v>74.23</c:v>
                </c:pt>
                <c:pt idx="116">
                  <c:v>73.23</c:v>
                </c:pt>
                <c:pt idx="117">
                  <c:v>76.45</c:v>
                </c:pt>
                <c:pt idx="118">
                  <c:v>76.7</c:v>
                </c:pt>
                <c:pt idx="119">
                  <c:v>78.849999999999994</c:v>
                </c:pt>
                <c:pt idx="120">
                  <c:v>77.010000000000005</c:v>
                </c:pt>
                <c:pt idx="121">
                  <c:v>77.010000000000005</c:v>
                </c:pt>
                <c:pt idx="122">
                  <c:v>77.010000000000005</c:v>
                </c:pt>
                <c:pt idx="123">
                  <c:v>71.48</c:v>
                </c:pt>
                <c:pt idx="124">
                  <c:v>67.14</c:v>
                </c:pt>
                <c:pt idx="125">
                  <c:v>67.680000000000007</c:v>
                </c:pt>
                <c:pt idx="126">
                  <c:v>67.73</c:v>
                </c:pt>
                <c:pt idx="127">
                  <c:v>67.77</c:v>
                </c:pt>
                <c:pt idx="128">
                  <c:v>67.77</c:v>
                </c:pt>
                <c:pt idx="129">
                  <c:v>67.77</c:v>
                </c:pt>
                <c:pt idx="130">
                  <c:v>67.61</c:v>
                </c:pt>
                <c:pt idx="131">
                  <c:v>67.11</c:v>
                </c:pt>
                <c:pt idx="132">
                  <c:v>69.11</c:v>
                </c:pt>
                <c:pt idx="133">
                  <c:v>68.8</c:v>
                </c:pt>
                <c:pt idx="134">
                  <c:v>68.3</c:v>
                </c:pt>
                <c:pt idx="135">
                  <c:v>68.3</c:v>
                </c:pt>
                <c:pt idx="136">
                  <c:v>68.3</c:v>
                </c:pt>
                <c:pt idx="137">
                  <c:v>69.58</c:v>
                </c:pt>
                <c:pt idx="138">
                  <c:v>70.150000000000006</c:v>
                </c:pt>
                <c:pt idx="139">
                  <c:v>70.19</c:v>
                </c:pt>
                <c:pt idx="140">
                  <c:v>68.64</c:v>
                </c:pt>
                <c:pt idx="141">
                  <c:v>70.36</c:v>
                </c:pt>
                <c:pt idx="142">
                  <c:v>70.36</c:v>
                </c:pt>
                <c:pt idx="143">
                  <c:v>70.36</c:v>
                </c:pt>
                <c:pt idx="144">
                  <c:v>69.209999999999994</c:v>
                </c:pt>
                <c:pt idx="145">
                  <c:v>68.709999999999994</c:v>
                </c:pt>
                <c:pt idx="146">
                  <c:v>68.52</c:v>
                </c:pt>
                <c:pt idx="147">
                  <c:v>69.52</c:v>
                </c:pt>
                <c:pt idx="148">
                  <c:v>69.28</c:v>
                </c:pt>
                <c:pt idx="149">
                  <c:v>69.28</c:v>
                </c:pt>
                <c:pt idx="150">
                  <c:v>69.28</c:v>
                </c:pt>
                <c:pt idx="151">
                  <c:v>69.209999999999994</c:v>
                </c:pt>
                <c:pt idx="152">
                  <c:v>68.59</c:v>
                </c:pt>
                <c:pt idx="153">
                  <c:v>68.510000000000005</c:v>
                </c:pt>
                <c:pt idx="154">
                  <c:v>69.180000000000007</c:v>
                </c:pt>
                <c:pt idx="155">
                  <c:v>68.44</c:v>
                </c:pt>
                <c:pt idx="156">
                  <c:v>68.44</c:v>
                </c:pt>
                <c:pt idx="157">
                  <c:v>68.44</c:v>
                </c:pt>
                <c:pt idx="158">
                  <c:v>70.040000000000006</c:v>
                </c:pt>
                <c:pt idx="159">
                  <c:v>72.510000000000005</c:v>
                </c:pt>
                <c:pt idx="160">
                  <c:v>73.239999999999995</c:v>
                </c:pt>
                <c:pt idx="161">
                  <c:v>72.53</c:v>
                </c:pt>
                <c:pt idx="162">
                  <c:v>69.67</c:v>
                </c:pt>
                <c:pt idx="163">
                  <c:v>69.67</c:v>
                </c:pt>
                <c:pt idx="164">
                  <c:v>69.67</c:v>
                </c:pt>
                <c:pt idx="165">
                  <c:v>68.760000000000005</c:v>
                </c:pt>
                <c:pt idx="166">
                  <c:v>67.64</c:v>
                </c:pt>
                <c:pt idx="167">
                  <c:v>66.89</c:v>
                </c:pt>
                <c:pt idx="168">
                  <c:v>66.430000000000007</c:v>
                </c:pt>
                <c:pt idx="169">
                  <c:v>66.59</c:v>
                </c:pt>
                <c:pt idx="170">
                  <c:v>66.59</c:v>
                </c:pt>
                <c:pt idx="171">
                  <c:v>66.59</c:v>
                </c:pt>
                <c:pt idx="172">
                  <c:v>66.63</c:v>
                </c:pt>
                <c:pt idx="173">
                  <c:v>66.12</c:v>
                </c:pt>
                <c:pt idx="174">
                  <c:v>65.63</c:v>
                </c:pt>
                <c:pt idx="175">
                  <c:v>66.84</c:v>
                </c:pt>
                <c:pt idx="176">
                  <c:v>65.849999999999994</c:v>
                </c:pt>
                <c:pt idx="177">
                  <c:v>65.849999999999994</c:v>
                </c:pt>
                <c:pt idx="178">
                  <c:v>65.849999999999994</c:v>
                </c:pt>
                <c:pt idx="179">
                  <c:v>66.599999999999994</c:v>
                </c:pt>
                <c:pt idx="180">
                  <c:v>65.790000000000006</c:v>
                </c:pt>
                <c:pt idx="181">
                  <c:v>66.84</c:v>
                </c:pt>
                <c:pt idx="182">
                  <c:v>67.67</c:v>
                </c:pt>
                <c:pt idx="183">
                  <c:v>67.73</c:v>
                </c:pt>
                <c:pt idx="184">
                  <c:v>67.73</c:v>
                </c:pt>
                <c:pt idx="185">
                  <c:v>67.73</c:v>
                </c:pt>
                <c:pt idx="186">
                  <c:v>68.8</c:v>
                </c:pt>
                <c:pt idx="187">
                  <c:v>67.22</c:v>
                </c:pt>
                <c:pt idx="188">
                  <c:v>68.05</c:v>
                </c:pt>
                <c:pt idx="189">
                  <c:v>68.62</c:v>
                </c:pt>
                <c:pt idx="190">
                  <c:v>68.12</c:v>
                </c:pt>
                <c:pt idx="191">
                  <c:v>68.12</c:v>
                </c:pt>
                <c:pt idx="192">
                  <c:v>68.12</c:v>
                </c:pt>
                <c:pt idx="193">
                  <c:v>68.150000000000006</c:v>
                </c:pt>
                <c:pt idx="194">
                  <c:v>69.14</c:v>
                </c:pt>
                <c:pt idx="195">
                  <c:v>67.599999999999994</c:v>
                </c:pt>
                <c:pt idx="196">
                  <c:v>66.989999999999995</c:v>
                </c:pt>
                <c:pt idx="197">
                  <c:v>65.5</c:v>
                </c:pt>
                <c:pt idx="198">
                  <c:v>65.5</c:v>
                </c:pt>
                <c:pt idx="199">
                  <c:v>65.5</c:v>
                </c:pt>
                <c:pt idx="200">
                  <c:v>66.02</c:v>
                </c:pt>
                <c:pt idx="201">
                  <c:v>66.39</c:v>
                </c:pt>
                <c:pt idx="202">
                  <c:v>67.489999999999995</c:v>
                </c:pt>
                <c:pt idx="203">
                  <c:v>66.37</c:v>
                </c:pt>
                <c:pt idx="204">
                  <c:v>66.989999999999995</c:v>
                </c:pt>
                <c:pt idx="205">
                  <c:v>66.989999999999995</c:v>
                </c:pt>
                <c:pt idx="206">
                  <c:v>66.989999999999995</c:v>
                </c:pt>
                <c:pt idx="207">
                  <c:v>67.44</c:v>
                </c:pt>
                <c:pt idx="208">
                  <c:v>68.47</c:v>
                </c:pt>
                <c:pt idx="209">
                  <c:v>67.95</c:v>
                </c:pt>
                <c:pt idx="210">
                  <c:v>67.44</c:v>
                </c:pt>
                <c:pt idx="211">
                  <c:v>66.680000000000007</c:v>
                </c:pt>
                <c:pt idx="212">
                  <c:v>66.680000000000007</c:v>
                </c:pt>
                <c:pt idx="213">
                  <c:v>66.680000000000007</c:v>
                </c:pt>
                <c:pt idx="214">
                  <c:v>66.569999999999993</c:v>
                </c:pt>
                <c:pt idx="215">
                  <c:v>67.63</c:v>
                </c:pt>
                <c:pt idx="216">
                  <c:v>69.31</c:v>
                </c:pt>
                <c:pt idx="217">
                  <c:v>69.42</c:v>
                </c:pt>
                <c:pt idx="218">
                  <c:v>70.13</c:v>
                </c:pt>
                <c:pt idx="219">
                  <c:v>70.13</c:v>
                </c:pt>
                <c:pt idx="220">
                  <c:v>70.13</c:v>
                </c:pt>
                <c:pt idx="221">
                  <c:v>67.97</c:v>
                </c:pt>
                <c:pt idx="222">
                  <c:v>67.02</c:v>
                </c:pt>
                <c:pt idx="223">
                  <c:v>65.349999999999994</c:v>
                </c:pt>
                <c:pt idx="224">
                  <c:v>64.11</c:v>
                </c:pt>
                <c:pt idx="225">
                  <c:v>64.53</c:v>
                </c:pt>
                <c:pt idx="226">
                  <c:v>64.53</c:v>
                </c:pt>
                <c:pt idx="227">
                  <c:v>64.53</c:v>
                </c:pt>
                <c:pt idx="228">
                  <c:v>65.47</c:v>
                </c:pt>
                <c:pt idx="229">
                  <c:v>65.45</c:v>
                </c:pt>
                <c:pt idx="230">
                  <c:v>66.25</c:v>
                </c:pt>
                <c:pt idx="231">
                  <c:v>65.22</c:v>
                </c:pt>
                <c:pt idx="232">
                  <c:v>62.73</c:v>
                </c:pt>
                <c:pt idx="233">
                  <c:v>62.73</c:v>
                </c:pt>
                <c:pt idx="234">
                  <c:v>62.73</c:v>
                </c:pt>
                <c:pt idx="235">
                  <c:v>63.32</c:v>
                </c:pt>
                <c:pt idx="236">
                  <c:v>62.39</c:v>
                </c:pt>
                <c:pt idx="237">
                  <c:v>61.91</c:v>
                </c:pt>
                <c:pt idx="238">
                  <c:v>61.06</c:v>
                </c:pt>
                <c:pt idx="239">
                  <c:v>61.29</c:v>
                </c:pt>
                <c:pt idx="240">
                  <c:v>61.29</c:v>
                </c:pt>
                <c:pt idx="241">
                  <c:v>61.29</c:v>
                </c:pt>
                <c:pt idx="242">
                  <c:v>61.01</c:v>
                </c:pt>
                <c:pt idx="243">
                  <c:v>61.32</c:v>
                </c:pt>
                <c:pt idx="244">
                  <c:v>62.59</c:v>
                </c:pt>
                <c:pt idx="245">
                  <c:v>65.989999999999995</c:v>
                </c:pt>
                <c:pt idx="246">
                  <c:v>65.94</c:v>
                </c:pt>
                <c:pt idx="247">
                  <c:v>65.94</c:v>
                </c:pt>
                <c:pt idx="248">
                  <c:v>65.94</c:v>
                </c:pt>
                <c:pt idx="249">
                  <c:v>65.62</c:v>
                </c:pt>
                <c:pt idx="250">
                  <c:v>64.400000000000006</c:v>
                </c:pt>
                <c:pt idx="251">
                  <c:v>64.92</c:v>
                </c:pt>
                <c:pt idx="252">
                  <c:v>65</c:v>
                </c:pt>
                <c:pt idx="253">
                  <c:v>65.069999999999993</c:v>
                </c:pt>
                <c:pt idx="254">
                  <c:v>65.069999999999993</c:v>
                </c:pt>
                <c:pt idx="255">
                  <c:v>65.069999999999993</c:v>
                </c:pt>
                <c:pt idx="256">
                  <c:v>64.89</c:v>
                </c:pt>
                <c:pt idx="257">
                  <c:v>64.44</c:v>
                </c:pt>
                <c:pt idx="258">
                  <c:v>63.52</c:v>
                </c:pt>
                <c:pt idx="259">
                  <c:v>63.38</c:v>
                </c:pt>
                <c:pt idx="260">
                  <c:v>63.63</c:v>
                </c:pt>
                <c:pt idx="261">
                  <c:v>63.63</c:v>
                </c:pt>
                <c:pt idx="262">
                  <c:v>63.63</c:v>
                </c:pt>
                <c:pt idx="263">
                  <c:v>64.06</c:v>
                </c:pt>
                <c:pt idx="264">
                  <c:v>65.16</c:v>
                </c:pt>
                <c:pt idx="265">
                  <c:v>62.71</c:v>
                </c:pt>
                <c:pt idx="266">
                  <c:v>63.01</c:v>
                </c:pt>
                <c:pt idx="267">
                  <c:v>64.39</c:v>
                </c:pt>
                <c:pt idx="268">
                  <c:v>64.39</c:v>
                </c:pt>
                <c:pt idx="269">
                  <c:v>64.39</c:v>
                </c:pt>
                <c:pt idx="270">
                  <c:v>64.2</c:v>
                </c:pt>
                <c:pt idx="271">
                  <c:v>64.89</c:v>
                </c:pt>
                <c:pt idx="272">
                  <c:v>63.51</c:v>
                </c:pt>
                <c:pt idx="273">
                  <c:v>63.38</c:v>
                </c:pt>
                <c:pt idx="274">
                  <c:v>62.56</c:v>
                </c:pt>
                <c:pt idx="275">
                  <c:v>62.56</c:v>
                </c:pt>
                <c:pt idx="276">
                  <c:v>62.56</c:v>
                </c:pt>
                <c:pt idx="277">
                  <c:v>63.37</c:v>
                </c:pt>
                <c:pt idx="278">
                  <c:v>62.48</c:v>
                </c:pt>
                <c:pt idx="279">
                  <c:v>63.13</c:v>
                </c:pt>
                <c:pt idx="280">
                  <c:v>63.34</c:v>
                </c:pt>
                <c:pt idx="281">
                  <c:v>63.2</c:v>
                </c:pt>
                <c:pt idx="282">
                  <c:v>63.2</c:v>
                </c:pt>
                <c:pt idx="283">
                  <c:v>63.2</c:v>
                </c:pt>
                <c:pt idx="284">
                  <c:v>63.17</c:v>
                </c:pt>
                <c:pt idx="285">
                  <c:v>62.45</c:v>
                </c:pt>
                <c:pt idx="286">
                  <c:v>62.67</c:v>
                </c:pt>
                <c:pt idx="287">
                  <c:v>63.26</c:v>
                </c:pt>
                <c:pt idx="288">
                  <c:v>63.75</c:v>
                </c:pt>
                <c:pt idx="289">
                  <c:v>63.75</c:v>
                </c:pt>
                <c:pt idx="290">
                  <c:v>63.75</c:v>
                </c:pt>
                <c:pt idx="291">
                  <c:v>62.49</c:v>
                </c:pt>
                <c:pt idx="292">
                  <c:v>61.94</c:v>
                </c:pt>
                <c:pt idx="293">
                  <c:v>62.21</c:v>
                </c:pt>
                <c:pt idx="294">
                  <c:v>61.28</c:v>
                </c:pt>
                <c:pt idx="295">
                  <c:v>61.12</c:v>
                </c:pt>
                <c:pt idx="296">
                  <c:v>61.12</c:v>
                </c:pt>
                <c:pt idx="297">
                  <c:v>61.12</c:v>
                </c:pt>
                <c:pt idx="298">
                  <c:v>60.56</c:v>
                </c:pt>
                <c:pt idx="299">
                  <c:v>58.92</c:v>
                </c:pt>
                <c:pt idx="300">
                  <c:v>59.68</c:v>
                </c:pt>
                <c:pt idx="301">
                  <c:v>59.82</c:v>
                </c:pt>
                <c:pt idx="302">
                  <c:v>60.47</c:v>
                </c:pt>
                <c:pt idx="303">
                  <c:v>60.47</c:v>
                </c:pt>
                <c:pt idx="304">
                  <c:v>60.47</c:v>
                </c:pt>
                <c:pt idx="305">
                  <c:v>62.07</c:v>
                </c:pt>
                <c:pt idx="306">
                  <c:v>62.38</c:v>
                </c:pt>
                <c:pt idx="307">
                  <c:v>62.24</c:v>
                </c:pt>
                <c:pt idx="308">
                  <c:v>62.24</c:v>
                </c:pt>
                <c:pt idx="309">
                  <c:v>60.64</c:v>
                </c:pt>
                <c:pt idx="310">
                  <c:v>60.64</c:v>
                </c:pt>
                <c:pt idx="311">
                  <c:v>60.64</c:v>
                </c:pt>
                <c:pt idx="312">
                  <c:v>61.94</c:v>
                </c:pt>
                <c:pt idx="313">
                  <c:v>61.92</c:v>
                </c:pt>
                <c:pt idx="314">
                  <c:v>60.85</c:v>
                </c:pt>
                <c:pt idx="315">
                  <c:v>60.85</c:v>
                </c:pt>
                <c:pt idx="316">
                  <c:v>60.75</c:v>
                </c:pt>
                <c:pt idx="317">
                  <c:v>60.75</c:v>
                </c:pt>
                <c:pt idx="318">
                  <c:v>60.75</c:v>
                </c:pt>
                <c:pt idx="319">
                  <c:v>61.76</c:v>
                </c:pt>
                <c:pt idx="320">
                  <c:v>60.7</c:v>
                </c:pt>
                <c:pt idx="321">
                  <c:v>59.96</c:v>
                </c:pt>
                <c:pt idx="322">
                  <c:v>61.99</c:v>
                </c:pt>
                <c:pt idx="323">
                  <c:v>63.34</c:v>
                </c:pt>
                <c:pt idx="324">
                  <c:v>63.34</c:v>
                </c:pt>
                <c:pt idx="325">
                  <c:v>63.34</c:v>
                </c:pt>
                <c:pt idx="326">
                  <c:v>63.87</c:v>
                </c:pt>
                <c:pt idx="327">
                  <c:v>65.47</c:v>
                </c:pt>
                <c:pt idx="328">
                  <c:v>66.52</c:v>
                </c:pt>
                <c:pt idx="329">
                  <c:v>63.76</c:v>
                </c:pt>
                <c:pt idx="330">
                  <c:v>64.13</c:v>
                </c:pt>
                <c:pt idx="331">
                  <c:v>64.13</c:v>
                </c:pt>
                <c:pt idx="332">
                  <c:v>64.13</c:v>
                </c:pt>
                <c:pt idx="333">
                  <c:v>63.94</c:v>
                </c:pt>
                <c:pt idx="334">
                  <c:v>64.92</c:v>
                </c:pt>
                <c:pt idx="335">
                  <c:v>65.239999999999995</c:v>
                </c:pt>
                <c:pt idx="336">
                  <c:v>64.06</c:v>
                </c:pt>
                <c:pt idx="337">
                  <c:v>65.88</c:v>
                </c:pt>
                <c:pt idx="338">
                  <c:v>65.88</c:v>
                </c:pt>
                <c:pt idx="339">
                  <c:v>65.88</c:v>
                </c:pt>
                <c:pt idx="340">
                  <c:v>65.59</c:v>
                </c:pt>
                <c:pt idx="341">
                  <c:v>67.569999999999993</c:v>
                </c:pt>
                <c:pt idx="342">
                  <c:v>68.400000000000006</c:v>
                </c:pt>
                <c:pt idx="343">
                  <c:v>70.709999999999994</c:v>
                </c:pt>
                <c:pt idx="344">
                  <c:v>70.69</c:v>
                </c:pt>
                <c:pt idx="345">
                  <c:v>70.69</c:v>
                </c:pt>
                <c:pt idx="346">
                  <c:v>70.69</c:v>
                </c:pt>
                <c:pt idx="347">
                  <c:v>66.3</c:v>
                </c:pt>
                <c:pt idx="348">
                  <c:v>67.33</c:v>
                </c:pt>
                <c:pt idx="349">
                  <c:v>69.459999999999994</c:v>
                </c:pt>
                <c:pt idx="350">
                  <c:v>67.55</c:v>
                </c:pt>
                <c:pt idx="351">
                  <c:v>68.05</c:v>
                </c:pt>
                <c:pt idx="352">
                  <c:v>68.05</c:v>
                </c:pt>
                <c:pt idx="353">
                  <c:v>68.05</c:v>
                </c:pt>
                <c:pt idx="354">
                  <c:v>69.040000000000006</c:v>
                </c:pt>
                <c:pt idx="355">
                  <c:v>68.8</c:v>
                </c:pt>
                <c:pt idx="356">
                  <c:v>69.400000000000006</c:v>
                </c:pt>
                <c:pt idx="357">
                  <c:v>67.52</c:v>
                </c:pt>
                <c:pt idx="358">
                  <c:v>67.75</c:v>
                </c:pt>
                <c:pt idx="359">
                  <c:v>67.75</c:v>
                </c:pt>
                <c:pt idx="360">
                  <c:v>67.75</c:v>
                </c:pt>
                <c:pt idx="361">
                  <c:v>68.650000000000006</c:v>
                </c:pt>
                <c:pt idx="362">
                  <c:v>67.42</c:v>
                </c:pt>
                <c:pt idx="363">
                  <c:v>70.349999999999994</c:v>
                </c:pt>
                <c:pt idx="364">
                  <c:v>71.66</c:v>
                </c:pt>
                <c:pt idx="365">
                  <c:v>71.760000000000005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3F-47B2-95BB-19A3EAA12674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950"/>
            <c:bubble3D val="0"/>
            <c:spPr>
              <a:ln w="254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123F-47B2-95BB-19A3EAA12674}"/>
              </c:ext>
            </c:extLst>
          </c:dPt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2-123F-47B2-95BB-19A3EAA12674}"/>
              </c:ext>
            </c:extLst>
          </c:dPt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23F-47B2-95BB-19A3EAA12674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200</c:v>
                </c:pt>
                <c:pt idx="319">
                  <c:v>-100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3F-47B2-95BB-19A3EAA12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6073"/>
          <c:min val="45708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30"/>
          <c:min val="9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95"/>
          <c:min val="5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USD</a:t>
                </a:r>
                <a:endParaRPr lang="he-IL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6146834618799859"/>
              <c:y val="6.3456738617812439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b="1" dirty="0"/>
              <a:t> </a:t>
            </a: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33: </a:t>
            </a:r>
            <a:r>
              <a:rPr lang="he-IL" sz="1200" b="1" dirty="0">
                <a:solidFill>
                  <a:schemeClr val="tx1"/>
                </a:solidFill>
              </a:rPr>
              <a:t>הסחר העולמי ורכיב הזמנות ליצוא</a:t>
            </a:r>
          </a:p>
          <a:p>
            <a:pPr>
              <a:defRPr/>
            </a:pPr>
            <a:r>
              <a:rPr lang="he-IL" sz="1200" dirty="0" smtClean="0">
                <a:solidFill>
                  <a:schemeClr val="tx1"/>
                </a:solidFill>
              </a:rPr>
              <a:t>ינואר 2016 </a:t>
            </a:r>
            <a:r>
              <a:rPr lang="he-IL" sz="1200" dirty="0">
                <a:solidFill>
                  <a:schemeClr val="tx1"/>
                </a:solidFill>
              </a:rPr>
              <a:t>עד </a:t>
            </a:r>
            <a:r>
              <a:rPr lang="he-IL" sz="1200" dirty="0" smtClean="0">
                <a:solidFill>
                  <a:schemeClr val="tx1"/>
                </a:solidFill>
              </a:rPr>
              <a:t>ינואר 2026, </a:t>
            </a:r>
            <a:r>
              <a:rPr lang="he-IL" sz="1200" dirty="0">
                <a:solidFill>
                  <a:schemeClr val="tx1"/>
                </a:solidFill>
              </a:rPr>
              <a:t>הסחר העולמי עד </a:t>
            </a:r>
            <a:r>
              <a:rPr lang="he-IL" sz="1200" dirty="0" smtClean="0">
                <a:solidFill>
                  <a:schemeClr val="tx1"/>
                </a:solidFill>
              </a:rPr>
              <a:t>נובמבר 2025</a:t>
            </a:r>
            <a:endParaRPr lang="he-IL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342254254113445"/>
          <c:y val="1.38851635023557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100949433774529E-2"/>
          <c:y val="0.11696847156784998"/>
          <c:w val="0.91863929498252173"/>
          <c:h val="0.71087463410225316"/>
        </c:manualLayout>
      </c:layout>
      <c:lineChart>
        <c:grouping val="standard"/>
        <c:varyColors val="0"/>
        <c:ser>
          <c:idx val="0"/>
          <c:order val="0"/>
          <c:tx>
            <c:strRef>
              <c:f>'איור 32 נתונים'!$B$3</c:f>
              <c:strCache>
                <c:ptCount val="1"/>
                <c:pt idx="0">
                  <c:v>מדד הסחר העולמי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1.2860914594228938E-2"/>
                  <c:y val="-3.7027102672948682E-2"/>
                </c:manualLayout>
              </c:layout>
              <c:tx>
                <c:rich>
                  <a:bodyPr/>
                  <a:lstStyle/>
                  <a:p>
                    <a:fld id="{A225357D-08F6-4121-BE72-567D405B007F}" type="VALUE">
                      <a:rPr lang="en-US" sz="1100" b="1">
                        <a:solidFill>
                          <a:srgbClr val="008DA3"/>
                        </a:solidFill>
                      </a:rPr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9D-4379-851D-86ADF13C70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32 נתונים'!$A$4:$A$400</c:f>
              <c:numCache>
                <c:formatCode>m/d/yyyy</c:formatCode>
                <c:ptCount val="21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  <c:pt idx="105">
                  <c:v>45596</c:v>
                </c:pt>
                <c:pt idx="106">
                  <c:v>45626</c:v>
                </c:pt>
                <c:pt idx="107">
                  <c:v>45657</c:v>
                </c:pt>
                <c:pt idx="108">
                  <c:v>45688</c:v>
                </c:pt>
                <c:pt idx="109">
                  <c:v>45716</c:v>
                </c:pt>
                <c:pt idx="110">
                  <c:v>45747</c:v>
                </c:pt>
                <c:pt idx="111">
                  <c:v>45777</c:v>
                </c:pt>
                <c:pt idx="112">
                  <c:v>45808</c:v>
                </c:pt>
                <c:pt idx="113">
                  <c:v>45838</c:v>
                </c:pt>
                <c:pt idx="114">
                  <c:v>45869</c:v>
                </c:pt>
                <c:pt idx="115">
                  <c:v>45900</c:v>
                </c:pt>
                <c:pt idx="116">
                  <c:v>45930</c:v>
                </c:pt>
                <c:pt idx="117">
                  <c:v>45961</c:v>
                </c:pt>
                <c:pt idx="118">
                  <c:v>45991</c:v>
                </c:pt>
                <c:pt idx="119">
                  <c:v>46022</c:v>
                </c:pt>
                <c:pt idx="120">
                  <c:v>46053</c:v>
                </c:pt>
              </c:numCache>
            </c:numRef>
          </c:cat>
          <c:val>
            <c:numRef>
              <c:f>'איור 32 נתונים'!$B$4:$B$400</c:f>
              <c:numCache>
                <c:formatCode>0.0%</c:formatCode>
                <c:ptCount val="217"/>
                <c:pt idx="0">
                  <c:v>-1.5317286652078876E-2</c:v>
                </c:pt>
                <c:pt idx="1">
                  <c:v>-1.8538713195201728E-2</c:v>
                </c:pt>
                <c:pt idx="2">
                  <c:v>-1.1111111111111072E-2</c:v>
                </c:pt>
                <c:pt idx="3">
                  <c:v>-8.8691796008868451E-3</c:v>
                </c:pt>
                <c:pt idx="4">
                  <c:v>-4.4642857142855874E-3</c:v>
                </c:pt>
                <c:pt idx="5">
                  <c:v>-3.3149171270717703E-3</c:v>
                </c:pt>
                <c:pt idx="6">
                  <c:v>-6.6298342541435407E-3</c:v>
                </c:pt>
                <c:pt idx="7">
                  <c:v>4.405286343612369E-3</c:v>
                </c:pt>
                <c:pt idx="8">
                  <c:v>3.3076074972435698E-3</c:v>
                </c:pt>
                <c:pt idx="9">
                  <c:v>4.4101433296581671E-3</c:v>
                </c:pt>
                <c:pt idx="10">
                  <c:v>3.1111111111111089E-2</c:v>
                </c:pt>
                <c:pt idx="11">
                  <c:v>3.3076074972436587E-2</c:v>
                </c:pt>
                <c:pt idx="12">
                  <c:v>3.1111111111111089E-2</c:v>
                </c:pt>
                <c:pt idx="13">
                  <c:v>2.5555555555555554E-2</c:v>
                </c:pt>
                <c:pt idx="14">
                  <c:v>5.3932584269662964E-2</c:v>
                </c:pt>
                <c:pt idx="15">
                  <c:v>4.4742729306487705E-2</c:v>
                </c:pt>
                <c:pt idx="16">
                  <c:v>5.8295964125560484E-2</c:v>
                </c:pt>
                <c:pt idx="17">
                  <c:v>4.6563192904656381E-2</c:v>
                </c:pt>
                <c:pt idx="18">
                  <c:v>4.7830923248053381E-2</c:v>
                </c:pt>
                <c:pt idx="19">
                  <c:v>4.0570175438596534E-2</c:v>
                </c:pt>
                <c:pt idx="20">
                  <c:v>4.7252747252747307E-2</c:v>
                </c:pt>
                <c:pt idx="21">
                  <c:v>3.6223929747530415E-2</c:v>
                </c:pt>
                <c:pt idx="22">
                  <c:v>4.4181034482758674E-2</c:v>
                </c:pt>
                <c:pt idx="23">
                  <c:v>5.0160085378868846E-2</c:v>
                </c:pt>
                <c:pt idx="24">
                  <c:v>4.5258620689655249E-2</c:v>
                </c:pt>
                <c:pt idx="25">
                  <c:v>4.9837486457204871E-2</c:v>
                </c:pt>
                <c:pt idx="26">
                  <c:v>2.025586353944564E-2</c:v>
                </c:pt>
                <c:pt idx="27">
                  <c:v>2.9978586723768741E-2</c:v>
                </c:pt>
                <c:pt idx="28">
                  <c:v>3.1779661016949179E-2</c:v>
                </c:pt>
                <c:pt idx="29">
                  <c:v>3.3898305084745672E-2</c:v>
                </c:pt>
                <c:pt idx="30">
                  <c:v>4.4585987261146487E-2</c:v>
                </c:pt>
                <c:pt idx="31">
                  <c:v>3.4773445732349861E-2</c:v>
                </c:pt>
                <c:pt idx="32">
                  <c:v>2.7282266526757804E-2</c:v>
                </c:pt>
                <c:pt idx="33">
                  <c:v>4.7669491525423657E-2</c:v>
                </c:pt>
                <c:pt idx="34">
                  <c:v>3.0959752321981782E-3</c:v>
                </c:pt>
                <c:pt idx="35">
                  <c:v>-2.3373983739837567E-2</c:v>
                </c:pt>
                <c:pt idx="36">
                  <c:v>2.0618556701030855E-3</c:v>
                </c:pt>
                <c:pt idx="37">
                  <c:v>-6.1919504643963563E-3</c:v>
                </c:pt>
                <c:pt idx="38">
                  <c:v>1.6718913270637348E-2</c:v>
                </c:pt>
                <c:pt idx="39">
                  <c:v>8.3160083160083165E-3</c:v>
                </c:pt>
                <c:pt idx="40">
                  <c:v>7.1868583162215671E-3</c:v>
                </c:pt>
                <c:pt idx="41">
                  <c:v>-1.3319672131147486E-2</c:v>
                </c:pt>
                <c:pt idx="42">
                  <c:v>-1.1178861788617933E-2</c:v>
                </c:pt>
                <c:pt idx="43">
                  <c:v>-5.0916496945010437E-3</c:v>
                </c:pt>
                <c:pt idx="44">
                  <c:v>-8.1716036772218059E-3</c:v>
                </c:pt>
                <c:pt idx="45">
                  <c:v>-1.7189079878665359E-2</c:v>
                </c:pt>
                <c:pt idx="46">
                  <c:v>-7.2016460905349744E-3</c:v>
                </c:pt>
                <c:pt idx="47">
                  <c:v>5.20291363163361E-3</c:v>
                </c:pt>
                <c:pt idx="48">
                  <c:v>-3.9094650205761305E-2</c:v>
                </c:pt>
                <c:pt idx="49">
                  <c:v>-2.5960539979231534E-2</c:v>
                </c:pt>
                <c:pt idx="50">
                  <c:v>-6.8859198355601281E-2</c:v>
                </c:pt>
                <c:pt idx="51">
                  <c:v>-0.18041237113402064</c:v>
                </c:pt>
                <c:pt idx="52">
                  <c:v>-0.17838939857288483</c:v>
                </c:pt>
                <c:pt idx="53">
                  <c:v>-0.10280373831775691</c:v>
                </c:pt>
                <c:pt idx="54">
                  <c:v>-6.7831449126413146E-2</c:v>
                </c:pt>
                <c:pt idx="55">
                  <c:v>-5.1177072671443224E-2</c:v>
                </c:pt>
                <c:pt idx="56">
                  <c:v>-2.471678681771361E-2</c:v>
                </c:pt>
                <c:pt idx="57">
                  <c:v>-1.851851851851849E-2</c:v>
                </c:pt>
                <c:pt idx="58">
                  <c:v>7.2538860103628089E-3</c:v>
                </c:pt>
                <c:pt idx="59">
                  <c:v>1.1387163561076719E-2</c:v>
                </c:pt>
                <c:pt idx="60">
                  <c:v>5.0321199143468887E-2</c:v>
                </c:pt>
                <c:pt idx="61">
                  <c:v>4.2643923240938131E-2</c:v>
                </c:pt>
                <c:pt idx="62">
                  <c:v>0.10485651214128033</c:v>
                </c:pt>
                <c:pt idx="63">
                  <c:v>0.25911949685534585</c:v>
                </c:pt>
                <c:pt idx="64">
                  <c:v>0.22580645161290325</c:v>
                </c:pt>
                <c:pt idx="65">
                  <c:v>0.15162037037037024</c:v>
                </c:pt>
                <c:pt idx="66">
                  <c:v>9.0407938257993425E-2</c:v>
                </c:pt>
                <c:pt idx="67">
                  <c:v>7.7669902912621325E-2</c:v>
                </c:pt>
                <c:pt idx="68">
                  <c:v>4.5406546990496288E-2</c:v>
                </c:pt>
                <c:pt idx="69">
                  <c:v>5.1362683438155088E-2</c:v>
                </c:pt>
                <c:pt idx="70">
                  <c:v>6.0699588477366229E-2</c:v>
                </c:pt>
                <c:pt idx="71">
                  <c:v>6.8577277379733959E-2</c:v>
                </c:pt>
                <c:pt idx="72">
                  <c:v>4.9949031600407867E-2</c:v>
                </c:pt>
                <c:pt idx="73">
                  <c:v>5.5214723926380493E-2</c:v>
                </c:pt>
                <c:pt idx="74">
                  <c:v>1.0989010989011172E-2</c:v>
                </c:pt>
                <c:pt idx="75">
                  <c:v>1.998001998001997E-2</c:v>
                </c:pt>
                <c:pt idx="76">
                  <c:v>5.1619433198380582E-2</c:v>
                </c:pt>
                <c:pt idx="77">
                  <c:v>4.4221105527638249E-2</c:v>
                </c:pt>
                <c:pt idx="78">
                  <c:v>4.9544994944388243E-2</c:v>
                </c:pt>
                <c:pt idx="79">
                  <c:v>4.404404404404394E-2</c:v>
                </c:pt>
                <c:pt idx="80">
                  <c:v>5.9595959595959647E-2</c:v>
                </c:pt>
                <c:pt idx="81">
                  <c:v>3.6889332003988029E-2</c:v>
                </c:pt>
                <c:pt idx="82">
                  <c:v>-7.7594568380212614E-3</c:v>
                </c:pt>
                <c:pt idx="83">
                  <c:v>-2.6819923371647625E-2</c:v>
                </c:pt>
                <c:pt idx="84">
                  <c:v>-1.650485436893212E-2</c:v>
                </c:pt>
                <c:pt idx="85">
                  <c:v>-1.6472868217054293E-2</c:v>
                </c:pt>
                <c:pt idx="86">
                  <c:v>2.0750988142292481E-2</c:v>
                </c:pt>
                <c:pt idx="87">
                  <c:v>-4.8971596474045587E-3</c:v>
                </c:pt>
                <c:pt idx="88">
                  <c:v>-1.2512030798845108E-2</c:v>
                </c:pt>
                <c:pt idx="89">
                  <c:v>-1.9249278152069338E-2</c:v>
                </c:pt>
                <c:pt idx="90">
                  <c:v>-1.7341040462427681E-2</c:v>
                </c:pt>
                <c:pt idx="91">
                  <c:v>-1.9175455417066112E-2</c:v>
                </c:pt>
                <c:pt idx="92">
                  <c:v>-2.5738798856053458E-2</c:v>
                </c:pt>
                <c:pt idx="93">
                  <c:v>-8.6538461538462341E-3</c:v>
                </c:pt>
                <c:pt idx="94">
                  <c:v>-9.7751710654936375E-4</c:v>
                </c:pt>
                <c:pt idx="95">
                  <c:v>1.5748031496063186E-2</c:v>
                </c:pt>
                <c:pt idx="96">
                  <c:v>1.2833168805528095E-2</c:v>
                </c:pt>
                <c:pt idx="97">
                  <c:v>2.5615763546797954E-2</c:v>
                </c:pt>
                <c:pt idx="98">
                  <c:v>-1.9361084220717029E-3</c:v>
                </c:pt>
                <c:pt idx="99">
                  <c:v>2.7559055118110409E-2</c:v>
                </c:pt>
                <c:pt idx="100">
                  <c:v>1.3645224171540127E-2</c:v>
                </c:pt>
                <c:pt idx="101">
                  <c:v>2.8459273797840856E-2</c:v>
                </c:pt>
                <c:pt idx="102">
                  <c:v>2.450980392156854E-2</c:v>
                </c:pt>
                <c:pt idx="103">
                  <c:v>3.8123167155425186E-2</c:v>
                </c:pt>
                <c:pt idx="104">
                  <c:v>3.2289628180039109E-2</c:v>
                </c:pt>
                <c:pt idx="105">
                  <c:v>2.7158098933074859E-2</c:v>
                </c:pt>
                <c:pt idx="106">
                  <c:v>3.8160469667319008E-2</c:v>
                </c:pt>
                <c:pt idx="107">
                  <c:v>3.1976744186046568E-2</c:v>
                </c:pt>
                <c:pt idx="108">
                  <c:v>4.1910331384015675E-2</c:v>
                </c:pt>
                <c:pt idx="109">
                  <c:v>3.0739673390970168E-2</c:v>
                </c:pt>
                <c:pt idx="110">
                  <c:v>6.8865179437439528E-2</c:v>
                </c:pt>
                <c:pt idx="111">
                  <c:v>4.6934865900382983E-2</c:v>
                </c:pt>
                <c:pt idx="112">
                  <c:v>4.711538461538467E-2</c:v>
                </c:pt>
                <c:pt idx="113">
                  <c:v>3.2442748091603191E-2</c:v>
                </c:pt>
                <c:pt idx="114">
                  <c:v>5.2631578947368363E-2</c:v>
                </c:pt>
                <c:pt idx="115">
                  <c:v>3.1073446327683607E-2</c:v>
                </c:pt>
                <c:pt idx="116">
                  <c:v>4.8341232227488096E-2</c:v>
                </c:pt>
                <c:pt idx="117">
                  <c:v>3.1161473087818692E-2</c:v>
                </c:pt>
                <c:pt idx="118">
                  <c:v>5.2057977417229173E-2</c:v>
                </c:pt>
                <c:pt idx="119" formatCode="#,##0">
                  <c:v>#N/A</c:v>
                </c:pt>
                <c:pt idx="120" formatCode="#,##0">
                  <c:v>#N/A</c:v>
                </c:pt>
                <c:pt idx="121" formatCode="#,##0">
                  <c:v>#N/A</c:v>
                </c:pt>
                <c:pt idx="122" formatCode="#,##0">
                  <c:v>#N/A</c:v>
                </c:pt>
                <c:pt idx="123" formatCode="#,##0">
                  <c:v>#N/A</c:v>
                </c:pt>
                <c:pt idx="124" formatCode="#,##0">
                  <c:v>#N/A</c:v>
                </c:pt>
                <c:pt idx="125" formatCode="#,##0">
                  <c:v>#N/A</c:v>
                </c:pt>
                <c:pt idx="126" formatCode="#,##0">
                  <c:v>#N/A</c:v>
                </c:pt>
                <c:pt idx="127" formatCode="#,##0">
                  <c:v>#N/A</c:v>
                </c:pt>
                <c:pt idx="128" formatCode="#,##0">
                  <c:v>#N/A</c:v>
                </c:pt>
                <c:pt idx="129" formatCode="#,##0">
                  <c:v>#N/A</c:v>
                </c:pt>
                <c:pt idx="130" formatCode="#,##0">
                  <c:v>#N/A</c:v>
                </c:pt>
                <c:pt idx="131" formatCode="#,##0">
                  <c:v>#N/A</c:v>
                </c:pt>
                <c:pt idx="132" formatCode="#,##0">
                  <c:v>#N/A</c:v>
                </c:pt>
                <c:pt idx="133" formatCode="#,##0">
                  <c:v>#N/A</c:v>
                </c:pt>
                <c:pt idx="134" formatCode="#,##0">
                  <c:v>#N/A</c:v>
                </c:pt>
                <c:pt idx="135" formatCode="#,##0">
                  <c:v>#N/A</c:v>
                </c:pt>
                <c:pt idx="136" formatCode="#,##0">
                  <c:v>#N/A</c:v>
                </c:pt>
                <c:pt idx="137" formatCode="#,##0">
                  <c:v>#N/A</c:v>
                </c:pt>
                <c:pt idx="138" formatCode="#,##0">
                  <c:v>#N/A</c:v>
                </c:pt>
                <c:pt idx="139" formatCode="#,##0">
                  <c:v>#N/A</c:v>
                </c:pt>
                <c:pt idx="140" formatCode="#,##0">
                  <c:v>#N/A</c:v>
                </c:pt>
                <c:pt idx="141" formatCode="#,##0">
                  <c:v>#N/A</c:v>
                </c:pt>
                <c:pt idx="142" formatCode="#,##0">
                  <c:v>#N/A</c:v>
                </c:pt>
                <c:pt idx="143" formatCode="#,##0">
                  <c:v>#N/A</c:v>
                </c:pt>
                <c:pt idx="144" formatCode="#,##0">
                  <c:v>#N/A</c:v>
                </c:pt>
                <c:pt idx="145" formatCode="#,##0">
                  <c:v>#N/A</c:v>
                </c:pt>
                <c:pt idx="146" formatCode="#,##0">
                  <c:v>#N/A</c:v>
                </c:pt>
                <c:pt idx="147" formatCode="#,##0">
                  <c:v>#N/A</c:v>
                </c:pt>
                <c:pt idx="148" formatCode="#,##0">
                  <c:v>#N/A</c:v>
                </c:pt>
                <c:pt idx="149" formatCode="#,##0">
                  <c:v>#N/A</c:v>
                </c:pt>
                <c:pt idx="150" formatCode="#,##0">
                  <c:v>#N/A</c:v>
                </c:pt>
                <c:pt idx="151" formatCode="#,##0">
                  <c:v>#N/A</c:v>
                </c:pt>
                <c:pt idx="152" formatCode="#,##0">
                  <c:v>#N/A</c:v>
                </c:pt>
                <c:pt idx="153" formatCode="#,##0">
                  <c:v>#N/A</c:v>
                </c:pt>
                <c:pt idx="154" formatCode="#,##0">
                  <c:v>#N/A</c:v>
                </c:pt>
                <c:pt idx="155" formatCode="#,##0">
                  <c:v>#N/A</c:v>
                </c:pt>
                <c:pt idx="156" formatCode="#,##0">
                  <c:v>#N/A</c:v>
                </c:pt>
                <c:pt idx="157" formatCode="#,##0">
                  <c:v>#N/A</c:v>
                </c:pt>
                <c:pt idx="158" formatCode="#,##0">
                  <c:v>#N/A</c:v>
                </c:pt>
                <c:pt idx="159" formatCode="#,##0">
                  <c:v>#N/A</c:v>
                </c:pt>
                <c:pt idx="160" formatCode="#,##0">
                  <c:v>#N/A</c:v>
                </c:pt>
                <c:pt idx="161" formatCode="#,##0">
                  <c:v>#N/A</c:v>
                </c:pt>
                <c:pt idx="162" formatCode="#,##0">
                  <c:v>#N/A</c:v>
                </c:pt>
                <c:pt idx="163" formatCode="#,##0">
                  <c:v>#N/A</c:v>
                </c:pt>
                <c:pt idx="164" formatCode="#,##0">
                  <c:v>#N/A</c:v>
                </c:pt>
                <c:pt idx="165" formatCode="#,##0">
                  <c:v>#N/A</c:v>
                </c:pt>
                <c:pt idx="166" formatCode="#,##0">
                  <c:v>#N/A</c:v>
                </c:pt>
                <c:pt idx="167" formatCode="#,##0">
                  <c:v>#N/A</c:v>
                </c:pt>
                <c:pt idx="168" formatCode="#,##0">
                  <c:v>#N/A</c:v>
                </c:pt>
                <c:pt idx="169" formatCode="#,##0">
                  <c:v>#N/A</c:v>
                </c:pt>
                <c:pt idx="170" formatCode="#,##0">
                  <c:v>#N/A</c:v>
                </c:pt>
                <c:pt idx="171" formatCode="#,##0">
                  <c:v>#N/A</c:v>
                </c:pt>
                <c:pt idx="172" formatCode="#,##0">
                  <c:v>#N/A</c:v>
                </c:pt>
                <c:pt idx="173" formatCode="#,##0">
                  <c:v>#N/A</c:v>
                </c:pt>
                <c:pt idx="174" formatCode="#,##0">
                  <c:v>#N/A</c:v>
                </c:pt>
                <c:pt idx="175" formatCode="#,##0">
                  <c:v>#N/A</c:v>
                </c:pt>
                <c:pt idx="176" formatCode="#,##0">
                  <c:v>#N/A</c:v>
                </c:pt>
                <c:pt idx="177" formatCode="#,##0">
                  <c:v>#N/A</c:v>
                </c:pt>
                <c:pt idx="178" formatCode="#,##0">
                  <c:v>#N/A</c:v>
                </c:pt>
                <c:pt idx="179" formatCode="#,##0">
                  <c:v>#N/A</c:v>
                </c:pt>
                <c:pt idx="180" formatCode="#,##0">
                  <c:v>#N/A</c:v>
                </c:pt>
                <c:pt idx="181" formatCode="#,##0">
                  <c:v>#N/A</c:v>
                </c:pt>
                <c:pt idx="182" formatCode="#,##0">
                  <c:v>#N/A</c:v>
                </c:pt>
                <c:pt idx="183" formatCode="#,##0">
                  <c:v>#N/A</c:v>
                </c:pt>
                <c:pt idx="184" formatCode="#,##0">
                  <c:v>#N/A</c:v>
                </c:pt>
                <c:pt idx="185" formatCode="#,##0">
                  <c:v>#N/A</c:v>
                </c:pt>
                <c:pt idx="186" formatCode="#,##0">
                  <c:v>#N/A</c:v>
                </c:pt>
                <c:pt idx="187" formatCode="#,##0">
                  <c:v>#N/A</c:v>
                </c:pt>
                <c:pt idx="188" formatCode="#,##0">
                  <c:v>#N/A</c:v>
                </c:pt>
                <c:pt idx="189" formatCode="#,##0">
                  <c:v>#N/A</c:v>
                </c:pt>
                <c:pt idx="190" formatCode="#,##0">
                  <c:v>#N/A</c:v>
                </c:pt>
                <c:pt idx="191" formatCode="#,##0">
                  <c:v>#N/A</c:v>
                </c:pt>
                <c:pt idx="192" formatCode="#,##0">
                  <c:v>#N/A</c:v>
                </c:pt>
                <c:pt idx="193" formatCode="#,##0">
                  <c:v>#N/A</c:v>
                </c:pt>
                <c:pt idx="194" formatCode="#,##0">
                  <c:v>#N/A</c:v>
                </c:pt>
                <c:pt idx="195" formatCode="#,##0">
                  <c:v>#N/A</c:v>
                </c:pt>
                <c:pt idx="196" formatCode="#,##0">
                  <c:v>#N/A</c:v>
                </c:pt>
                <c:pt idx="197" formatCode="#,##0">
                  <c:v>#N/A</c:v>
                </c:pt>
                <c:pt idx="198" formatCode="#,##0">
                  <c:v>#N/A</c:v>
                </c:pt>
                <c:pt idx="199" formatCode="#,##0">
                  <c:v>#N/A</c:v>
                </c:pt>
                <c:pt idx="200" formatCode="#,##0">
                  <c:v>#N/A</c:v>
                </c:pt>
                <c:pt idx="201" formatCode="#,##0">
                  <c:v>#N/A</c:v>
                </c:pt>
                <c:pt idx="202" formatCode="#,##0">
                  <c:v>#N/A</c:v>
                </c:pt>
                <c:pt idx="203" formatCode="#,##0">
                  <c:v>#N/A</c:v>
                </c:pt>
                <c:pt idx="204" formatCode="#,##0">
                  <c:v>#N/A</c:v>
                </c:pt>
                <c:pt idx="205" formatCode="#,##0">
                  <c:v>#N/A</c:v>
                </c:pt>
                <c:pt idx="206" formatCode="#,##0">
                  <c:v>#N/A</c:v>
                </c:pt>
                <c:pt idx="207" formatCode="#,##0">
                  <c:v>#N/A</c:v>
                </c:pt>
                <c:pt idx="208" formatCode="#,##0">
                  <c:v>#N/A</c:v>
                </c:pt>
                <c:pt idx="209" formatCode="#,##0">
                  <c:v>#N/A</c:v>
                </c:pt>
                <c:pt idx="210" formatCode="#,##0">
                  <c:v>#N/A</c:v>
                </c:pt>
                <c:pt idx="211" formatCode="#,##0">
                  <c:v>#N/A</c:v>
                </c:pt>
                <c:pt idx="212" formatCode="#,##0">
                  <c:v>#N/A</c:v>
                </c:pt>
                <c:pt idx="213" formatCode="#,##0">
                  <c:v>#N/A</c:v>
                </c:pt>
                <c:pt idx="214" formatCode="#,##0">
                  <c:v>#N/A</c:v>
                </c:pt>
                <c:pt idx="215" formatCode="#,##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9D-4379-851D-86ADF13C7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937792"/>
        <c:axId val="235939328"/>
      </c:lineChart>
      <c:lineChart>
        <c:grouping val="standard"/>
        <c:varyColors val="0"/>
        <c:ser>
          <c:idx val="1"/>
          <c:order val="1"/>
          <c:tx>
            <c:strRef>
              <c:f>'איור 32 נתונים'!$C$3</c:f>
              <c:strCache>
                <c:ptCount val="1"/>
                <c:pt idx="0">
                  <c:v>רכיב הזמנות ליצוא</c:v>
                </c:pt>
              </c:strCache>
            </c:strRef>
          </c:tx>
          <c:spPr>
            <a:ln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-1.6368436756291377E-2"/>
                  <c:y val="4.3969684424126423E-2"/>
                </c:manualLayout>
              </c:layout>
              <c:tx>
                <c:rich>
                  <a:bodyPr/>
                  <a:lstStyle/>
                  <a:p>
                    <a:fld id="{300010A9-5545-474A-828D-C71C3396B36C}" type="VALUE">
                      <a:rPr lang="en-US" b="1">
                        <a:solidFill>
                          <a:srgbClr val="DA8F32"/>
                        </a:solidFill>
                      </a:rPr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9D-4379-851D-86ADF13C70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32 נתונים'!$A$4:$A$400</c:f>
              <c:numCache>
                <c:formatCode>m/d/yyyy</c:formatCode>
                <c:ptCount val="21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  <c:pt idx="105">
                  <c:v>45596</c:v>
                </c:pt>
                <c:pt idx="106">
                  <c:v>45626</c:v>
                </c:pt>
                <c:pt idx="107">
                  <c:v>45657</c:v>
                </c:pt>
                <c:pt idx="108">
                  <c:v>45688</c:v>
                </c:pt>
                <c:pt idx="109">
                  <c:v>45716</c:v>
                </c:pt>
                <c:pt idx="110">
                  <c:v>45747</c:v>
                </c:pt>
                <c:pt idx="111">
                  <c:v>45777</c:v>
                </c:pt>
                <c:pt idx="112">
                  <c:v>45808</c:v>
                </c:pt>
                <c:pt idx="113">
                  <c:v>45838</c:v>
                </c:pt>
                <c:pt idx="114">
                  <c:v>45869</c:v>
                </c:pt>
                <c:pt idx="115">
                  <c:v>45900</c:v>
                </c:pt>
                <c:pt idx="116">
                  <c:v>45930</c:v>
                </c:pt>
                <c:pt idx="117">
                  <c:v>45961</c:v>
                </c:pt>
                <c:pt idx="118">
                  <c:v>45991</c:v>
                </c:pt>
                <c:pt idx="119">
                  <c:v>46022</c:v>
                </c:pt>
                <c:pt idx="120">
                  <c:v>46053</c:v>
                </c:pt>
              </c:numCache>
            </c:numRef>
          </c:cat>
          <c:val>
            <c:numRef>
              <c:f>'איור 32 נתונים'!$C$4:$C$400</c:f>
              <c:numCache>
                <c:formatCode>0.0</c:formatCode>
                <c:ptCount val="217"/>
                <c:pt idx="0">
                  <c:v>50.237775047337273</c:v>
                </c:pt>
                <c:pt idx="1">
                  <c:v>49.260110680555002</c:v>
                </c:pt>
                <c:pt idx="2">
                  <c:v>49.547663129528544</c:v>
                </c:pt>
                <c:pt idx="3">
                  <c:v>49.102685427862383</c:v>
                </c:pt>
                <c:pt idx="4">
                  <c:v>48.903411194738318</c:v>
                </c:pt>
                <c:pt idx="5">
                  <c:v>49.717991540921844</c:v>
                </c:pt>
                <c:pt idx="6">
                  <c:v>49.969259370431537</c:v>
                </c:pt>
                <c:pt idx="7">
                  <c:v>50.514391523806189</c:v>
                </c:pt>
                <c:pt idx="8">
                  <c:v>50.805863037845135</c:v>
                </c:pt>
                <c:pt idx="9">
                  <c:v>50.846139874339009</c:v>
                </c:pt>
                <c:pt idx="10">
                  <c:v>51.118072564368475</c:v>
                </c:pt>
                <c:pt idx="11">
                  <c:v>51.182966230013847</c:v>
                </c:pt>
                <c:pt idx="12">
                  <c:v>52.334418791400878</c:v>
                </c:pt>
                <c:pt idx="13">
                  <c:v>52.857318506216743</c:v>
                </c:pt>
                <c:pt idx="14">
                  <c:v>52.465047076107318</c:v>
                </c:pt>
                <c:pt idx="15">
                  <c:v>52.487516178716753</c:v>
                </c:pt>
                <c:pt idx="16">
                  <c:v>52.263640653178726</c:v>
                </c:pt>
                <c:pt idx="17">
                  <c:v>52.589643989461408</c:v>
                </c:pt>
                <c:pt idx="18">
                  <c:v>52.561793979590107</c:v>
                </c:pt>
                <c:pt idx="19">
                  <c:v>53.511192336164299</c:v>
                </c:pt>
                <c:pt idx="20">
                  <c:v>52.437784594310607</c:v>
                </c:pt>
                <c:pt idx="21">
                  <c:v>52.678140354674824</c:v>
                </c:pt>
                <c:pt idx="22">
                  <c:v>53.503241973457087</c:v>
                </c:pt>
                <c:pt idx="23">
                  <c:v>53.838326975080797</c:v>
                </c:pt>
                <c:pt idx="24">
                  <c:v>53.933874676317792</c:v>
                </c:pt>
                <c:pt idx="25">
                  <c:v>53.200082948225216</c:v>
                </c:pt>
                <c:pt idx="26">
                  <c:v>51.872466628859101</c:v>
                </c:pt>
                <c:pt idx="27">
                  <c:v>50.976774697741099</c:v>
                </c:pt>
                <c:pt idx="28">
                  <c:v>50.719704657329018</c:v>
                </c:pt>
                <c:pt idx="29">
                  <c:v>50.335507755545734</c:v>
                </c:pt>
                <c:pt idx="30">
                  <c:v>50.151625811289712</c:v>
                </c:pt>
                <c:pt idx="31">
                  <c:v>50.139153513815323</c:v>
                </c:pt>
                <c:pt idx="32">
                  <c:v>49.586853804071559</c:v>
                </c:pt>
                <c:pt idx="33">
                  <c:v>49.797217501017322</c:v>
                </c:pt>
                <c:pt idx="34">
                  <c:v>49.655323069206275</c:v>
                </c:pt>
                <c:pt idx="35">
                  <c:v>49.674562094556528</c:v>
                </c:pt>
                <c:pt idx="36">
                  <c:v>49.418831977630262</c:v>
                </c:pt>
                <c:pt idx="37">
                  <c:v>49.074599197426743</c:v>
                </c:pt>
                <c:pt idx="38">
                  <c:v>49.030558634153344</c:v>
                </c:pt>
                <c:pt idx="39">
                  <c:v>49.074805786910318</c:v>
                </c:pt>
                <c:pt idx="40">
                  <c:v>49.10433246372623</c:v>
                </c:pt>
                <c:pt idx="41">
                  <c:v>48.854520780946736</c:v>
                </c:pt>
                <c:pt idx="42">
                  <c:v>48.318385712643476</c:v>
                </c:pt>
                <c:pt idx="43">
                  <c:v>47.45209833723117</c:v>
                </c:pt>
                <c:pt idx="44">
                  <c:v>48.002984155865491</c:v>
                </c:pt>
                <c:pt idx="45">
                  <c:v>49.017384644161091</c:v>
                </c:pt>
                <c:pt idx="46">
                  <c:v>49.011900970902467</c:v>
                </c:pt>
                <c:pt idx="47">
                  <c:v>49.154710021250608</c:v>
                </c:pt>
                <c:pt idx="48">
                  <c:v>49.516274270833797</c:v>
                </c:pt>
                <c:pt idx="49">
                  <c:v>44.988894449968519</c:v>
                </c:pt>
                <c:pt idx="50">
                  <c:v>42.958159373745296</c:v>
                </c:pt>
                <c:pt idx="51">
                  <c:v>27.080345644100682</c:v>
                </c:pt>
                <c:pt idx="52">
                  <c:v>32.254774707046529</c:v>
                </c:pt>
                <c:pt idx="53">
                  <c:v>43.464760214180643</c:v>
                </c:pt>
                <c:pt idx="54">
                  <c:v>47.163508748758723</c:v>
                </c:pt>
                <c:pt idx="55">
                  <c:v>49.936578779141328</c:v>
                </c:pt>
                <c:pt idx="56">
                  <c:v>51.723820333650586</c:v>
                </c:pt>
                <c:pt idx="57">
                  <c:v>51.268455130060623</c:v>
                </c:pt>
                <c:pt idx="58">
                  <c:v>51.798387269332459</c:v>
                </c:pt>
                <c:pt idx="59">
                  <c:v>51.088950631099749</c:v>
                </c:pt>
                <c:pt idx="60">
                  <c:v>50.150393155340211</c:v>
                </c:pt>
                <c:pt idx="61">
                  <c:v>51.084830637970349</c:v>
                </c:pt>
                <c:pt idx="62">
                  <c:v>53.421051219029962</c:v>
                </c:pt>
                <c:pt idx="63">
                  <c:v>54.702001246448226</c:v>
                </c:pt>
                <c:pt idx="64">
                  <c:v>54.920600408516641</c:v>
                </c:pt>
                <c:pt idx="65">
                  <c:v>53.133922279743388</c:v>
                </c:pt>
                <c:pt idx="66">
                  <c:v>52.720058224269948</c:v>
                </c:pt>
                <c:pt idx="67">
                  <c:v>50.97693719741924</c:v>
                </c:pt>
                <c:pt idx="68">
                  <c:v>51.019262233105835</c:v>
                </c:pt>
                <c:pt idx="69">
                  <c:v>50.59850583834907</c:v>
                </c:pt>
                <c:pt idx="70">
                  <c:v>51.367119606035381</c:v>
                </c:pt>
                <c:pt idx="71">
                  <c:v>51.244052260316394</c:v>
                </c:pt>
                <c:pt idx="72">
                  <c:v>49.714483983579932</c:v>
                </c:pt>
                <c:pt idx="73">
                  <c:v>50.975407497448678</c:v>
                </c:pt>
                <c:pt idx="74">
                  <c:v>48.105318761995541</c:v>
                </c:pt>
                <c:pt idx="75">
                  <c:v>48.296020166910985</c:v>
                </c:pt>
                <c:pt idx="76">
                  <c:v>47.967488939826282</c:v>
                </c:pt>
                <c:pt idx="77">
                  <c:v>49.498928241279565</c:v>
                </c:pt>
                <c:pt idx="78">
                  <c:v>47.993648926199832</c:v>
                </c:pt>
                <c:pt idx="79">
                  <c:v>47.02396654975805</c:v>
                </c:pt>
                <c:pt idx="80">
                  <c:v>45.921043038650517</c:v>
                </c:pt>
                <c:pt idx="81">
                  <c:v>46.176965410389094</c:v>
                </c:pt>
                <c:pt idx="82">
                  <c:v>46.236818691308351</c:v>
                </c:pt>
                <c:pt idx="83">
                  <c:v>46.159734317088891</c:v>
                </c:pt>
                <c:pt idx="84">
                  <c:v>47.450283660755076</c:v>
                </c:pt>
                <c:pt idx="85">
                  <c:v>48.302231120251022</c:v>
                </c:pt>
                <c:pt idx="86">
                  <c:v>47.656194925363259</c:v>
                </c:pt>
                <c:pt idx="87">
                  <c:v>48.387852026241319</c:v>
                </c:pt>
                <c:pt idx="88">
                  <c:v>47.264399645323898</c:v>
                </c:pt>
                <c:pt idx="89">
                  <c:v>47.062282207295546</c:v>
                </c:pt>
                <c:pt idx="90">
                  <c:v>46.413933242904967</c:v>
                </c:pt>
                <c:pt idx="91">
                  <c:v>47.016905656771314</c:v>
                </c:pt>
                <c:pt idx="92">
                  <c:v>47.639309827640723</c:v>
                </c:pt>
                <c:pt idx="93">
                  <c:v>47.460356615391696</c:v>
                </c:pt>
                <c:pt idx="94">
                  <c:v>48.115120484611694</c:v>
                </c:pt>
                <c:pt idx="95">
                  <c:v>48.062347140394934</c:v>
                </c:pt>
                <c:pt idx="96">
                  <c:v>48.800486003236827</c:v>
                </c:pt>
                <c:pt idx="97">
                  <c:v>49.344318379273197</c:v>
                </c:pt>
                <c:pt idx="98">
                  <c:v>49.5501394257928</c:v>
                </c:pt>
                <c:pt idx="99">
                  <c:v>50.455286811443763</c:v>
                </c:pt>
                <c:pt idx="100">
                  <c:v>50.4</c:v>
                </c:pt>
                <c:pt idx="101">
                  <c:v>49.3</c:v>
                </c:pt>
                <c:pt idx="102">
                  <c:v>49.4</c:v>
                </c:pt>
                <c:pt idx="103">
                  <c:v>48.4</c:v>
                </c:pt>
                <c:pt idx="104">
                  <c:v>47.5</c:v>
                </c:pt>
                <c:pt idx="105">
                  <c:v>48.3</c:v>
                </c:pt>
                <c:pt idx="106">
                  <c:v>48.6</c:v>
                </c:pt>
                <c:pt idx="107">
                  <c:v>48.1</c:v>
                </c:pt>
                <c:pt idx="108">
                  <c:v>49.4</c:v>
                </c:pt>
                <c:pt idx="109">
                  <c:v>49.6</c:v>
                </c:pt>
                <c:pt idx="110">
                  <c:v>50.1</c:v>
                </c:pt>
                <c:pt idx="111">
                  <c:v>47.2</c:v>
                </c:pt>
                <c:pt idx="112">
                  <c:v>48</c:v>
                </c:pt>
                <c:pt idx="113">
                  <c:v>49.2</c:v>
                </c:pt>
                <c:pt idx="114">
                  <c:v>48.2</c:v>
                </c:pt>
                <c:pt idx="115">
                  <c:v>48.7</c:v>
                </c:pt>
                <c:pt idx="116">
                  <c:v>48.7</c:v>
                </c:pt>
                <c:pt idx="117">
                  <c:v>48.5</c:v>
                </c:pt>
                <c:pt idx="118">
                  <c:v>50</c:v>
                </c:pt>
                <c:pt idx="119">
                  <c:v>49.1</c:v>
                </c:pt>
                <c:pt idx="120">
                  <c:v>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9D-4379-851D-86ADF13C7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17695"/>
        <c:axId val="57724255"/>
      </c:lineChart>
      <c:dateAx>
        <c:axId val="235937792"/>
        <c:scaling>
          <c:orientation val="minMax"/>
          <c:min val="42613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22225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</c:spPr>
        <c:txPr>
          <a:bodyPr rot="-2700000"/>
          <a:lstStyle/>
          <a:p>
            <a:pPr>
              <a:defRPr/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6"/>
      </c:dateAx>
      <c:valAx>
        <c:axId val="235939328"/>
        <c:scaling>
          <c:orientation val="minMax"/>
          <c:max val="0.30000000000000004"/>
          <c:min val="-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b="1">
                <a:solidFill>
                  <a:srgbClr val="008DA3"/>
                </a:solidFill>
              </a:defRPr>
            </a:pPr>
            <a:endParaRPr lang="he-IL"/>
          </a:p>
        </c:txPr>
        <c:crossAx val="235937792"/>
        <c:crosses val="autoZero"/>
        <c:crossBetween val="between"/>
      </c:valAx>
      <c:valAx>
        <c:axId val="57724255"/>
        <c:scaling>
          <c:orientation val="minMax"/>
          <c:max val="75"/>
          <c:min val="25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57717695"/>
        <c:crosses val="max"/>
        <c:crossBetween val="between"/>
      </c:valAx>
      <c:dateAx>
        <c:axId val="5771769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7724255"/>
        <c:crosses val="autoZero"/>
        <c:auto val="0"/>
        <c:lblOffset val="100"/>
        <c:baseTimeUnit val="day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7447246041376027"/>
          <c:y val="0.95932244016839785"/>
          <c:w val="0.30871654251001979"/>
          <c:h val="4.067755983160215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0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34: </a:t>
            </a: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מדד מנהלי הרכש הגלובלי
</a:t>
            </a:r>
            <a:r>
              <a:rPr lang="he-IL" sz="1200" b="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ינואר 2016 </a:t>
            </a:r>
            <a:r>
              <a:rPr lang="he-IL" sz="1200" b="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עד ינואר 2026</a:t>
            </a:r>
          </a:p>
        </c:rich>
      </c:tx>
      <c:layout>
        <c:manualLayout>
          <c:xMode val="edge"/>
          <c:yMode val="edge"/>
          <c:x val="0.39923187045471648"/>
          <c:y val="1.3369825091229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156892042713211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25400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1"/>
              <c:layout>
                <c:manualLayout>
                  <c:x val="-2.6251666615431032E-3"/>
                  <c:y val="1.65209703237436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52.3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BB7-4B33-9256-CCF4880FBE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52.7</c:v>
                </c:pt>
                <c:pt idx="86">
                  <c:v>50.7</c:v>
                </c:pt>
                <c:pt idx="87">
                  <c:v>51.9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47</c:v>
                </c:pt>
                <c:pt idx="96">
                  <c:v>43.5</c:v>
                </c:pt>
                <c:pt idx="97">
                  <c:v>46.8</c:v>
                </c:pt>
                <c:pt idx="98">
                  <c:v>55.1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49.9</c:v>
                </c:pt>
                <c:pt idx="103">
                  <c:v>49</c:v>
                </c:pt>
                <c:pt idx="104">
                  <c:v>50</c:v>
                </c:pt>
                <c:pt idx="105">
                  <c:v>51.8</c:v>
                </c:pt>
                <c:pt idx="106">
                  <c:v>53.9</c:v>
                </c:pt>
                <c:pt idx="107">
                  <c:v>54.6</c:v>
                </c:pt>
                <c:pt idx="108">
                  <c:v>54.7</c:v>
                </c:pt>
                <c:pt idx="109">
                  <c:v>55.5</c:v>
                </c:pt>
                <c:pt idx="110">
                  <c:v>53.5</c:v>
                </c:pt>
                <c:pt idx="111">
                  <c:v>53</c:v>
                </c:pt>
                <c:pt idx="112">
                  <c:v>52.7</c:v>
                </c:pt>
                <c:pt idx="113">
                  <c:v>52</c:v>
                </c:pt>
                <c:pt idx="114">
                  <c:v>51.2</c:v>
                </c:pt>
                <c:pt idx="115">
                  <c:v>52.1</c:v>
                </c:pt>
                <c:pt idx="116">
                  <c:v>53.1</c:v>
                </c:pt>
                <c:pt idx="117">
                  <c:v>53.4</c:v>
                </c:pt>
                <c:pt idx="118">
                  <c:v>53.3</c:v>
                </c:pt>
                <c:pt idx="119">
                  <c:v>53.7</c:v>
                </c:pt>
                <c:pt idx="120">
                  <c:v>53.5</c:v>
                </c:pt>
                <c:pt idx="121">
                  <c:v>54.3</c:v>
                </c:pt>
                <c:pt idx="122">
                  <c:v>53.4</c:v>
                </c:pt>
                <c:pt idx="123">
                  <c:v>52.4</c:v>
                </c:pt>
                <c:pt idx="124">
                  <c:v>52.2</c:v>
                </c:pt>
                <c:pt idx="125">
                  <c:v>51.2</c:v>
                </c:pt>
                <c:pt idx="126">
                  <c:v>52.5</c:v>
                </c:pt>
                <c:pt idx="127">
                  <c:v>52.9</c:v>
                </c:pt>
                <c:pt idx="128">
                  <c:v>52.4</c:v>
                </c:pt>
                <c:pt idx="129">
                  <c:v>51.9</c:v>
                </c:pt>
                <c:pt idx="130">
                  <c:v>52.3</c:v>
                </c:pt>
                <c:pt idx="131">
                  <c:v>52.6</c:v>
                </c:pt>
                <c:pt idx="132">
                  <c:v>51.9</c:v>
                </c:pt>
                <c:pt idx="133">
                  <c:v>50.9</c:v>
                </c:pt>
                <c:pt idx="134">
                  <c:v>51.8</c:v>
                </c:pt>
                <c:pt idx="135">
                  <c:v>51.6</c:v>
                </c:pt>
                <c:pt idx="136">
                  <c:v>52.8</c:v>
                </c:pt>
                <c:pt idx="137">
                  <c:v>52.6</c:v>
                </c:pt>
                <c:pt idx="138">
                  <c:v>52.4</c:v>
                </c:pt>
                <c:pt idx="139">
                  <c:v>52.3</c:v>
                </c:pt>
                <c:pt idx="140">
                  <c:v>52.1</c:v>
                </c:pt>
                <c:pt idx="141">
                  <c:v>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B7-4B33-9256-CCF4880FBE25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25400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41"/>
              <c:layout>
                <c:manualLayout>
                  <c:x val="-1.8770650338514145E-3"/>
                  <c:y val="-1.699120042373753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52.6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B7-4B33-9256-CCF4880FBE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52.3</c:v>
                </c:pt>
                <c:pt idx="80">
                  <c:v>51.9</c:v>
                </c:pt>
                <c:pt idx="81">
                  <c:v>52.3</c:v>
                </c:pt>
                <c:pt idx="82">
                  <c:v>53.7</c:v>
                </c:pt>
                <c:pt idx="83">
                  <c:v>55.7</c:v>
                </c:pt>
                <c:pt idx="84">
                  <c:v>57.9</c:v>
                </c:pt>
                <c:pt idx="85">
                  <c:v>60.8</c:v>
                </c:pt>
                <c:pt idx="86">
                  <c:v>59</c:v>
                </c:pt>
                <c:pt idx="87">
                  <c:v>57.3</c:v>
                </c:pt>
                <c:pt idx="88">
                  <c:v>54</c:v>
                </c:pt>
                <c:pt idx="89">
                  <c:v>53.7</c:v>
                </c:pt>
                <c:pt idx="90">
                  <c:v>55.1</c:v>
                </c:pt>
                <c:pt idx="91">
                  <c:v>55.7</c:v>
                </c:pt>
                <c:pt idx="92">
                  <c:v>54.7</c:v>
                </c:pt>
                <c:pt idx="93">
                  <c:v>51.2</c:v>
                </c:pt>
                <c:pt idx="94">
                  <c:v>54.6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52.4</c:v>
                </c:pt>
                <c:pt idx="99">
                  <c:v>49</c:v>
                </c:pt>
                <c:pt idx="100">
                  <c:v>46.9</c:v>
                </c:pt>
                <c:pt idx="101">
                  <c:v>49.2</c:v>
                </c:pt>
                <c:pt idx="102">
                  <c:v>48.5</c:v>
                </c:pt>
                <c:pt idx="103">
                  <c:v>47.4</c:v>
                </c:pt>
                <c:pt idx="104">
                  <c:v>47.1</c:v>
                </c:pt>
                <c:pt idx="105">
                  <c:v>48.4</c:v>
                </c:pt>
                <c:pt idx="106">
                  <c:v>51</c:v>
                </c:pt>
                <c:pt idx="107">
                  <c:v>52.5</c:v>
                </c:pt>
                <c:pt idx="108">
                  <c:v>53.6</c:v>
                </c:pt>
                <c:pt idx="109">
                  <c:v>53.6</c:v>
                </c:pt>
                <c:pt idx="110">
                  <c:v>52.1</c:v>
                </c:pt>
                <c:pt idx="111">
                  <c:v>50.9</c:v>
                </c:pt>
                <c:pt idx="112">
                  <c:v>49.4</c:v>
                </c:pt>
                <c:pt idx="113">
                  <c:v>49.6</c:v>
                </c:pt>
                <c:pt idx="114">
                  <c:v>49.4</c:v>
                </c:pt>
                <c:pt idx="115">
                  <c:v>49.6</c:v>
                </c:pt>
                <c:pt idx="116">
                  <c:v>49.9</c:v>
                </c:pt>
                <c:pt idx="117">
                  <c:v>50.8</c:v>
                </c:pt>
                <c:pt idx="118">
                  <c:v>51.4</c:v>
                </c:pt>
                <c:pt idx="119">
                  <c:v>51.5</c:v>
                </c:pt>
                <c:pt idx="120">
                  <c:v>51.7</c:v>
                </c:pt>
                <c:pt idx="121">
                  <c:v>53.4</c:v>
                </c:pt>
                <c:pt idx="122">
                  <c:v>52.8</c:v>
                </c:pt>
                <c:pt idx="123">
                  <c:v>52.7</c:v>
                </c:pt>
                <c:pt idx="124">
                  <c:v>53.2</c:v>
                </c:pt>
                <c:pt idx="125">
                  <c:v>52.3</c:v>
                </c:pt>
                <c:pt idx="126">
                  <c:v>52.3</c:v>
                </c:pt>
                <c:pt idx="127">
                  <c:v>52.2</c:v>
                </c:pt>
                <c:pt idx="128">
                  <c:v>52.7</c:v>
                </c:pt>
                <c:pt idx="129">
                  <c:v>51.7</c:v>
                </c:pt>
                <c:pt idx="130">
                  <c:v>51</c:v>
                </c:pt>
                <c:pt idx="131">
                  <c:v>51.8</c:v>
                </c:pt>
                <c:pt idx="132">
                  <c:v>50.1</c:v>
                </c:pt>
                <c:pt idx="133">
                  <c:v>51.4</c:v>
                </c:pt>
                <c:pt idx="134">
                  <c:v>51.7</c:v>
                </c:pt>
                <c:pt idx="135">
                  <c:v>53.1</c:v>
                </c:pt>
                <c:pt idx="136">
                  <c:v>53.1</c:v>
                </c:pt>
                <c:pt idx="137">
                  <c:v>52.4</c:v>
                </c:pt>
                <c:pt idx="138">
                  <c:v>53.3</c:v>
                </c:pt>
                <c:pt idx="139">
                  <c:v>53</c:v>
                </c:pt>
                <c:pt idx="140">
                  <c:v>51.9</c:v>
                </c:pt>
                <c:pt idx="141">
                  <c:v>52.6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B7-4B33-9256-CCF4880FBE25}"/>
            </c:ext>
          </c:extLst>
        </c:ser>
        <c:ser>
          <c:idx val="2"/>
          <c:order val="2"/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B7-4B33-9256-CCF4880FB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6053"/>
          <c:min val="4240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6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1689087932682635E-2"/>
          <c:y val="0.94986974022667614"/>
          <c:w val="0.60827859864218825"/>
          <c:h val="4.0824358838553253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35ב</a:t>
            </a:r>
            <a:r>
              <a:rPr lang="he-IL" sz="1100" b="1" dirty="0">
                <a:solidFill>
                  <a:schemeClr val="tx1"/>
                </a:solidFill>
              </a:rPr>
              <a:t>: אינפלציה בניכוי מזון </a:t>
            </a:r>
            <a:r>
              <a:rPr lang="he-IL" sz="1100" b="1" dirty="0" smtClean="0">
                <a:solidFill>
                  <a:schemeClr val="tx1"/>
                </a:solidFill>
              </a:rPr>
              <a:t>ואנרגיה</a:t>
            </a:r>
          </a:p>
          <a:p>
            <a:pPr>
              <a:defRPr/>
            </a:pPr>
            <a:r>
              <a:rPr lang="he-IL" sz="1100" b="0" dirty="0" smtClean="0">
                <a:solidFill>
                  <a:schemeClr val="tx1"/>
                </a:solidFill>
              </a:rPr>
              <a:t>ינואר</a:t>
            </a:r>
            <a:r>
              <a:rPr lang="he-IL" sz="1100" b="0" baseline="0" dirty="0" smtClean="0">
                <a:solidFill>
                  <a:schemeClr val="tx1"/>
                </a:solidFill>
              </a:rPr>
              <a:t> 2022 עד ינואר 2026</a:t>
            </a:r>
            <a:endParaRPr lang="he-IL" sz="11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921455199897158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0957597240798329E-2"/>
          <c:y val="0.10774107360087568"/>
          <c:w val="0.42297529537151762"/>
          <c:h val="0.72205364540555661"/>
        </c:manualLayout>
      </c:layout>
      <c:areaChart>
        <c:grouping val="stacked"/>
        <c:varyColors val="0"/>
        <c:ser>
          <c:idx val="3"/>
          <c:order val="3"/>
          <c:tx>
            <c:strRef>
              <c:f>'איור 34ב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נתונים'!$E$3:$E$100</c:f>
              <c:numCache>
                <c:formatCode>General</c:formatCode>
                <c:ptCount val="98"/>
                <c:pt idx="0">
                  <c:v>0.85658250000000002</c:v>
                </c:pt>
                <c:pt idx="1">
                  <c:v>0.81425780000000003</c:v>
                </c:pt>
                <c:pt idx="2">
                  <c:v>0.91268905</c:v>
                </c:pt>
                <c:pt idx="3">
                  <c:v>0.90394995</c:v>
                </c:pt>
                <c:pt idx="4">
                  <c:v>0.90198299999999998</c:v>
                </c:pt>
                <c:pt idx="5">
                  <c:v>0.99914835000000002</c:v>
                </c:pt>
                <c:pt idx="6">
                  <c:v>0.91757694999999995</c:v>
                </c:pt>
                <c:pt idx="7">
                  <c:v>0.91744349999999997</c:v>
                </c:pt>
                <c:pt idx="8">
                  <c:v>1.1003305000000001</c:v>
                </c:pt>
                <c:pt idx="9">
                  <c:v>0.97264954999999997</c:v>
                </c:pt>
                <c:pt idx="10">
                  <c:v>0.40143909999999999</c:v>
                </c:pt>
                <c:pt idx="11">
                  <c:v>0.58630369999999998</c:v>
                </c:pt>
                <c:pt idx="12">
                  <c:v>0.47839104999999998</c:v>
                </c:pt>
                <c:pt idx="13">
                  <c:v>0.34357009999999999</c:v>
                </c:pt>
                <c:pt idx="14">
                  <c:v>0.25789499999999999</c:v>
                </c:pt>
                <c:pt idx="15">
                  <c:v>0.1140143</c:v>
                </c:pt>
                <c:pt idx="16">
                  <c:v>3.3860549999999998E-3</c:v>
                </c:pt>
                <c:pt idx="17">
                  <c:v>0.17410085</c:v>
                </c:pt>
                <c:pt idx="18">
                  <c:v>0.16895205499999999</c:v>
                </c:pt>
                <c:pt idx="19">
                  <c:v>0.75422535000000002</c:v>
                </c:pt>
                <c:pt idx="20">
                  <c:v>0.49291370000000001</c:v>
                </c:pt>
                <c:pt idx="21">
                  <c:v>0.53429740000000003</c:v>
                </c:pt>
                <c:pt idx="22">
                  <c:v>0.68360385000000001</c:v>
                </c:pt>
                <c:pt idx="23">
                  <c:v>0.96388770000000001</c:v>
                </c:pt>
                <c:pt idx="24">
                  <c:v>0.8570238</c:v>
                </c:pt>
                <c:pt idx="25">
                  <c:v>0.76077015000000003</c:v>
                </c:pt>
                <c:pt idx="26">
                  <c:v>1.0452220000000001</c:v>
                </c:pt>
                <c:pt idx="27">
                  <c:v>1.2548064999999999</c:v>
                </c:pt>
                <c:pt idx="28">
                  <c:v>1.4361815</c:v>
                </c:pt>
                <c:pt idx="29">
                  <c:v>1.7483525</c:v>
                </c:pt>
                <c:pt idx="30">
                  <c:v>1.845529</c:v>
                </c:pt>
                <c:pt idx="31">
                  <c:v>1.9848034999999999</c:v>
                </c:pt>
                <c:pt idx="32">
                  <c:v>2.4694544999999999</c:v>
                </c:pt>
                <c:pt idx="33">
                  <c:v>2.6703804999999998</c:v>
                </c:pt>
                <c:pt idx="34">
                  <c:v>3.2716324999999999</c:v>
                </c:pt>
                <c:pt idx="35">
                  <c:v>3.6033430000000002</c:v>
                </c:pt>
                <c:pt idx="36">
                  <c:v>3.7841089999999999</c:v>
                </c:pt>
                <c:pt idx="37">
                  <c:v>4.2961064999999996</c:v>
                </c:pt>
                <c:pt idx="38">
                  <c:v>4.4690494999999997</c:v>
                </c:pt>
                <c:pt idx="39">
                  <c:v>4.6745239999999999</c:v>
                </c:pt>
                <c:pt idx="40">
                  <c:v>4.7640884999999997</c:v>
                </c:pt>
                <c:pt idx="41">
                  <c:v>4.7396440000000002</c:v>
                </c:pt>
                <c:pt idx="42">
                  <c:v>4.9592090000000004</c:v>
                </c:pt>
                <c:pt idx="43">
                  <c:v>5.0854990000000004</c:v>
                </c:pt>
                <c:pt idx="44">
                  <c:v>5.1649159999999998</c:v>
                </c:pt>
                <c:pt idx="45">
                  <c:v>5.1795654999999998</c:v>
                </c:pt>
                <c:pt idx="46">
                  <c:v>5.0205630000000001</c:v>
                </c:pt>
                <c:pt idx="47">
                  <c:v>4.6277945000000003</c:v>
                </c:pt>
                <c:pt idx="48">
                  <c:v>4.4774459999999996</c:v>
                </c:pt>
                <c:pt idx="49">
                  <c:v>4.3622354999999997</c:v>
                </c:pt>
                <c:pt idx="50">
                  <c:v>4.0704675000000003</c:v>
                </c:pt>
                <c:pt idx="51">
                  <c:v>3.7869389999999998</c:v>
                </c:pt>
                <c:pt idx="52">
                  <c:v>3.5306570000000002</c:v>
                </c:pt>
                <c:pt idx="53">
                  <c:v>3.1946485</c:v>
                </c:pt>
                <c:pt idx="54">
                  <c:v>2.9435280000000001</c:v>
                </c:pt>
                <c:pt idx="55">
                  <c:v>2.8813735</c:v>
                </c:pt>
                <c:pt idx="56">
                  <c:v>2.6871130000000001</c:v>
                </c:pt>
                <c:pt idx="57">
                  <c:v>2.7093805</c:v>
                </c:pt>
                <c:pt idx="58">
                  <c:v>2.3894215000000001</c:v>
                </c:pt>
                <c:pt idx="59">
                  <c:v>2.6206559999999999</c:v>
                </c:pt>
                <c:pt idx="60">
                  <c:v>2.4124310000000002</c:v>
                </c:pt>
                <c:pt idx="61">
                  <c:v>2.2844875</c:v>
                </c:pt>
                <c:pt idx="62">
                  <c:v>2.2867815</c:v>
                </c:pt>
                <c:pt idx="63">
                  <c:v>2.3913224999999998</c:v>
                </c:pt>
                <c:pt idx="64">
                  <c:v>2.087923</c:v>
                </c:pt>
                <c:pt idx="65">
                  <c:v>1.9086615</c:v>
                </c:pt>
                <c:pt idx="66">
                  <c:v>1.8468135000000001</c:v>
                </c:pt>
                <c:pt idx="67">
                  <c:v>1.7319245000000001</c:v>
                </c:pt>
                <c:pt idx="68">
                  <c:v>1.6829654999999999</c:v>
                </c:pt>
                <c:pt idx="69">
                  <c:v>1.8099354999999999</c:v>
                </c:pt>
                <c:pt idx="70">
                  <c:v>2.0251055</c:v>
                </c:pt>
                <c:pt idx="71">
                  <c:v>1.9324645</c:v>
                </c:pt>
                <c:pt idx="72">
                  <c:v>1.8680615</c:v>
                </c:pt>
                <c:pt idx="73">
                  <c:v>1.869246</c:v>
                </c:pt>
                <c:pt idx="74">
                  <c:v>1.9</c:v>
                </c:pt>
                <c:pt idx="75">
                  <c:v>1.96</c:v>
                </c:pt>
                <c:pt idx="76">
                  <c:v>2.1</c:v>
                </c:pt>
                <c:pt idx="77">
                  <c:v>1.96</c:v>
                </c:pt>
                <c:pt idx="78">
                  <c:v>2.08</c:v>
                </c:pt>
                <c:pt idx="79">
                  <c:v>2.0329999999999999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8-450B-B18D-218CCA846009}"/>
            </c:ext>
          </c:extLst>
        </c:ser>
        <c:ser>
          <c:idx val="4"/>
          <c:order val="4"/>
          <c:tx>
            <c:strRef>
              <c:f>'איור 34ב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נתונים'!$F$3:$F$100</c:f>
              <c:numCache>
                <c:formatCode>General</c:formatCode>
                <c:ptCount val="98"/>
                <c:pt idx="0">
                  <c:v>1.5736849999999998</c:v>
                </c:pt>
                <c:pt idx="1">
                  <c:v>1.6937682000000001</c:v>
                </c:pt>
                <c:pt idx="2">
                  <c:v>1.7082969499999998</c:v>
                </c:pt>
                <c:pt idx="3">
                  <c:v>1.65142605</c:v>
                </c:pt>
                <c:pt idx="4">
                  <c:v>1.6720190000000001</c:v>
                </c:pt>
                <c:pt idx="5">
                  <c:v>1.4665276500000002</c:v>
                </c:pt>
                <c:pt idx="6">
                  <c:v>1.37206655</c:v>
                </c:pt>
                <c:pt idx="7">
                  <c:v>1.5661119999999999</c:v>
                </c:pt>
                <c:pt idx="8">
                  <c:v>1.4128775</c:v>
                </c:pt>
                <c:pt idx="9">
                  <c:v>1.2730804500000001</c:v>
                </c:pt>
                <c:pt idx="10">
                  <c:v>1.8970323999999998</c:v>
                </c:pt>
                <c:pt idx="11">
                  <c:v>1.6756388</c:v>
                </c:pt>
                <c:pt idx="12">
                  <c:v>1.85714845</c:v>
                </c:pt>
                <c:pt idx="13">
                  <c:v>2.1361108999999998</c:v>
                </c:pt>
                <c:pt idx="14">
                  <c:v>1.6925775000000001</c:v>
                </c:pt>
                <c:pt idx="15">
                  <c:v>2.0415242</c:v>
                </c:pt>
                <c:pt idx="16">
                  <c:v>2.283573445</c:v>
                </c:pt>
                <c:pt idx="17">
                  <c:v>2.0145791500000003</c:v>
                </c:pt>
                <c:pt idx="18">
                  <c:v>1.9329314449999999</c:v>
                </c:pt>
                <c:pt idx="19">
                  <c:v>1.5963546499999999</c:v>
                </c:pt>
                <c:pt idx="20">
                  <c:v>1.7140313000000003</c:v>
                </c:pt>
                <c:pt idx="21">
                  <c:v>1.6402450999999998</c:v>
                </c:pt>
                <c:pt idx="22">
                  <c:v>1.86596165</c:v>
                </c:pt>
                <c:pt idx="23">
                  <c:v>2.1979972999999999</c:v>
                </c:pt>
                <c:pt idx="24">
                  <c:v>2.3298832000000003</c:v>
                </c:pt>
                <c:pt idx="25">
                  <c:v>2.5378653500000001</c:v>
                </c:pt>
                <c:pt idx="26">
                  <c:v>2.5605595000000001</c:v>
                </c:pt>
                <c:pt idx="27">
                  <c:v>2.7221195000000002</c:v>
                </c:pt>
                <c:pt idx="28">
                  <c:v>3.0932810000000002</c:v>
                </c:pt>
                <c:pt idx="29">
                  <c:v>2.9943184999999994</c:v>
                </c:pt>
                <c:pt idx="30">
                  <c:v>3.3037555000000003</c:v>
                </c:pt>
                <c:pt idx="31">
                  <c:v>3.6146859999999998</c:v>
                </c:pt>
                <c:pt idx="32">
                  <c:v>3.6044835000000002</c:v>
                </c:pt>
                <c:pt idx="33">
                  <c:v>3.7739490000000004</c:v>
                </c:pt>
                <c:pt idx="34">
                  <c:v>3.3497139999999996</c:v>
                </c:pt>
                <c:pt idx="35">
                  <c:v>3.2739164999999999</c:v>
                </c:pt>
                <c:pt idx="36">
                  <c:v>3.6788014999999996</c:v>
                </c:pt>
                <c:pt idx="37">
                  <c:v>4.1137319999999997</c:v>
                </c:pt>
                <c:pt idx="38">
                  <c:v>3.9672710000000011</c:v>
                </c:pt>
                <c:pt idx="39">
                  <c:v>3.8885164999999997</c:v>
                </c:pt>
                <c:pt idx="40">
                  <c:v>3.9700945000000001</c:v>
                </c:pt>
                <c:pt idx="41">
                  <c:v>4.3367170000000002</c:v>
                </c:pt>
                <c:pt idx="42">
                  <c:v>4.3801125000000001</c:v>
                </c:pt>
                <c:pt idx="43">
                  <c:v>4.7167934999999996</c:v>
                </c:pt>
                <c:pt idx="44">
                  <c:v>5.1615339999999996</c:v>
                </c:pt>
                <c:pt idx="45">
                  <c:v>5.1808745000000007</c:v>
                </c:pt>
                <c:pt idx="46">
                  <c:v>4.7066229999999996</c:v>
                </c:pt>
                <c:pt idx="47">
                  <c:v>4.8690885000000002</c:v>
                </c:pt>
                <c:pt idx="48">
                  <c:v>4.3543659999999997</c:v>
                </c:pt>
                <c:pt idx="49">
                  <c:v>3.5024415000000007</c:v>
                </c:pt>
                <c:pt idx="50">
                  <c:v>3.3393409999999992</c:v>
                </c:pt>
                <c:pt idx="51">
                  <c:v>3.4343490000000005</c:v>
                </c:pt>
                <c:pt idx="52">
                  <c:v>3.0868074999999995</c:v>
                </c:pt>
                <c:pt idx="53">
                  <c:v>2.7913390000000002</c:v>
                </c:pt>
                <c:pt idx="54">
                  <c:v>2.8742104999999998</c:v>
                </c:pt>
                <c:pt idx="55">
                  <c:v>2.4641889999999997</c:v>
                </c:pt>
                <c:pt idx="56">
                  <c:v>2.1802650000000003</c:v>
                </c:pt>
                <c:pt idx="57">
                  <c:v>1.8767930000000002</c:v>
                </c:pt>
                <c:pt idx="58">
                  <c:v>1.8260185</c:v>
                </c:pt>
                <c:pt idx="59">
                  <c:v>1.4333399999999998</c:v>
                </c:pt>
                <c:pt idx="60">
                  <c:v>1.6064440000000002</c:v>
                </c:pt>
                <c:pt idx="61">
                  <c:v>1.6401645</c:v>
                </c:pt>
                <c:pt idx="62">
                  <c:v>1.6396860000000002</c:v>
                </c:pt>
                <c:pt idx="63">
                  <c:v>1.5719515000000004</c:v>
                </c:pt>
                <c:pt idx="64">
                  <c:v>1.9717789999999997</c:v>
                </c:pt>
                <c:pt idx="65">
                  <c:v>2.1723670000000004</c:v>
                </c:pt>
                <c:pt idx="66">
                  <c:v>2.159564</c:v>
                </c:pt>
                <c:pt idx="67">
                  <c:v>2.2326079999999999</c:v>
                </c:pt>
                <c:pt idx="68">
                  <c:v>2.4883975000000005</c:v>
                </c:pt>
                <c:pt idx="69">
                  <c:v>2.0727305</c:v>
                </c:pt>
                <c:pt idx="70">
                  <c:v>2.0553954999999999</c:v>
                </c:pt>
                <c:pt idx="71">
                  <c:v>1.815801</c:v>
                </c:pt>
                <c:pt idx="72">
                  <c:v>2.0773734999999998</c:v>
                </c:pt>
                <c:pt idx="73">
                  <c:v>1.9739930000000001</c:v>
                </c:pt>
                <c:pt idx="74">
                  <c:v>1.85</c:v>
                </c:pt>
                <c:pt idx="75">
                  <c:v>1.4</c:v>
                </c:pt>
                <c:pt idx="76">
                  <c:v>1.5</c:v>
                </c:pt>
                <c:pt idx="77">
                  <c:v>1.2</c:v>
                </c:pt>
                <c:pt idx="78">
                  <c:v>1.1599999999999999</c:v>
                </c:pt>
                <c:pt idx="7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8-450B-B18D-218CCA846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34ב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נתונים'!$B$3:$B$100</c:f>
              <c:numCache>
                <c:formatCode>General</c:formatCode>
                <c:ptCount val="98"/>
                <c:pt idx="0">
                  <c:v>1.912091</c:v>
                </c:pt>
                <c:pt idx="1">
                  <c:v>1.918215</c:v>
                </c:pt>
                <c:pt idx="2">
                  <c:v>1.9527515</c:v>
                </c:pt>
                <c:pt idx="3">
                  <c:v>1.865578</c:v>
                </c:pt>
                <c:pt idx="4">
                  <c:v>1.7876764999999999</c:v>
                </c:pt>
                <c:pt idx="5">
                  <c:v>1.7495194999999999</c:v>
                </c:pt>
                <c:pt idx="6">
                  <c:v>1.7249515</c:v>
                </c:pt>
                <c:pt idx="7">
                  <c:v>1.6489990000000001</c:v>
                </c:pt>
                <c:pt idx="8">
                  <c:v>1.724542</c:v>
                </c:pt>
                <c:pt idx="9">
                  <c:v>1.5495429999999999</c:v>
                </c:pt>
                <c:pt idx="10">
                  <c:v>1.3269150000000001</c:v>
                </c:pt>
                <c:pt idx="11">
                  <c:v>1.0796303</c:v>
                </c:pt>
                <c:pt idx="12">
                  <c:v>1.1940595000000001</c:v>
                </c:pt>
                <c:pt idx="13">
                  <c:v>1.429073</c:v>
                </c:pt>
                <c:pt idx="14">
                  <c:v>1.0523560000000001</c:v>
                </c:pt>
                <c:pt idx="15">
                  <c:v>1.0508545</c:v>
                </c:pt>
                <c:pt idx="16">
                  <c:v>1.0495030000000001</c:v>
                </c:pt>
                <c:pt idx="17">
                  <c:v>1.1779204999999999</c:v>
                </c:pt>
                <c:pt idx="18">
                  <c:v>1.1615445</c:v>
                </c:pt>
                <c:pt idx="19">
                  <c:v>1.341567</c:v>
                </c:pt>
                <c:pt idx="20">
                  <c:v>1.0718909999999999</c:v>
                </c:pt>
                <c:pt idx="21">
                  <c:v>1.133041</c:v>
                </c:pt>
                <c:pt idx="22">
                  <c:v>1.4338420000000001</c:v>
                </c:pt>
                <c:pt idx="23">
                  <c:v>1.5365115</c:v>
                </c:pt>
                <c:pt idx="24">
                  <c:v>1.7260245000000001</c:v>
                </c:pt>
                <c:pt idx="25">
                  <c:v>1.6302239999999999</c:v>
                </c:pt>
                <c:pt idx="26">
                  <c:v>1.9744675</c:v>
                </c:pt>
                <c:pt idx="27">
                  <c:v>2.2232430000000001</c:v>
                </c:pt>
                <c:pt idx="28">
                  <c:v>2.332681</c:v>
                </c:pt>
                <c:pt idx="29">
                  <c:v>2.7227739999999998</c:v>
                </c:pt>
                <c:pt idx="30">
                  <c:v>2.8548534999999999</c:v>
                </c:pt>
                <c:pt idx="31">
                  <c:v>3.1151335000000002</c:v>
                </c:pt>
                <c:pt idx="32">
                  <c:v>3.8674675000000001</c:v>
                </c:pt>
                <c:pt idx="33">
                  <c:v>3.8286384999999998</c:v>
                </c:pt>
                <c:pt idx="34">
                  <c:v>4.3387209999999996</c:v>
                </c:pt>
                <c:pt idx="35">
                  <c:v>4.9209465000000003</c:v>
                </c:pt>
                <c:pt idx="36">
                  <c:v>5.227563</c:v>
                </c:pt>
                <c:pt idx="37">
                  <c:v>5.6384509999999999</c:v>
                </c:pt>
                <c:pt idx="38">
                  <c:v>5.7036305</c:v>
                </c:pt>
                <c:pt idx="39">
                  <c:v>5.6976610000000001</c:v>
                </c:pt>
                <c:pt idx="40">
                  <c:v>5.8339569999999998</c:v>
                </c:pt>
                <c:pt idx="41">
                  <c:v>5.8540964999999998</c:v>
                </c:pt>
                <c:pt idx="42">
                  <c:v>6.0125694999999997</c:v>
                </c:pt>
                <c:pt idx="43">
                  <c:v>6.0395335000000001</c:v>
                </c:pt>
                <c:pt idx="44">
                  <c:v>6.5441739999999999</c:v>
                </c:pt>
                <c:pt idx="45">
                  <c:v>6.5559254999999999</c:v>
                </c:pt>
                <c:pt idx="46">
                  <c:v>6.373094</c:v>
                </c:pt>
                <c:pt idx="47">
                  <c:v>6.4971420000000002</c:v>
                </c:pt>
                <c:pt idx="48">
                  <c:v>6.3223585</c:v>
                </c:pt>
                <c:pt idx="49">
                  <c:v>6.2405375000000003</c:v>
                </c:pt>
                <c:pt idx="50">
                  <c:v>5.9087025000000004</c:v>
                </c:pt>
                <c:pt idx="51">
                  <c:v>5.3916715000000002</c:v>
                </c:pt>
                <c:pt idx="52">
                  <c:v>4.9830775000000003</c:v>
                </c:pt>
                <c:pt idx="53">
                  <c:v>4.8035030000000001</c:v>
                </c:pt>
                <c:pt idx="54">
                  <c:v>4.6318995000000003</c:v>
                </c:pt>
                <c:pt idx="55">
                  <c:v>4.1328125</c:v>
                </c:pt>
                <c:pt idx="56">
                  <c:v>4.1234249999999992</c:v>
                </c:pt>
                <c:pt idx="57">
                  <c:v>3.9629859999999999</c:v>
                </c:pt>
                <c:pt idx="58">
                  <c:v>3.4480649999999997</c:v>
                </c:pt>
                <c:pt idx="59">
                  <c:v>3.2020729999999999</c:v>
                </c:pt>
                <c:pt idx="60">
                  <c:v>3.0755699999999999</c:v>
                </c:pt>
                <c:pt idx="61">
                  <c:v>3.2302939999999998</c:v>
                </c:pt>
                <c:pt idx="62">
                  <c:v>3.1557550000000001</c:v>
                </c:pt>
                <c:pt idx="63">
                  <c:v>2.9790365000000003</c:v>
                </c:pt>
                <c:pt idx="64">
                  <c:v>3.1134725000000003</c:v>
                </c:pt>
                <c:pt idx="65">
                  <c:v>3.0848705000000001</c:v>
                </c:pt>
                <c:pt idx="66">
                  <c:v>3.0878510000000001</c:v>
                </c:pt>
                <c:pt idx="67">
                  <c:v>3.2528554999999999</c:v>
                </c:pt>
                <c:pt idx="68">
                  <c:v>3.2603040000000001</c:v>
                </c:pt>
                <c:pt idx="69">
                  <c:v>2.7791975</c:v>
                </c:pt>
                <c:pt idx="70">
                  <c:v>2.9221374999999998</c:v>
                </c:pt>
                <c:pt idx="71">
                  <c:v>2.7917639999999997</c:v>
                </c:pt>
                <c:pt idx="72">
                  <c:v>2.9707924999999999</c:v>
                </c:pt>
                <c:pt idx="73">
                  <c:v>2.809434</c:v>
                </c:pt>
                <c:pt idx="74">
                  <c:v>2.7352610000000004</c:v>
                </c:pt>
                <c:pt idx="75">
                  <c:v>2.8218135000000002</c:v>
                </c:pt>
                <c:pt idx="76">
                  <c:v>2.7516949999999998</c:v>
                </c:pt>
                <c:pt idx="77">
                  <c:v>2.7722095000000002</c:v>
                </c:pt>
                <c:pt idx="78">
                  <c:v>2.72</c:v>
                </c:pt>
                <c:pt idx="79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48-450B-B18D-218CCA846009}"/>
            </c:ext>
          </c:extLst>
        </c:ser>
        <c:ser>
          <c:idx val="1"/>
          <c:order val="1"/>
          <c:tx>
            <c:strRef>
              <c:f>'איור 34ב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66D1E3"/>
                        </a:solidFill>
                      </a:rPr>
                      <a:t>1.9%</a:t>
                    </a:r>
                    <a:endParaRPr lang="en-US" sz="1100" b="1" dirty="0">
                      <a:solidFill>
                        <a:srgbClr val="66D1E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48-450B-B18D-218CCA846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נתונים'!$C$3:$C$100</c:f>
              <c:numCache>
                <c:formatCode>0.0</c:formatCode>
                <c:ptCount val="98"/>
                <c:pt idx="0">
                  <c:v>0.98683946648856491</c:v>
                </c:pt>
                <c:pt idx="1">
                  <c:v>0.7657830909229002</c:v>
                </c:pt>
                <c:pt idx="2">
                  <c:v>0.77358135874563416</c:v>
                </c:pt>
                <c:pt idx="3">
                  <c:v>0.7742245013057536</c:v>
                </c:pt>
                <c:pt idx="4">
                  <c:v>0.48500053881912475</c:v>
                </c:pt>
                <c:pt idx="5">
                  <c:v>0.34344092284923633</c:v>
                </c:pt>
                <c:pt idx="6">
                  <c:v>0.53118347846041747</c:v>
                </c:pt>
                <c:pt idx="7">
                  <c:v>0.37888874084885948</c:v>
                </c:pt>
                <c:pt idx="8">
                  <c:v>0.35050866699686267</c:v>
                </c:pt>
                <c:pt idx="9">
                  <c:v>0.26172062065539237</c:v>
                </c:pt>
                <c:pt idx="10">
                  <c:v>-0.11689690149750964</c:v>
                </c:pt>
                <c:pt idx="11">
                  <c:v>-0.62151359486142255</c:v>
                </c:pt>
                <c:pt idx="12">
                  <c:v>-0.57236831973714875</c:v>
                </c:pt>
                <c:pt idx="13">
                  <c:v>-0.39903196463303425</c:v>
                </c:pt>
                <c:pt idx="14">
                  <c:v>-0.52849075706346005</c:v>
                </c:pt>
                <c:pt idx="15">
                  <c:v>-0.41335260128279039</c:v>
                </c:pt>
                <c:pt idx="16">
                  <c:v>-0.37497381354728576</c:v>
                </c:pt>
                <c:pt idx="17">
                  <c:v>-6.668991150249326E-2</c:v>
                </c:pt>
                <c:pt idx="18">
                  <c:v>-0.37845667503474401</c:v>
                </c:pt>
                <c:pt idx="19">
                  <c:v>5.6380240368159029E-2</c:v>
                </c:pt>
                <c:pt idx="20">
                  <c:v>0.30039863696269542</c:v>
                </c:pt>
                <c:pt idx="21">
                  <c:v>0.27965874495614607</c:v>
                </c:pt>
                <c:pt idx="22">
                  <c:v>0.56884046106333574</c:v>
                </c:pt>
                <c:pt idx="23">
                  <c:v>1.0776030955075067</c:v>
                </c:pt>
                <c:pt idx="24">
                  <c:v>1.1361477087063365</c:v>
                </c:pt>
                <c:pt idx="25">
                  <c:v>1.668068744666007</c:v>
                </c:pt>
                <c:pt idx="26">
                  <c:v>1.9808355154836699</c:v>
                </c:pt>
                <c:pt idx="27">
                  <c:v>2.0426815063978143</c:v>
                </c:pt>
                <c:pt idx="28">
                  <c:v>1.852070020995944</c:v>
                </c:pt>
                <c:pt idx="29">
                  <c:v>1.9544919082811862</c:v>
                </c:pt>
                <c:pt idx="30">
                  <c:v>2.5247531529163814</c:v>
                </c:pt>
                <c:pt idx="31">
                  <c:v>2.3882892197451433</c:v>
                </c:pt>
                <c:pt idx="32">
                  <c:v>2.5985556161681078</c:v>
                </c:pt>
                <c:pt idx="33">
                  <c:v>2.7040951937538527</c:v>
                </c:pt>
                <c:pt idx="34">
                  <c:v>3.1436193888000785</c:v>
                </c:pt>
                <c:pt idx="35">
                  <c:v>3.2701103325661895</c:v>
                </c:pt>
                <c:pt idx="36">
                  <c:v>3.8830485412471694</c:v>
                </c:pt>
                <c:pt idx="37">
                  <c:v>4.5453914410498841</c:v>
                </c:pt>
                <c:pt idx="38">
                  <c:v>4.5038959439249071</c:v>
                </c:pt>
                <c:pt idx="39">
                  <c:v>4.6384411907057999</c:v>
                </c:pt>
                <c:pt idx="40">
                  <c:v>5.0391096250398615</c:v>
                </c:pt>
                <c:pt idx="41">
                  <c:v>5.2580162589334956</c:v>
                </c:pt>
                <c:pt idx="42">
                  <c:v>5.0191339913582933</c:v>
                </c:pt>
                <c:pt idx="43">
                  <c:v>5.2238019842656858</c:v>
                </c:pt>
                <c:pt idx="44">
                  <c:v>5.1691847303982685</c:v>
                </c:pt>
                <c:pt idx="45">
                  <c:v>5.0906735743861731</c:v>
                </c:pt>
                <c:pt idx="46">
                  <c:v>5.3187572259064453</c:v>
                </c:pt>
                <c:pt idx="47">
                  <c:v>5.0506672053332036</c:v>
                </c:pt>
                <c:pt idx="48">
                  <c:v>4.4933794390002113</c:v>
                </c:pt>
                <c:pt idx="49">
                  <c:v>3.5126361900990721</c:v>
                </c:pt>
                <c:pt idx="50">
                  <c:v>3.8833421543845725</c:v>
                </c:pt>
                <c:pt idx="51">
                  <c:v>3.5037727666877405</c:v>
                </c:pt>
                <c:pt idx="52">
                  <c:v>3.4009023383709813</c:v>
                </c:pt>
                <c:pt idx="53">
                  <c:v>2.6787417969976746</c:v>
                </c:pt>
                <c:pt idx="54">
                  <c:v>2.3887453210367449</c:v>
                </c:pt>
                <c:pt idx="55">
                  <c:v>2.1426508852570914</c:v>
                </c:pt>
                <c:pt idx="56">
                  <c:v>1.9347496512038376</c:v>
                </c:pt>
                <c:pt idx="57">
                  <c:v>2.129975611100221</c:v>
                </c:pt>
                <c:pt idx="58">
                  <c:v>2.3149869037273785</c:v>
                </c:pt>
                <c:pt idx="59">
                  <c:v>1.8958275680023506</c:v>
                </c:pt>
                <c:pt idx="60">
                  <c:v>2.2702016907798273</c:v>
                </c:pt>
                <c:pt idx="61">
                  <c:v>2.586234247430963</c:v>
                </c:pt>
                <c:pt idx="62">
                  <c:v>2.9075119177774056</c:v>
                </c:pt>
                <c:pt idx="63">
                  <c:v>2.7157833418167465</c:v>
                </c:pt>
                <c:pt idx="64">
                  <c:v>3.0962490518363861</c:v>
                </c:pt>
                <c:pt idx="65">
                  <c:v>3.1233447713483686</c:v>
                </c:pt>
                <c:pt idx="66">
                  <c:v>3.0982103633282909</c:v>
                </c:pt>
                <c:pt idx="67">
                  <c:v>3.6244644852105656</c:v>
                </c:pt>
                <c:pt idx="68">
                  <c:v>3.4463004058307378</c:v>
                </c:pt>
                <c:pt idx="69">
                  <c:v>3.2837775167863459</c:v>
                </c:pt>
                <c:pt idx="70">
                  <c:v>3.5559843088555754</c:v>
                </c:pt>
                <c:pt idx="71">
                  <c:v>3.375165871123853</c:v>
                </c:pt>
                <c:pt idx="72">
                  <c:v>3.2464920361720662</c:v>
                </c:pt>
                <c:pt idx="73">
                  <c:v>3.4</c:v>
                </c:pt>
                <c:pt idx="74">
                  <c:v>3.3</c:v>
                </c:pt>
                <c:pt idx="75">
                  <c:v>3</c:v>
                </c:pt>
                <c:pt idx="76">
                  <c:v>2.4</c:v>
                </c:pt>
                <c:pt idx="77">
                  <c:v>2.2999999999999998</c:v>
                </c:pt>
                <c:pt idx="78">
                  <c:v>2.6</c:v>
                </c:pt>
                <c:pt idx="79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48-450B-B18D-218CCA846009}"/>
            </c:ext>
          </c:extLst>
        </c:ser>
        <c:ser>
          <c:idx val="2"/>
          <c:order val="2"/>
          <c:tx>
            <c:strRef>
              <c:f>'איור 34ב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8"/>
              <c:layout>
                <c:manualLayout>
                  <c:x val="4.8827416612432393E-3"/>
                  <c:y val="-3.205283056419471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2.5%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F48-450B-B18D-218CCA846009}"/>
                </c:ext>
              </c:extLst>
            </c:dLbl>
            <c:dLbl>
              <c:idx val="79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2.5%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48-450B-B18D-218CCA846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נתונים'!$D$3:$D$100</c:f>
              <c:numCache>
                <c:formatCode>General</c:formatCode>
                <c:ptCount val="98"/>
                <c:pt idx="0">
                  <c:v>2.193981</c:v>
                </c:pt>
                <c:pt idx="1">
                  <c:v>2.2770490000000003</c:v>
                </c:pt>
                <c:pt idx="2">
                  <c:v>2.4437700000000002</c:v>
                </c:pt>
                <c:pt idx="3">
                  <c:v>2.4197649999999999</c:v>
                </c:pt>
                <c:pt idx="4">
                  <c:v>2.3860189999999997</c:v>
                </c:pt>
                <c:pt idx="5">
                  <c:v>2.3797450000000002</c:v>
                </c:pt>
                <c:pt idx="6">
                  <c:v>2.3186150000000003</c:v>
                </c:pt>
                <c:pt idx="7">
                  <c:v>2.3265880000000001</c:v>
                </c:pt>
                <c:pt idx="8">
                  <c:v>2.4111860000000003</c:v>
                </c:pt>
                <c:pt idx="9">
                  <c:v>2.1673709999999997</c:v>
                </c:pt>
                <c:pt idx="10">
                  <c:v>1.568659</c:v>
                </c:pt>
                <c:pt idx="11">
                  <c:v>1.3902159999999999</c:v>
                </c:pt>
                <c:pt idx="12">
                  <c:v>1.344249</c:v>
                </c:pt>
                <c:pt idx="13">
                  <c:v>1.7033430000000001</c:v>
                </c:pt>
                <c:pt idx="14">
                  <c:v>1.860989</c:v>
                </c:pt>
                <c:pt idx="15">
                  <c:v>1.8654400000000002</c:v>
                </c:pt>
                <c:pt idx="16">
                  <c:v>1.7697000000000001</c:v>
                </c:pt>
                <c:pt idx="17">
                  <c:v>1.7930560000000002</c:v>
                </c:pt>
                <c:pt idx="18">
                  <c:v>1.7813709999999998</c:v>
                </c:pt>
                <c:pt idx="19">
                  <c:v>1.590965</c:v>
                </c:pt>
                <c:pt idx="20">
                  <c:v>1.4459709999999999</c:v>
                </c:pt>
                <c:pt idx="21">
                  <c:v>1.7549700000000001</c:v>
                </c:pt>
                <c:pt idx="22">
                  <c:v>2.9339810000000002</c:v>
                </c:pt>
                <c:pt idx="23">
                  <c:v>3.6986809999999997</c:v>
                </c:pt>
                <c:pt idx="24">
                  <c:v>4.3440430000000001</c:v>
                </c:pt>
                <c:pt idx="25">
                  <c:v>4.1883489999999997</c:v>
                </c:pt>
                <c:pt idx="26">
                  <c:v>3.9745949999999999</c:v>
                </c:pt>
                <c:pt idx="27">
                  <c:v>4.0157639999999999</c:v>
                </c:pt>
                <c:pt idx="28">
                  <c:v>4.5589250000000003</c:v>
                </c:pt>
                <c:pt idx="29">
                  <c:v>4.9378529999999996</c:v>
                </c:pt>
                <c:pt idx="30">
                  <c:v>5.4452389999999999</c:v>
                </c:pt>
                <c:pt idx="31">
                  <c:v>6.0257370000000003</c:v>
                </c:pt>
                <c:pt idx="32">
                  <c:v>6.4456739999999995</c:v>
                </c:pt>
                <c:pt idx="33">
                  <c:v>6.5257839999999998</c:v>
                </c:pt>
                <c:pt idx="34">
                  <c:v>6.2897540000000003</c:v>
                </c:pt>
                <c:pt idx="35">
                  <c:v>6.2095560000000001</c:v>
                </c:pt>
                <c:pt idx="36">
                  <c:v>6.1597040000000005</c:v>
                </c:pt>
                <c:pt idx="37">
                  <c:v>6.1604970000000003</c:v>
                </c:pt>
                <c:pt idx="38">
                  <c:v>6.540082</c:v>
                </c:pt>
                <c:pt idx="39">
                  <c:v>6.8407450000000001</c:v>
                </c:pt>
                <c:pt idx="40">
                  <c:v>6.5294179999999997</c:v>
                </c:pt>
                <c:pt idx="41">
                  <c:v>6.2202019999999996</c:v>
                </c:pt>
                <c:pt idx="42">
                  <c:v>5.9659300000000002</c:v>
                </c:pt>
                <c:pt idx="43">
                  <c:v>5.6464739999999995</c:v>
                </c:pt>
                <c:pt idx="44">
                  <c:v>5.5535249999999996</c:v>
                </c:pt>
                <c:pt idx="45">
                  <c:v>5.5388869999999999</c:v>
                </c:pt>
                <c:pt idx="46">
                  <c:v>5.478383</c:v>
                </c:pt>
                <c:pt idx="47">
                  <c:v>5.2404330000000003</c:v>
                </c:pt>
                <c:pt idx="48">
                  <c:v>4.7334129999999996</c:v>
                </c:pt>
                <c:pt idx="49">
                  <c:v>4.5362900000000002</c:v>
                </c:pt>
                <c:pt idx="50">
                  <c:v>4.3021410000000007</c:v>
                </c:pt>
                <c:pt idx="51">
                  <c:v>4.0707050000000002</c:v>
                </c:pt>
                <c:pt idx="52">
                  <c:v>4.010205</c:v>
                </c:pt>
                <c:pt idx="53">
                  <c:v>4.0442300000000007</c:v>
                </c:pt>
                <c:pt idx="54">
                  <c:v>3.9835739999999999</c:v>
                </c:pt>
                <c:pt idx="55">
                  <c:v>4.0108379999999997</c:v>
                </c:pt>
                <c:pt idx="56">
                  <c:v>3.8611849999999999</c:v>
                </c:pt>
                <c:pt idx="57">
                  <c:v>3.9033889999999998</c:v>
                </c:pt>
                <c:pt idx="58">
                  <c:v>3.6938749999999998</c:v>
                </c:pt>
                <c:pt idx="59">
                  <c:v>3.5009879999999995</c:v>
                </c:pt>
                <c:pt idx="60">
                  <c:v>3.3791980000000001</c:v>
                </c:pt>
                <c:pt idx="61">
                  <c:v>3.2865379999999997</c:v>
                </c:pt>
                <c:pt idx="62">
                  <c:v>3.2793930000000002</c:v>
                </c:pt>
                <c:pt idx="63">
                  <c:v>3.4970140000000001</c:v>
                </c:pt>
                <c:pt idx="64">
                  <c:v>3.5007839999999995</c:v>
                </c:pt>
                <c:pt idx="65">
                  <c:v>3.4721129999999998</c:v>
                </c:pt>
                <c:pt idx="66">
                  <c:v>3.3964099999999999</c:v>
                </c:pt>
                <c:pt idx="67">
                  <c:v>3.4779129999999996</c:v>
                </c:pt>
                <c:pt idx="68">
                  <c:v>3.4288449999999999</c:v>
                </c:pt>
                <c:pt idx="69">
                  <c:v>3.1936589999999998</c:v>
                </c:pt>
                <c:pt idx="70">
                  <c:v>3.180707</c:v>
                </c:pt>
                <c:pt idx="71">
                  <c:v>3.2115770000000001</c:v>
                </c:pt>
                <c:pt idx="72">
                  <c:v>3.3172050000000004</c:v>
                </c:pt>
                <c:pt idx="73">
                  <c:v>3.426558</c:v>
                </c:pt>
                <c:pt idx="74">
                  <c:v>3.1</c:v>
                </c:pt>
                <c:pt idx="75">
                  <c:v>3</c:v>
                </c:pt>
                <c:pt idx="76">
                  <c:v>2.8</c:v>
                </c:pt>
                <c:pt idx="77">
                  <c:v>2.7</c:v>
                </c:pt>
                <c:pt idx="78">
                  <c:v>2.6</c:v>
                </c:pt>
                <c:pt idx="79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48-450B-B18D-218CCA846009}"/>
            </c:ext>
          </c:extLst>
        </c:ser>
        <c:ser>
          <c:idx val="5"/>
          <c:order val="5"/>
          <c:tx>
            <c:strRef>
              <c:f>'איור 34ב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נתונים'!$G$3:$G$100</c:f>
              <c:numCache>
                <c:formatCode>General</c:formatCode>
                <c:ptCount val="98"/>
                <c:pt idx="0">
                  <c:v>0.61355570000000004</c:v>
                </c:pt>
                <c:pt idx="1">
                  <c:v>0.44155460000000002</c:v>
                </c:pt>
                <c:pt idx="2">
                  <c:v>0.44399870000000002</c:v>
                </c:pt>
                <c:pt idx="3">
                  <c:v>0.47646929999999998</c:v>
                </c:pt>
                <c:pt idx="4">
                  <c:v>0.50100199999999995</c:v>
                </c:pt>
                <c:pt idx="5">
                  <c:v>0.60705339999999997</c:v>
                </c:pt>
                <c:pt idx="6">
                  <c:v>0.53475930000000005</c:v>
                </c:pt>
                <c:pt idx="7">
                  <c:v>0.53742429999999997</c:v>
                </c:pt>
                <c:pt idx="8">
                  <c:v>0.33936650000000002</c:v>
                </c:pt>
                <c:pt idx="9">
                  <c:v>0.45045049999999998</c:v>
                </c:pt>
                <c:pt idx="10">
                  <c:v>-6.0157450000000001E-2</c:v>
                </c:pt>
                <c:pt idx="11">
                  <c:v>-0.31529160000000001</c:v>
                </c:pt>
                <c:pt idx="12">
                  <c:v>-0.41797279999999998</c:v>
                </c:pt>
                <c:pt idx="13">
                  <c:v>-0.2244669</c:v>
                </c:pt>
                <c:pt idx="14">
                  <c:v>-0.4479283</c:v>
                </c:pt>
                <c:pt idx="15">
                  <c:v>-0.44893379999999999</c:v>
                </c:pt>
                <c:pt idx="16">
                  <c:v>-0.51293719999999998</c:v>
                </c:pt>
                <c:pt idx="17">
                  <c:v>-0.2493417</c:v>
                </c:pt>
                <c:pt idx="18">
                  <c:v>-0.33670040000000001</c:v>
                </c:pt>
                <c:pt idx="19">
                  <c:v>0</c:v>
                </c:pt>
                <c:pt idx="20">
                  <c:v>-0.20682519999999999</c:v>
                </c:pt>
                <c:pt idx="21">
                  <c:v>-8.0782890000000006E-3</c:v>
                </c:pt>
                <c:pt idx="22">
                  <c:v>8.5951680000000003E-2</c:v>
                </c:pt>
                <c:pt idx="23">
                  <c:v>0.34525509999999998</c:v>
                </c:pt>
                <c:pt idx="24">
                  <c:v>7.4694499999999997E-2</c:v>
                </c:pt>
                <c:pt idx="25">
                  <c:v>0.29126210000000002</c:v>
                </c:pt>
                <c:pt idx="26">
                  <c:v>0.52053850000000002</c:v>
                </c:pt>
                <c:pt idx="27">
                  <c:v>0.77619530000000003</c:v>
                </c:pt>
                <c:pt idx="28">
                  <c:v>1.018985</c:v>
                </c:pt>
                <c:pt idx="29">
                  <c:v>1.187284</c:v>
                </c:pt>
                <c:pt idx="30">
                  <c:v>1.265317</c:v>
                </c:pt>
                <c:pt idx="31">
                  <c:v>1.2948660000000001</c:v>
                </c:pt>
                <c:pt idx="32">
                  <c:v>1.5915159999999999</c:v>
                </c:pt>
                <c:pt idx="33">
                  <c:v>1.7433080000000001</c:v>
                </c:pt>
                <c:pt idx="34">
                  <c:v>1.9658640000000001</c:v>
                </c:pt>
                <c:pt idx="35">
                  <c:v>2.5424799999999999</c:v>
                </c:pt>
                <c:pt idx="36">
                  <c:v>2.9963790000000001</c:v>
                </c:pt>
                <c:pt idx="37">
                  <c:v>3.335181</c:v>
                </c:pt>
                <c:pt idx="38">
                  <c:v>3.521614</c:v>
                </c:pt>
                <c:pt idx="39">
                  <c:v>3.8833880000000001</c:v>
                </c:pt>
                <c:pt idx="40">
                  <c:v>4.063447</c:v>
                </c:pt>
                <c:pt idx="41">
                  <c:v>4.0856110000000001</c:v>
                </c:pt>
                <c:pt idx="42">
                  <c:v>3.701003</c:v>
                </c:pt>
                <c:pt idx="43">
                  <c:v>3.676809</c:v>
                </c:pt>
                <c:pt idx="44">
                  <c:v>3.6342319999999999</c:v>
                </c:pt>
                <c:pt idx="45">
                  <c:v>3.4309319999999999</c:v>
                </c:pt>
                <c:pt idx="46">
                  <c:v>3.8516400000000002</c:v>
                </c:pt>
                <c:pt idx="47">
                  <c:v>3.646995</c:v>
                </c:pt>
                <c:pt idx="48">
                  <c:v>3.34951</c:v>
                </c:pt>
                <c:pt idx="49">
                  <c:v>3.2126610000000002</c:v>
                </c:pt>
                <c:pt idx="50">
                  <c:v>3.1368100000000001</c:v>
                </c:pt>
                <c:pt idx="51">
                  <c:v>3.1210110000000002</c:v>
                </c:pt>
                <c:pt idx="52">
                  <c:v>3.1102729999999998</c:v>
                </c:pt>
                <c:pt idx="53">
                  <c:v>2.7652540000000001</c:v>
                </c:pt>
                <c:pt idx="54">
                  <c:v>2.530945</c:v>
                </c:pt>
                <c:pt idx="55">
                  <c:v>2.4256859999999998</c:v>
                </c:pt>
                <c:pt idx="56">
                  <c:v>2.0140940000000001</c:v>
                </c:pt>
                <c:pt idx="57">
                  <c:v>2.2682449999999998</c:v>
                </c:pt>
                <c:pt idx="58">
                  <c:v>2.0000165000000001</c:v>
                </c:pt>
                <c:pt idx="59">
                  <c:v>1.8667514999999999</c:v>
                </c:pt>
                <c:pt idx="60">
                  <c:v>1.944834</c:v>
                </c:pt>
                <c:pt idx="61">
                  <c:v>1.8068955</c:v>
                </c:pt>
                <c:pt idx="62">
                  <c:v>1.867747</c:v>
                </c:pt>
                <c:pt idx="63">
                  <c:v>1.736829</c:v>
                </c:pt>
                <c:pt idx="64">
                  <c:v>1.714537</c:v>
                </c:pt>
                <c:pt idx="65">
                  <c:v>1.6956979999999999</c:v>
                </c:pt>
                <c:pt idx="66">
                  <c:v>1.2705959999999998</c:v>
                </c:pt>
                <c:pt idx="67">
                  <c:v>1.2312099999999999</c:v>
                </c:pt>
                <c:pt idx="68">
                  <c:v>1.216812</c:v>
                </c:pt>
                <c:pt idx="69">
                  <c:v>1.03933225</c:v>
                </c:pt>
                <c:pt idx="70">
                  <c:v>1.1372912500000001</c:v>
                </c:pt>
                <c:pt idx="71">
                  <c:v>0.97308765000000008</c:v>
                </c:pt>
                <c:pt idx="72">
                  <c:v>1.1376072499999998</c:v>
                </c:pt>
                <c:pt idx="73">
                  <c:v>1.20901185</c:v>
                </c:pt>
                <c:pt idx="74">
                  <c:v>1.03606705</c:v>
                </c:pt>
                <c:pt idx="75">
                  <c:v>1.1551361</c:v>
                </c:pt>
                <c:pt idx="76">
                  <c:v>0.93187292000000044</c:v>
                </c:pt>
                <c:pt idx="77">
                  <c:v>0.8750844499999999</c:v>
                </c:pt>
                <c:pt idx="78">
                  <c:v>0.8</c:v>
                </c:pt>
                <c:pt idx="79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48-450B-B18D-218CCA846009}"/>
            </c:ext>
          </c:extLst>
        </c:ser>
        <c:ser>
          <c:idx val="6"/>
          <c:order val="6"/>
          <c:tx>
            <c:strRef>
              <c:f>'איור 34ב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34ב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34ב נתונים'!$H$3:$H$100</c:f>
              <c:numCache>
                <c:formatCode>General</c:formatCode>
                <c:ptCount val="98"/>
                <c:pt idx="0">
                  <c:v>3.1482990000000002</c:v>
                </c:pt>
                <c:pt idx="1">
                  <c:v>3.1484130000000001</c:v>
                </c:pt>
                <c:pt idx="2">
                  <c:v>3.1692900000000002</c:v>
                </c:pt>
                <c:pt idx="3">
                  <c:v>3.2392859999999999</c:v>
                </c:pt>
                <c:pt idx="4">
                  <c:v>3.253749</c:v>
                </c:pt>
                <c:pt idx="5">
                  <c:v>3.3030930000000001</c:v>
                </c:pt>
                <c:pt idx="6">
                  <c:v>3.3779029999999999</c:v>
                </c:pt>
                <c:pt idx="7">
                  <c:v>3.375769</c:v>
                </c:pt>
                <c:pt idx="8">
                  <c:v>3.4913889999999999</c:v>
                </c:pt>
                <c:pt idx="9">
                  <c:v>3.4164560000000002</c:v>
                </c:pt>
                <c:pt idx="10">
                  <c:v>3.096028</c:v>
                </c:pt>
                <c:pt idx="11">
                  <c:v>3.0928369999999998</c:v>
                </c:pt>
                <c:pt idx="12">
                  <c:v>3.348706</c:v>
                </c:pt>
                <c:pt idx="13">
                  <c:v>3.8325239999999998</c:v>
                </c:pt>
                <c:pt idx="14">
                  <c:v>3.77488</c:v>
                </c:pt>
                <c:pt idx="15">
                  <c:v>3.435848</c:v>
                </c:pt>
                <c:pt idx="16">
                  <c:v>3.387273</c:v>
                </c:pt>
                <c:pt idx="17">
                  <c:v>3.4177740000000001</c:v>
                </c:pt>
                <c:pt idx="18">
                  <c:v>3.4548739999999998</c:v>
                </c:pt>
                <c:pt idx="19">
                  <c:v>3.7837839999999998</c:v>
                </c:pt>
                <c:pt idx="20">
                  <c:v>3.5906639999999999</c:v>
                </c:pt>
                <c:pt idx="21">
                  <c:v>3.5906639999999999</c:v>
                </c:pt>
                <c:pt idx="22">
                  <c:v>3.9570759999999998</c:v>
                </c:pt>
                <c:pt idx="23">
                  <c:v>4</c:v>
                </c:pt>
                <c:pt idx="24">
                  <c:v>4.2519689999999999</c:v>
                </c:pt>
                <c:pt idx="25">
                  <c:v>4.1883489999999997</c:v>
                </c:pt>
                <c:pt idx="26">
                  <c:v>4.4312170000000002</c:v>
                </c:pt>
                <c:pt idx="27">
                  <c:v>4.9800800000000001</c:v>
                </c:pt>
                <c:pt idx="28">
                  <c:v>5.4268689999999999</c:v>
                </c:pt>
                <c:pt idx="29">
                  <c:v>5.9602649999999997</c:v>
                </c:pt>
                <c:pt idx="30">
                  <c:v>6.4189829999999999</c:v>
                </c:pt>
                <c:pt idx="31">
                  <c:v>7.1240350000000001</c:v>
                </c:pt>
                <c:pt idx="32">
                  <c:v>7.321796</c:v>
                </c:pt>
                <c:pt idx="33">
                  <c:v>8.3229620000000004</c:v>
                </c:pt>
                <c:pt idx="34">
                  <c:v>9.4319950000000006</c:v>
                </c:pt>
                <c:pt idx="35">
                  <c:v>9.6519399999999997</c:v>
                </c:pt>
                <c:pt idx="36">
                  <c:v>9.9264360000000007</c:v>
                </c:pt>
                <c:pt idx="37">
                  <c:v>10.692830000000001</c:v>
                </c:pt>
                <c:pt idx="38">
                  <c:v>11.217790000000001</c:v>
                </c:pt>
                <c:pt idx="39">
                  <c:v>11.820930000000001</c:v>
                </c:pt>
                <c:pt idx="40">
                  <c:v>12.193899999999999</c:v>
                </c:pt>
                <c:pt idx="41">
                  <c:v>12.413169999999999</c:v>
                </c:pt>
                <c:pt idx="42">
                  <c:v>12.10398</c:v>
                </c:pt>
                <c:pt idx="43">
                  <c:v>12.190289999999999</c:v>
                </c:pt>
                <c:pt idx="44">
                  <c:v>12.12872</c:v>
                </c:pt>
                <c:pt idx="45">
                  <c:v>12.27304</c:v>
                </c:pt>
                <c:pt idx="46">
                  <c:v>12.00093</c:v>
                </c:pt>
                <c:pt idx="47">
                  <c:v>11.166600000000001</c:v>
                </c:pt>
                <c:pt idx="48">
                  <c:v>11.074680000000001</c:v>
                </c:pt>
                <c:pt idx="49">
                  <c:v>10.6</c:v>
                </c:pt>
                <c:pt idx="50">
                  <c:v>10.09342</c:v>
                </c:pt>
                <c:pt idx="51">
                  <c:v>9.7976939999999999</c:v>
                </c:pt>
                <c:pt idx="52">
                  <c:v>9.1199820000000003</c:v>
                </c:pt>
                <c:pt idx="53">
                  <c:v>8.1119479999999999</c:v>
                </c:pt>
                <c:pt idx="54">
                  <c:v>8.0252990000000004</c:v>
                </c:pt>
                <c:pt idx="55">
                  <c:v>7.8925999999999998</c:v>
                </c:pt>
                <c:pt idx="56">
                  <c:v>6.5254430000000001</c:v>
                </c:pt>
                <c:pt idx="57">
                  <c:v>6.1273584999999997</c:v>
                </c:pt>
                <c:pt idx="58">
                  <c:v>5.6772070000000001</c:v>
                </c:pt>
                <c:pt idx="59">
                  <c:v>5.4151679999999995</c:v>
                </c:pt>
                <c:pt idx="60">
                  <c:v>5.2587595</c:v>
                </c:pt>
                <c:pt idx="61">
                  <c:v>5.3609059999999999</c:v>
                </c:pt>
                <c:pt idx="62">
                  <c:v>5.3460164999999993</c:v>
                </c:pt>
                <c:pt idx="63">
                  <c:v>5.1297250000000005</c:v>
                </c:pt>
                <c:pt idx="64">
                  <c:v>5.0278325000000006</c:v>
                </c:pt>
                <c:pt idx="65">
                  <c:v>4.8372589999999995</c:v>
                </c:pt>
                <c:pt idx="66">
                  <c:v>4.7818950000000005</c:v>
                </c:pt>
                <c:pt idx="67">
                  <c:v>5.0762494999999994</c:v>
                </c:pt>
                <c:pt idx="68">
                  <c:v>5.0413709999999998</c:v>
                </c:pt>
                <c:pt idx="69">
                  <c:v>5.0618805</c:v>
                </c:pt>
                <c:pt idx="70">
                  <c:v>5.1041995</c:v>
                </c:pt>
                <c:pt idx="71">
                  <c:v>5.2448189999999997</c:v>
                </c:pt>
                <c:pt idx="72">
                  <c:v>5.0532184999999998</c:v>
                </c:pt>
                <c:pt idx="73">
                  <c:v>4.9334589999999992</c:v>
                </c:pt>
                <c:pt idx="74">
                  <c:v>4.8235549999999998</c:v>
                </c:pt>
                <c:pt idx="75">
                  <c:v>4.9503765</c:v>
                </c:pt>
                <c:pt idx="76">
                  <c:v>5.2226040000000005</c:v>
                </c:pt>
                <c:pt idx="77">
                  <c:v>5.2411744999999996</c:v>
                </c:pt>
                <c:pt idx="78">
                  <c:v>4.9800000000000004</c:v>
                </c:pt>
                <c:pt idx="79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48-450B-B18D-218CCA846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562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14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5126155019508751"/>
          <c:w val="0.97170968618809817"/>
          <c:h val="4.8738449804912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35א</a:t>
            </a:r>
            <a:r>
              <a:rPr lang="he-IL" sz="1100" b="1" dirty="0">
                <a:solidFill>
                  <a:schemeClr val="tx1"/>
                </a:solidFill>
              </a:rPr>
              <a:t>: שיעור האינפלציה בישראל ומדינות נבחרות</a:t>
            </a: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ינואר 2022 עד ינואר 2026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97381303538074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0.10983024571789629"/>
          <c:w val="0.86711464846015629"/>
          <c:h val="0.7293046097573509"/>
        </c:manualLayout>
      </c:layout>
      <c:areaChart>
        <c:grouping val="stacked"/>
        <c:varyColors val="0"/>
        <c:ser>
          <c:idx val="3"/>
          <c:order val="3"/>
          <c:tx>
            <c:strRef>
              <c:f>'איור 34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נתונים'!$E$3:$E$100</c:f>
              <c:numCache>
                <c:formatCode>General</c:formatCode>
                <c:ptCount val="98"/>
                <c:pt idx="0">
                  <c:v>0.90638925000000004</c:v>
                </c:pt>
                <c:pt idx="1">
                  <c:v>0.60038809999999998</c:v>
                </c:pt>
                <c:pt idx="2">
                  <c:v>0.63996280000000005</c:v>
                </c:pt>
                <c:pt idx="3">
                  <c:v>0.64384319999999995</c:v>
                </c:pt>
                <c:pt idx="4">
                  <c:v>0.53216465000000002</c:v>
                </c:pt>
                <c:pt idx="5">
                  <c:v>0.58550519999999995</c:v>
                </c:pt>
                <c:pt idx="6">
                  <c:v>0.79402439999999996</c:v>
                </c:pt>
                <c:pt idx="7">
                  <c:v>1.1582779999999999</c:v>
                </c:pt>
                <c:pt idx="8">
                  <c:v>0.85059684999999996</c:v>
                </c:pt>
                <c:pt idx="9">
                  <c:v>0.53731384999999998</c:v>
                </c:pt>
                <c:pt idx="10">
                  <c:v>-0.2197556</c:v>
                </c:pt>
                <c:pt idx="11">
                  <c:v>-0.41998289999999999</c:v>
                </c:pt>
                <c:pt idx="12">
                  <c:v>-0.11634304500000001</c:v>
                </c:pt>
                <c:pt idx="13">
                  <c:v>-1.142804999999E-2</c:v>
                </c:pt>
                <c:pt idx="14">
                  <c:v>-0.18369669999999999</c:v>
                </c:pt>
                <c:pt idx="15">
                  <c:v>-0.2971048</c:v>
                </c:pt>
                <c:pt idx="16">
                  <c:v>-0.34591440000000001</c:v>
                </c:pt>
                <c:pt idx="17">
                  <c:v>-0.39345754999999999</c:v>
                </c:pt>
                <c:pt idx="18">
                  <c:v>-0.51376149999999998</c:v>
                </c:pt>
                <c:pt idx="19">
                  <c:v>0.2765997</c:v>
                </c:pt>
                <c:pt idx="20">
                  <c:v>0.20714284999999999</c:v>
                </c:pt>
                <c:pt idx="21">
                  <c:v>0.62509294999999998</c:v>
                </c:pt>
                <c:pt idx="22">
                  <c:v>1.237922</c:v>
                </c:pt>
                <c:pt idx="23">
                  <c:v>1.6141019999999999</c:v>
                </c:pt>
                <c:pt idx="24">
                  <c:v>1.583693</c:v>
                </c:pt>
                <c:pt idx="25">
                  <c:v>1.785417</c:v>
                </c:pt>
                <c:pt idx="26">
                  <c:v>2.0794239999999999</c:v>
                </c:pt>
                <c:pt idx="27">
                  <c:v>2.467546</c:v>
                </c:pt>
                <c:pt idx="28">
                  <c:v>3.0358329999999998</c:v>
                </c:pt>
                <c:pt idx="29">
                  <c:v>3.7014300000000002</c:v>
                </c:pt>
                <c:pt idx="30">
                  <c:v>3.7835364999999999</c:v>
                </c:pt>
                <c:pt idx="31">
                  <c:v>3.7295755000000002</c:v>
                </c:pt>
                <c:pt idx="32">
                  <c:v>4.4306960000000002</c:v>
                </c:pt>
                <c:pt idx="33">
                  <c:v>5.5811514999999998</c:v>
                </c:pt>
                <c:pt idx="34">
                  <c:v>6.3053625000000002</c:v>
                </c:pt>
                <c:pt idx="35">
                  <c:v>6.9900849999999997</c:v>
                </c:pt>
                <c:pt idx="36">
                  <c:v>7.8788910000000003</c:v>
                </c:pt>
                <c:pt idx="37">
                  <c:v>7.6875254999999996</c:v>
                </c:pt>
                <c:pt idx="38">
                  <c:v>7.3143525</c:v>
                </c:pt>
                <c:pt idx="39">
                  <c:v>8.1604829999999993</c:v>
                </c:pt>
                <c:pt idx="40">
                  <c:v>7.6269799999999996</c:v>
                </c:pt>
                <c:pt idx="41">
                  <c:v>6.9599390000000003</c:v>
                </c:pt>
                <c:pt idx="42">
                  <c:v>6.3869230000000003</c:v>
                </c:pt>
                <c:pt idx="43">
                  <c:v>6.6997084999999998</c:v>
                </c:pt>
                <c:pt idx="44">
                  <c:v>6.08094</c:v>
                </c:pt>
                <c:pt idx="45">
                  <c:v>4.7789145</c:v>
                </c:pt>
                <c:pt idx="46">
                  <c:v>4.9597369999999996</c:v>
                </c:pt>
                <c:pt idx="47">
                  <c:v>3.8046479999999998</c:v>
                </c:pt>
                <c:pt idx="48">
                  <c:v>3.2388650000000001</c:v>
                </c:pt>
                <c:pt idx="49">
                  <c:v>3.2829195000000002</c:v>
                </c:pt>
                <c:pt idx="50">
                  <c:v>3.6905559999999999</c:v>
                </c:pt>
                <c:pt idx="51">
                  <c:v>3.4299974999999998</c:v>
                </c:pt>
                <c:pt idx="52">
                  <c:v>2.9670779999999999</c:v>
                </c:pt>
                <c:pt idx="53">
                  <c:v>2.3935529999999998</c:v>
                </c:pt>
                <c:pt idx="54">
                  <c:v>2.1574445</c:v>
                </c:pt>
                <c:pt idx="55">
                  <c:v>2.3117274999999999</c:v>
                </c:pt>
                <c:pt idx="56">
                  <c:v>2.5125989999999998</c:v>
                </c:pt>
                <c:pt idx="57">
                  <c:v>2.1664284999999999</c:v>
                </c:pt>
                <c:pt idx="58">
                  <c:v>2.1967310000000002</c:v>
                </c:pt>
                <c:pt idx="59">
                  <c:v>2.3311389999999999</c:v>
                </c:pt>
                <c:pt idx="60">
                  <c:v>1.9865145</c:v>
                </c:pt>
                <c:pt idx="61">
                  <c:v>2.0676800000000002</c:v>
                </c:pt>
                <c:pt idx="62">
                  <c:v>1.7180930000000001</c:v>
                </c:pt>
                <c:pt idx="63">
                  <c:v>1.2795510000000001</c:v>
                </c:pt>
                <c:pt idx="64">
                  <c:v>1.2432190000000001</c:v>
                </c:pt>
                <c:pt idx="65">
                  <c:v>1.5430455000000001</c:v>
                </c:pt>
                <c:pt idx="66">
                  <c:v>1.8480304999999999</c:v>
                </c:pt>
                <c:pt idx="67">
                  <c:v>1.9325815</c:v>
                </c:pt>
                <c:pt idx="68">
                  <c:v>1.9134305</c:v>
                </c:pt>
                <c:pt idx="69">
                  <c:v>1.9547429999999999</c:v>
                </c:pt>
                <c:pt idx="70">
                  <c:v>1.8806465000000001</c:v>
                </c:pt>
                <c:pt idx="71">
                  <c:v>1.742694</c:v>
                </c:pt>
                <c:pt idx="72">
                  <c:v>1.934393</c:v>
                </c:pt>
                <c:pt idx="73">
                  <c:v>2.003339</c:v>
                </c:pt>
                <c:pt idx="74">
                  <c:v>1.9</c:v>
                </c:pt>
                <c:pt idx="75">
                  <c:v>2.1</c:v>
                </c:pt>
                <c:pt idx="76">
                  <c:v>2.1</c:v>
                </c:pt>
                <c:pt idx="77">
                  <c:v>2.2000000000000002</c:v>
                </c:pt>
                <c:pt idx="78">
                  <c:v>2.0099999999999998</c:v>
                </c:pt>
                <c:pt idx="7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7-4613-AB32-BF6099B54DD5}"/>
            </c:ext>
          </c:extLst>
        </c:ser>
        <c:ser>
          <c:idx val="4"/>
          <c:order val="4"/>
          <c:tx>
            <c:strRef>
              <c:f>'איור 34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נתונים'!$F$3:$F$100</c:f>
              <c:numCache>
                <c:formatCode>0.00</c:formatCode>
                <c:ptCount val="98"/>
                <c:pt idx="0">
                  <c:v>1.7226542499999997</c:v>
                </c:pt>
                <c:pt idx="1">
                  <c:v>2.2604628999999998</c:v>
                </c:pt>
                <c:pt idx="2">
                  <c:v>2.2103561999999997</c:v>
                </c:pt>
                <c:pt idx="3">
                  <c:v>1.9336202999999998</c:v>
                </c:pt>
                <c:pt idx="4">
                  <c:v>2.0728083500000003</c:v>
                </c:pt>
                <c:pt idx="5">
                  <c:v>1.9924808000000001</c:v>
                </c:pt>
                <c:pt idx="6">
                  <c:v>1.9285511</c:v>
                </c:pt>
                <c:pt idx="7">
                  <c:v>1.5700260000000001</c:v>
                </c:pt>
                <c:pt idx="8">
                  <c:v>1.7618776499999997</c:v>
                </c:pt>
                <c:pt idx="9">
                  <c:v>1.4815821499999999</c:v>
                </c:pt>
                <c:pt idx="10">
                  <c:v>1.9803326000000001</c:v>
                </c:pt>
                <c:pt idx="11">
                  <c:v>2.0332938999999999</c:v>
                </c:pt>
                <c:pt idx="12">
                  <c:v>1.7981265450000001</c:v>
                </c:pt>
                <c:pt idx="13">
                  <c:v>1.7404885499999898</c:v>
                </c:pt>
                <c:pt idx="14">
                  <c:v>1.7602137</c:v>
                </c:pt>
                <c:pt idx="15">
                  <c:v>1.7952593000000001</c:v>
                </c:pt>
                <c:pt idx="16">
                  <c:v>1.9739899000000001</c:v>
                </c:pt>
                <c:pt idx="17">
                  <c:v>1.73475205</c:v>
                </c:pt>
                <c:pt idx="18">
                  <c:v>2.007066</c:v>
                </c:pt>
                <c:pt idx="19">
                  <c:v>1.4612828</c:v>
                </c:pt>
                <c:pt idx="20">
                  <c:v>1.5358781499999998</c:v>
                </c:pt>
                <c:pt idx="21">
                  <c:v>1.6420685499999998</c:v>
                </c:pt>
                <c:pt idx="22">
                  <c:v>1.7707805000000001</c:v>
                </c:pt>
                <c:pt idx="23">
                  <c:v>1.9571610000000002</c:v>
                </c:pt>
                <c:pt idx="24">
                  <c:v>2.0467975000000003</c:v>
                </c:pt>
                <c:pt idx="25">
                  <c:v>2.3310504999999999</c:v>
                </c:pt>
                <c:pt idx="26">
                  <c:v>2.2767515</c:v>
                </c:pt>
                <c:pt idx="27">
                  <c:v>2.3946260000000001</c:v>
                </c:pt>
                <c:pt idx="28">
                  <c:v>2.8768825000000002</c:v>
                </c:pt>
                <c:pt idx="29">
                  <c:v>2.6381674999999998</c:v>
                </c:pt>
                <c:pt idx="30">
                  <c:v>3.0411889999999997</c:v>
                </c:pt>
                <c:pt idx="31">
                  <c:v>3.806851</c:v>
                </c:pt>
                <c:pt idx="32">
                  <c:v>3.5915004999999995</c:v>
                </c:pt>
                <c:pt idx="33">
                  <c:v>3.9868604999999997</c:v>
                </c:pt>
                <c:pt idx="34">
                  <c:v>3.5588404999999996</c:v>
                </c:pt>
                <c:pt idx="35">
                  <c:v>4.0245800000000012</c:v>
                </c:pt>
                <c:pt idx="36">
                  <c:v>4.0179839999999993</c:v>
                </c:pt>
                <c:pt idx="37">
                  <c:v>4.6675994999999997</c:v>
                </c:pt>
                <c:pt idx="38">
                  <c:v>5.7836925000000008</c:v>
                </c:pt>
                <c:pt idx="39">
                  <c:v>5.7884920000000015</c:v>
                </c:pt>
                <c:pt idx="40">
                  <c:v>5.9416700000000002</c:v>
                </c:pt>
                <c:pt idx="41">
                  <c:v>5.9748059999999992</c:v>
                </c:pt>
                <c:pt idx="42">
                  <c:v>6.569102</c:v>
                </c:pt>
                <c:pt idx="43">
                  <c:v>6.0936815000000006</c:v>
                </c:pt>
                <c:pt idx="44">
                  <c:v>6.5349249999999994</c:v>
                </c:pt>
                <c:pt idx="45">
                  <c:v>7.4403505000000001</c:v>
                </c:pt>
                <c:pt idx="46">
                  <c:v>6.6314479999999998</c:v>
                </c:pt>
                <c:pt idx="47">
                  <c:v>6.5601719999999997</c:v>
                </c:pt>
                <c:pt idx="48">
                  <c:v>5.718451</c:v>
                </c:pt>
                <c:pt idx="49">
                  <c:v>3.948563</c:v>
                </c:pt>
                <c:pt idx="50">
                  <c:v>3.1899445000000002</c:v>
                </c:pt>
                <c:pt idx="51">
                  <c:v>3.002535</c:v>
                </c:pt>
                <c:pt idx="52">
                  <c:v>2.9733580000000002</c:v>
                </c:pt>
                <c:pt idx="53">
                  <c:v>2.717352</c:v>
                </c:pt>
                <c:pt idx="54">
                  <c:v>2.555844</c:v>
                </c:pt>
                <c:pt idx="55">
                  <c:v>1.8452345000000001</c:v>
                </c:pt>
                <c:pt idx="56">
                  <c:v>1.460159</c:v>
                </c:pt>
                <c:pt idx="57">
                  <c:v>1.6216120000000003</c:v>
                </c:pt>
                <c:pt idx="58">
                  <c:v>1.2047469999999998</c:v>
                </c:pt>
                <c:pt idx="59">
                  <c:v>1.0193785000000002</c:v>
                </c:pt>
                <c:pt idx="60">
                  <c:v>1.1297370000000002</c:v>
                </c:pt>
                <c:pt idx="61">
                  <c:v>1.4686355</c:v>
                </c:pt>
                <c:pt idx="62">
                  <c:v>1.6014089999999999</c:v>
                </c:pt>
                <c:pt idx="63">
                  <c:v>1.7512634999999999</c:v>
                </c:pt>
                <c:pt idx="64">
                  <c:v>2.1310479999999998</c:v>
                </c:pt>
                <c:pt idx="65">
                  <c:v>2.0397739999999995</c:v>
                </c:pt>
                <c:pt idx="66">
                  <c:v>1.9067019999999999</c:v>
                </c:pt>
                <c:pt idx="67">
                  <c:v>1.9705435000000002</c:v>
                </c:pt>
                <c:pt idx="68">
                  <c:v>1.8687960000000001</c:v>
                </c:pt>
                <c:pt idx="69">
                  <c:v>1.837845</c:v>
                </c:pt>
                <c:pt idx="70">
                  <c:v>2.2169505000000003</c:v>
                </c:pt>
                <c:pt idx="71">
                  <c:v>2</c:v>
                </c:pt>
                <c:pt idx="72">
                  <c:v>2.0499999999999998</c:v>
                </c:pt>
                <c:pt idx="73">
                  <c:v>1.98</c:v>
                </c:pt>
                <c:pt idx="74">
                  <c:v>1.85</c:v>
                </c:pt>
                <c:pt idx="75">
                  <c:v>1.5</c:v>
                </c:pt>
                <c:pt idx="76">
                  <c:v>2</c:v>
                </c:pt>
                <c:pt idx="77">
                  <c:v>1.3</c:v>
                </c:pt>
                <c:pt idx="78">
                  <c:v>1.3</c:v>
                </c:pt>
                <c:pt idx="79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7-4613-AB32-BF6099B54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34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2.3%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D77-4613-AB32-BF6099B54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נתונים'!$B$3:$B$100</c:f>
              <c:numCache>
                <c:formatCode>General</c:formatCode>
                <c:ptCount val="98"/>
                <c:pt idx="0">
                  <c:v>1.8101754999999999</c:v>
                </c:pt>
                <c:pt idx="1">
                  <c:v>1.8786689999999999</c:v>
                </c:pt>
                <c:pt idx="2">
                  <c:v>1.6742284999999999</c:v>
                </c:pt>
                <c:pt idx="3">
                  <c:v>1.5701185</c:v>
                </c:pt>
                <c:pt idx="4">
                  <c:v>1.527935</c:v>
                </c:pt>
                <c:pt idx="5">
                  <c:v>1.569672</c:v>
                </c:pt>
                <c:pt idx="6">
                  <c:v>1.6902189999999999</c:v>
                </c:pt>
                <c:pt idx="7">
                  <c:v>1.7704059999999999</c:v>
                </c:pt>
                <c:pt idx="8">
                  <c:v>1.6883345000000001</c:v>
                </c:pt>
                <c:pt idx="9">
                  <c:v>0.89336850000000001</c:v>
                </c:pt>
                <c:pt idx="10">
                  <c:v>0.44918704999999998</c:v>
                </c:pt>
                <c:pt idx="11">
                  <c:v>0.24470724999999999</c:v>
                </c:pt>
                <c:pt idx="12">
                  <c:v>0.62138769999999999</c:v>
                </c:pt>
                <c:pt idx="13">
                  <c:v>0.66299390000000002</c:v>
                </c:pt>
                <c:pt idx="14">
                  <c:v>0.54700170000000004</c:v>
                </c:pt>
                <c:pt idx="15">
                  <c:v>0.63148855000000004</c:v>
                </c:pt>
                <c:pt idx="16">
                  <c:v>0.55565719999999996</c:v>
                </c:pt>
                <c:pt idx="17">
                  <c:v>0.49959959999999998</c:v>
                </c:pt>
                <c:pt idx="18">
                  <c:v>0.52388685000000002</c:v>
                </c:pt>
                <c:pt idx="19">
                  <c:v>0.89521874999999995</c:v>
                </c:pt>
                <c:pt idx="20">
                  <c:v>0.77492914999999996</c:v>
                </c:pt>
                <c:pt idx="21">
                  <c:v>1.4331615</c:v>
                </c:pt>
                <c:pt idx="22">
                  <c:v>1.9699044999999999</c:v>
                </c:pt>
                <c:pt idx="23">
                  <c:v>2.381507</c:v>
                </c:pt>
                <c:pt idx="24">
                  <c:v>2.3940299999999999</c:v>
                </c:pt>
                <c:pt idx="25">
                  <c:v>2.7363124999999999</c:v>
                </c:pt>
                <c:pt idx="26">
                  <c:v>3.1032065000000002</c:v>
                </c:pt>
                <c:pt idx="27">
                  <c:v>3.4985585000000001</c:v>
                </c:pt>
                <c:pt idx="28">
                  <c:v>3.979533</c:v>
                </c:pt>
                <c:pt idx="29">
                  <c:v>4.8332670000000002</c:v>
                </c:pt>
                <c:pt idx="30">
                  <c:v>5.1134019999999998</c:v>
                </c:pt>
                <c:pt idx="31">
                  <c:v>5.4108239999999999</c:v>
                </c:pt>
                <c:pt idx="32">
                  <c:v>6.1794475000000002</c:v>
                </c:pt>
                <c:pt idx="33">
                  <c:v>6.6942190000000004</c:v>
                </c:pt>
                <c:pt idx="34">
                  <c:v>7.2174420000000001</c:v>
                </c:pt>
                <c:pt idx="35">
                  <c:v>7.9495624999999999</c:v>
                </c:pt>
                <c:pt idx="36">
                  <c:v>8.7729464999999998</c:v>
                </c:pt>
                <c:pt idx="37">
                  <c:v>9.3116839999999996</c:v>
                </c:pt>
                <c:pt idx="38">
                  <c:v>9.5277969999999996</c:v>
                </c:pt>
                <c:pt idx="39">
                  <c:v>9.6700855000000008</c:v>
                </c:pt>
                <c:pt idx="40">
                  <c:v>9.7239985000000004</c:v>
                </c:pt>
                <c:pt idx="41">
                  <c:v>9.3164809999999996</c:v>
                </c:pt>
                <c:pt idx="42">
                  <c:v>9.3773700000000009</c:v>
                </c:pt>
                <c:pt idx="43">
                  <c:v>8.4046935000000005</c:v>
                </c:pt>
                <c:pt idx="44">
                  <c:v>8.6189014999999998</c:v>
                </c:pt>
                <c:pt idx="45">
                  <c:v>7.5199780000000001</c:v>
                </c:pt>
                <c:pt idx="46">
                  <c:v>7.1990164999999999</c:v>
                </c:pt>
                <c:pt idx="47">
                  <c:v>6.6413595000000001</c:v>
                </c:pt>
                <c:pt idx="48">
                  <c:v>6.3157075000000003</c:v>
                </c:pt>
                <c:pt idx="49">
                  <c:v>5.8963714999999999</c:v>
                </c:pt>
                <c:pt idx="50">
                  <c:v>5.0876365000000003</c:v>
                </c:pt>
                <c:pt idx="51">
                  <c:v>4.3424234999999998</c:v>
                </c:pt>
                <c:pt idx="52">
                  <c:v>3.8828594999999999</c:v>
                </c:pt>
                <c:pt idx="53">
                  <c:v>3.2916479999999999</c:v>
                </c:pt>
                <c:pt idx="54">
                  <c:v>3.6511629999999999</c:v>
                </c:pt>
                <c:pt idx="55">
                  <c:v>3.2183960000000003</c:v>
                </c:pt>
                <c:pt idx="56">
                  <c:v>3.0402170000000002</c:v>
                </c:pt>
                <c:pt idx="57">
                  <c:v>3.0946205</c:v>
                </c:pt>
                <c:pt idx="58">
                  <c:v>2.7835960000000002</c:v>
                </c:pt>
                <c:pt idx="59">
                  <c:v>2.758308</c:v>
                </c:pt>
                <c:pt idx="60">
                  <c:v>2.5787</c:v>
                </c:pt>
                <c:pt idx="61">
                  <c:v>2.6462475000000003</c:v>
                </c:pt>
                <c:pt idx="62">
                  <c:v>2.2883500000000003</c:v>
                </c:pt>
                <c:pt idx="63">
                  <c:v>2.2542635</c:v>
                </c:pt>
                <c:pt idx="64">
                  <c:v>2.3109899999999999</c:v>
                </c:pt>
                <c:pt idx="65">
                  <c:v>2.3872109999999997</c:v>
                </c:pt>
                <c:pt idx="66">
                  <c:v>2.8433875</c:v>
                </c:pt>
                <c:pt idx="67">
                  <c:v>2.9680029999999999</c:v>
                </c:pt>
                <c:pt idx="68">
                  <c:v>2.973455</c:v>
                </c:pt>
                <c:pt idx="69">
                  <c:v>2.649546</c:v>
                </c:pt>
                <c:pt idx="70">
                  <c:v>2.3897504999999999</c:v>
                </c:pt>
                <c:pt idx="71">
                  <c:v>2.4268869999999998</c:v>
                </c:pt>
                <c:pt idx="72">
                  <c:v>2.8410090000000001</c:v>
                </c:pt>
                <c:pt idx="73">
                  <c:v>2.8830054999999999</c:v>
                </c:pt>
                <c:pt idx="74">
                  <c:v>2.8492685</c:v>
                </c:pt>
                <c:pt idx="75">
                  <c:v>2.7906154999999999</c:v>
                </c:pt>
                <c:pt idx="76">
                  <c:v>2.8712870000000001</c:v>
                </c:pt>
                <c:pt idx="77">
                  <c:v>2.8050234999999999</c:v>
                </c:pt>
                <c:pt idx="78">
                  <c:v>2.7</c:v>
                </c:pt>
                <c:pt idx="79">
                  <c:v>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77-4613-AB32-BF6099B54DD5}"/>
            </c:ext>
          </c:extLst>
        </c:ser>
        <c:ser>
          <c:idx val="1"/>
          <c:order val="1"/>
          <c:tx>
            <c:strRef>
              <c:f>'איור 34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>
                <c:manualLayout>
                  <c:x val="2.8091667903889592E-2"/>
                  <c:y val="1.6142349007753871E-2"/>
                </c:manualLayout>
              </c:layout>
              <c:tx>
                <c:rich>
                  <a:bodyPr/>
                  <a:lstStyle/>
                  <a:p>
                    <a:fld id="{AE455E7D-E0DC-4C9B-BC5A-E6A71C596D3D}" type="VALUE">
                      <a:rPr lang="en-US" sz="1100" smtClean="0">
                        <a:solidFill>
                          <a:srgbClr val="66D1E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r>
                      <a:rPr lang="en-US" sz="1100" dirty="0" smtClean="0">
                        <a:solidFill>
                          <a:srgbClr val="66D1E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77-4613-AB32-BF6099B54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נתונים'!$C$3:$C$100</c:f>
              <c:numCache>
                <c:formatCode>General</c:formatCode>
                <c:ptCount val="98"/>
                <c:pt idx="0">
                  <c:v>0.7963595</c:v>
                </c:pt>
                <c:pt idx="1">
                  <c:v>0.45506260000000004</c:v>
                </c:pt>
                <c:pt idx="2">
                  <c:v>0.56818180000000007</c:v>
                </c:pt>
                <c:pt idx="3">
                  <c:v>0.22701479999999996</c:v>
                </c:pt>
                <c:pt idx="4">
                  <c:v>0.45300109999999993</c:v>
                </c:pt>
                <c:pt idx="5">
                  <c:v>0.22701479999999996</c:v>
                </c:pt>
                <c:pt idx="6">
                  <c:v>0.56947609999999993</c:v>
                </c:pt>
                <c:pt idx="7">
                  <c:v>0.34207529999999997</c:v>
                </c:pt>
                <c:pt idx="8">
                  <c:v>0.1138952</c:v>
                </c:pt>
                <c:pt idx="9">
                  <c:v>0</c:v>
                </c:pt>
                <c:pt idx="10">
                  <c:v>-0.56497169999999997</c:v>
                </c:pt>
                <c:pt idx="11">
                  <c:v>-1.5712680000000001</c:v>
                </c:pt>
                <c:pt idx="12">
                  <c:v>-1.128668</c:v>
                </c:pt>
                <c:pt idx="13">
                  <c:v>-0.56625139999999996</c:v>
                </c:pt>
                <c:pt idx="14">
                  <c:v>-0.79096040000000001</c:v>
                </c:pt>
                <c:pt idx="15">
                  <c:v>-0.67950169999999999</c:v>
                </c:pt>
                <c:pt idx="16">
                  <c:v>-0.78917700000000002</c:v>
                </c:pt>
                <c:pt idx="17">
                  <c:v>-0.56625139999999996</c:v>
                </c:pt>
                <c:pt idx="18">
                  <c:v>-0.67950169999999999</c:v>
                </c:pt>
                <c:pt idx="19">
                  <c:v>-0.45454549999999999</c:v>
                </c:pt>
                <c:pt idx="20">
                  <c:v>0</c:v>
                </c:pt>
                <c:pt idx="21">
                  <c:v>0.1132503</c:v>
                </c:pt>
                <c:pt idx="22">
                  <c:v>0.7954545999999999</c:v>
                </c:pt>
                <c:pt idx="23">
                  <c:v>1.482326</c:v>
                </c:pt>
                <c:pt idx="24">
                  <c:v>1.712329</c:v>
                </c:pt>
                <c:pt idx="25">
                  <c:v>1.9362189999999999</c:v>
                </c:pt>
                <c:pt idx="26">
                  <c:v>2.1640090000000001</c:v>
                </c:pt>
                <c:pt idx="27">
                  <c:v>2.5085519999999999</c:v>
                </c:pt>
                <c:pt idx="28">
                  <c:v>2.2727270000000002</c:v>
                </c:pt>
                <c:pt idx="29">
                  <c:v>2.3917990000000002</c:v>
                </c:pt>
                <c:pt idx="30">
                  <c:v>2.8506270000000002</c:v>
                </c:pt>
                <c:pt idx="31">
                  <c:v>3.1963470000000003</c:v>
                </c:pt>
                <c:pt idx="32">
                  <c:v>3.526735</c:v>
                </c:pt>
                <c:pt idx="33">
                  <c:v>3.5067870000000001</c:v>
                </c:pt>
                <c:pt idx="34">
                  <c:v>3.9458849999999996</c:v>
                </c:pt>
                <c:pt idx="35">
                  <c:v>4.1573029999999997</c:v>
                </c:pt>
                <c:pt idx="36">
                  <c:v>4.4893380000000001</c:v>
                </c:pt>
                <c:pt idx="37">
                  <c:v>5.1396649999999999</c:v>
                </c:pt>
                <c:pt idx="38">
                  <c:v>4.570792</c:v>
                </c:pt>
                <c:pt idx="39">
                  <c:v>4.5606230000000005</c:v>
                </c:pt>
                <c:pt idx="40">
                  <c:v>5.1111110000000002</c:v>
                </c:pt>
                <c:pt idx="41">
                  <c:v>5.3392660000000003</c:v>
                </c:pt>
                <c:pt idx="42">
                  <c:v>5.3215080000000006</c:v>
                </c:pt>
                <c:pt idx="43">
                  <c:v>5.3097339999999997</c:v>
                </c:pt>
                <c:pt idx="44">
                  <c:v>5.1648350000000001</c:v>
                </c:pt>
                <c:pt idx="45">
                  <c:v>5.0273219999999998</c:v>
                </c:pt>
                <c:pt idx="46">
                  <c:v>4.9891540000000001</c:v>
                </c:pt>
                <c:pt idx="47">
                  <c:v>4.6386190000000003</c:v>
                </c:pt>
                <c:pt idx="48">
                  <c:v>4.189044</c:v>
                </c:pt>
                <c:pt idx="49">
                  <c:v>3.4006379999999998</c:v>
                </c:pt>
                <c:pt idx="50">
                  <c:v>4.264392</c:v>
                </c:pt>
                <c:pt idx="51">
                  <c:v>3.9361699999999997</c:v>
                </c:pt>
                <c:pt idx="52">
                  <c:v>3.699789</c:v>
                </c:pt>
                <c:pt idx="53">
                  <c:v>3.273495</c:v>
                </c:pt>
                <c:pt idx="54">
                  <c:v>2.947368</c:v>
                </c:pt>
                <c:pt idx="55">
                  <c:v>2.7310919999999999</c:v>
                </c:pt>
                <c:pt idx="56">
                  <c:v>2.5078369999999999</c:v>
                </c:pt>
                <c:pt idx="57">
                  <c:v>2.7055150000000001</c:v>
                </c:pt>
                <c:pt idx="58">
                  <c:v>2.789256</c:v>
                </c:pt>
                <c:pt idx="59">
                  <c:v>2.7835049999999999</c:v>
                </c:pt>
                <c:pt idx="60">
                  <c:v>2.8865979999999998</c:v>
                </c:pt>
                <c:pt idx="61">
                  <c:v>3.186023</c:v>
                </c:pt>
                <c:pt idx="62">
                  <c:v>3.578732</c:v>
                </c:pt>
                <c:pt idx="63">
                  <c:v>3.4800410000000004</c:v>
                </c:pt>
                <c:pt idx="64">
                  <c:v>3.5677879999999997</c:v>
                </c:pt>
                <c:pt idx="65">
                  <c:v>3.476483</c:v>
                </c:pt>
                <c:pt idx="66">
                  <c:v>3.1697340000000001</c:v>
                </c:pt>
                <c:pt idx="67">
                  <c:v>3.7832309999999998</c:v>
                </c:pt>
                <c:pt idx="68">
                  <c:v>3.4658510000000002</c:v>
                </c:pt>
                <c:pt idx="69">
                  <c:v>3.3434650000000001</c:v>
                </c:pt>
                <c:pt idx="70">
                  <c:v>3.61809</c:v>
                </c:pt>
                <c:pt idx="71">
                  <c:v>3.1093280000000001</c:v>
                </c:pt>
                <c:pt idx="72">
                  <c:v>3.3066129999999996</c:v>
                </c:pt>
                <c:pt idx="73">
                  <c:v>3.0876490000000003</c:v>
                </c:pt>
                <c:pt idx="74">
                  <c:v>2.9</c:v>
                </c:pt>
                <c:pt idx="75">
                  <c:v>2.5</c:v>
                </c:pt>
                <c:pt idx="76">
                  <c:v>2.5</c:v>
                </c:pt>
                <c:pt idx="77">
                  <c:v>2.4</c:v>
                </c:pt>
                <c:pt idx="78">
                  <c:v>2.6</c:v>
                </c:pt>
                <c:pt idx="79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77-4613-AB32-BF6099B54DD5}"/>
            </c:ext>
          </c:extLst>
        </c:ser>
        <c:ser>
          <c:idx val="2"/>
          <c:order val="2"/>
          <c:tx>
            <c:strRef>
              <c:f>'איור 34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>
                <c:manualLayout>
                  <c:x val="2.5770310775743849E-2"/>
                  <c:y val="-2.767259829900678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2.4%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D77-4613-AB32-BF6099B54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נתונים'!$D$3:$D$100</c:f>
              <c:numCache>
                <c:formatCode>General</c:formatCode>
                <c:ptCount val="98"/>
                <c:pt idx="0">
                  <c:v>1.6484849999999998</c:v>
                </c:pt>
                <c:pt idx="1">
                  <c:v>1.8114650000000001</c:v>
                </c:pt>
                <c:pt idx="2">
                  <c:v>1.7497799999999999</c:v>
                </c:pt>
                <c:pt idx="3">
                  <c:v>1.7113049999999999</c:v>
                </c:pt>
                <c:pt idx="4">
                  <c:v>1.764043</c:v>
                </c:pt>
                <c:pt idx="5">
                  <c:v>2.0512779999999999</c:v>
                </c:pt>
                <c:pt idx="6">
                  <c:v>2.2851300000000001</c:v>
                </c:pt>
                <c:pt idx="7">
                  <c:v>2.4865720000000002</c:v>
                </c:pt>
                <c:pt idx="8">
                  <c:v>2.3348740000000001</c:v>
                </c:pt>
                <c:pt idx="9">
                  <c:v>1.5393270000000001</c:v>
                </c:pt>
                <c:pt idx="10">
                  <c:v>0.32909670000000002</c:v>
                </c:pt>
                <c:pt idx="11">
                  <c:v>0.11792639999999999</c:v>
                </c:pt>
                <c:pt idx="12">
                  <c:v>0.64573310000000006</c:v>
                </c:pt>
                <c:pt idx="13">
                  <c:v>0.98608180000000012</c:v>
                </c:pt>
                <c:pt idx="14">
                  <c:v>1.3096450000000002</c:v>
                </c:pt>
                <c:pt idx="15">
                  <c:v>1.3713249999999999</c:v>
                </c:pt>
                <c:pt idx="16">
                  <c:v>1.1820660000000001</c:v>
                </c:pt>
                <c:pt idx="17">
                  <c:v>1.174536</c:v>
                </c:pt>
                <c:pt idx="18">
                  <c:v>1.3620049999999999</c:v>
                </c:pt>
                <c:pt idx="19">
                  <c:v>1.3997700000000002</c:v>
                </c:pt>
                <c:pt idx="20">
                  <c:v>1.6762150000000002</c:v>
                </c:pt>
                <c:pt idx="21">
                  <c:v>2.6197619999999997</c:v>
                </c:pt>
                <c:pt idx="22">
                  <c:v>4.1596950000000001</c:v>
                </c:pt>
                <c:pt idx="23">
                  <c:v>4.9927070000000002</c:v>
                </c:pt>
                <c:pt idx="24">
                  <c:v>5.391451</c:v>
                </c:pt>
                <c:pt idx="25">
                  <c:v>5.365475</c:v>
                </c:pt>
                <c:pt idx="26">
                  <c:v>5.2512720000000002</c:v>
                </c:pt>
                <c:pt idx="27">
                  <c:v>5.3903489999999996</c:v>
                </c:pt>
                <c:pt idx="28">
                  <c:v>6.2218689999999999</c:v>
                </c:pt>
                <c:pt idx="29">
                  <c:v>6.8090029999999997</c:v>
                </c:pt>
                <c:pt idx="30">
                  <c:v>7.036403</c:v>
                </c:pt>
                <c:pt idx="31">
                  <c:v>7.4798729999999995</c:v>
                </c:pt>
                <c:pt idx="32">
                  <c:v>7.8710639999999996</c:v>
                </c:pt>
                <c:pt idx="33">
                  <c:v>8.5424559999999996</c:v>
                </c:pt>
                <c:pt idx="34">
                  <c:v>8.2586300000000001</c:v>
                </c:pt>
                <c:pt idx="35">
                  <c:v>8.5815110000000008</c:v>
                </c:pt>
                <c:pt idx="36">
                  <c:v>9.0597580000000004</c:v>
                </c:pt>
                <c:pt idx="37">
                  <c:v>8.5248150000000003</c:v>
                </c:pt>
                <c:pt idx="38">
                  <c:v>8.2626919999999995</c:v>
                </c:pt>
                <c:pt idx="39">
                  <c:v>8.20167</c:v>
                </c:pt>
                <c:pt idx="40">
                  <c:v>7.7454270000000003</c:v>
                </c:pt>
                <c:pt idx="41">
                  <c:v>7.1103229999999993</c:v>
                </c:pt>
                <c:pt idx="42">
                  <c:v>6.4544009999999998</c:v>
                </c:pt>
                <c:pt idx="43">
                  <c:v>6.4101470000000003</c:v>
                </c:pt>
                <c:pt idx="44">
                  <c:v>6.0356129999999997</c:v>
                </c:pt>
                <c:pt idx="45">
                  <c:v>4.9849740000000002</c:v>
                </c:pt>
                <c:pt idx="46">
                  <c:v>4.93032</c:v>
                </c:pt>
                <c:pt idx="47">
                  <c:v>4.0476089999999996</c:v>
                </c:pt>
                <c:pt idx="48">
                  <c:v>2.9691779999999999</c:v>
                </c:pt>
                <c:pt idx="49">
                  <c:v>3.1777799999999998</c:v>
                </c:pt>
                <c:pt idx="50">
                  <c:v>3.6651120000000001</c:v>
                </c:pt>
                <c:pt idx="51">
                  <c:v>3.6996980000000002</c:v>
                </c:pt>
                <c:pt idx="52">
                  <c:v>3.2411449999999999</c:v>
                </c:pt>
                <c:pt idx="53">
                  <c:v>3.1372709999999997</c:v>
                </c:pt>
                <c:pt idx="54">
                  <c:v>3.3521230000000002</c:v>
                </c:pt>
                <c:pt idx="55">
                  <c:v>3.0908849999999997</c:v>
                </c:pt>
                <c:pt idx="56">
                  <c:v>3.1531709999999999</c:v>
                </c:pt>
                <c:pt idx="57">
                  <c:v>3.4773849999999999</c:v>
                </c:pt>
                <c:pt idx="58">
                  <c:v>3.357364</c:v>
                </c:pt>
                <c:pt idx="59">
                  <c:v>3.2690290000000002</c:v>
                </c:pt>
                <c:pt idx="60">
                  <c:v>2.9713970000000001</c:v>
                </c:pt>
                <c:pt idx="61">
                  <c:v>2.8947529999999997</c:v>
                </c:pt>
                <c:pt idx="62">
                  <c:v>2.5307300000000001</c:v>
                </c:pt>
                <c:pt idx="63">
                  <c:v>2.4406330000000001</c:v>
                </c:pt>
                <c:pt idx="64">
                  <c:v>2.5979049999999999</c:v>
                </c:pt>
                <c:pt idx="65">
                  <c:v>2.7493799999999999</c:v>
                </c:pt>
                <c:pt idx="66">
                  <c:v>2.8880569999999999</c:v>
                </c:pt>
                <c:pt idx="67">
                  <c:v>3.000483</c:v>
                </c:pt>
                <c:pt idx="68">
                  <c:v>2.8215490000000001</c:v>
                </c:pt>
                <c:pt idx="69">
                  <c:v>2.3907250000000002</c:v>
                </c:pt>
                <c:pt idx="70">
                  <c:v>2.3112889999999999</c:v>
                </c:pt>
                <c:pt idx="71">
                  <c:v>2.3548970000000002</c:v>
                </c:pt>
                <c:pt idx="72">
                  <c:v>2.6692130000000001</c:v>
                </c:pt>
                <c:pt idx="73">
                  <c:v>2.7049020000000001</c:v>
                </c:pt>
                <c:pt idx="74">
                  <c:v>2.9</c:v>
                </c:pt>
                <c:pt idx="75">
                  <c:v>3</c:v>
                </c:pt>
                <c:pt idx="76">
                  <c:v>2.85</c:v>
                </c:pt>
                <c:pt idx="77">
                  <c:v>2.7</c:v>
                </c:pt>
                <c:pt idx="78">
                  <c:v>2.7</c:v>
                </c:pt>
                <c:pt idx="79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77-4613-AB32-BF6099B54DD5}"/>
            </c:ext>
          </c:extLst>
        </c:ser>
        <c:ser>
          <c:idx val="5"/>
          <c:order val="5"/>
          <c:tx>
            <c:strRef>
              <c:f>'איור 34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נתונים'!$G$3:$G$100</c:f>
              <c:numCache>
                <c:formatCode>General</c:formatCode>
                <c:ptCount val="98"/>
                <c:pt idx="0">
                  <c:v>0.58651019999999998</c:v>
                </c:pt>
                <c:pt idx="1">
                  <c:v>0.38797280000000001</c:v>
                </c:pt>
                <c:pt idx="2">
                  <c:v>0.3</c:v>
                </c:pt>
                <c:pt idx="3">
                  <c:v>8.3524100000000004E-2</c:v>
                </c:pt>
                <c:pt idx="4">
                  <c:v>1.533022E-2</c:v>
                </c:pt>
                <c:pt idx="5">
                  <c:v>0.22282830000000001</c:v>
                </c:pt>
                <c:pt idx="6">
                  <c:v>0.56947610000000004</c:v>
                </c:pt>
                <c:pt idx="7">
                  <c:v>0.68426200000000004</c:v>
                </c:pt>
                <c:pt idx="8">
                  <c:v>0.29268290000000002</c:v>
                </c:pt>
                <c:pt idx="9">
                  <c:v>0</c:v>
                </c:pt>
                <c:pt idx="10">
                  <c:v>-0.79513560000000005</c:v>
                </c:pt>
                <c:pt idx="11">
                  <c:v>-1.231527</c:v>
                </c:pt>
                <c:pt idx="12">
                  <c:v>-0.97810900000000001</c:v>
                </c:pt>
                <c:pt idx="13">
                  <c:v>-0.83955219999999997</c:v>
                </c:pt>
                <c:pt idx="14">
                  <c:v>-0.86615869999999995</c:v>
                </c:pt>
                <c:pt idx="15">
                  <c:v>-0.85416110000000001</c:v>
                </c:pt>
                <c:pt idx="16">
                  <c:v>-0.80917539999999999</c:v>
                </c:pt>
                <c:pt idx="17">
                  <c:v>-0.9287339</c:v>
                </c:pt>
                <c:pt idx="18">
                  <c:v>-0.94674559999999996</c:v>
                </c:pt>
                <c:pt idx="19">
                  <c:v>-0.54431830000000003</c:v>
                </c:pt>
                <c:pt idx="20">
                  <c:v>-0.5</c:v>
                </c:pt>
                <c:pt idx="21">
                  <c:v>0</c:v>
                </c:pt>
                <c:pt idx="22">
                  <c:v>0.55281970000000002</c:v>
                </c:pt>
                <c:pt idx="23">
                  <c:v>1.244394</c:v>
                </c:pt>
                <c:pt idx="24">
                  <c:v>1.028375</c:v>
                </c:pt>
                <c:pt idx="25">
                  <c:v>1.351097</c:v>
                </c:pt>
                <c:pt idx="26">
                  <c:v>1.7246570000000001</c:v>
                </c:pt>
                <c:pt idx="27">
                  <c:v>2.0863580000000002</c:v>
                </c:pt>
                <c:pt idx="28">
                  <c:v>2.2727270000000002</c:v>
                </c:pt>
                <c:pt idx="29">
                  <c:v>2.5836290000000002</c:v>
                </c:pt>
                <c:pt idx="30">
                  <c:v>2.7534299999999998</c:v>
                </c:pt>
                <c:pt idx="31">
                  <c:v>3.1963469999999998</c:v>
                </c:pt>
                <c:pt idx="32">
                  <c:v>3.6339419999999998</c:v>
                </c:pt>
                <c:pt idx="33">
                  <c:v>4.1830319999999999</c:v>
                </c:pt>
                <c:pt idx="34">
                  <c:v>4.7558350000000003</c:v>
                </c:pt>
                <c:pt idx="35">
                  <c:v>5.1977399999999996</c:v>
                </c:pt>
                <c:pt idx="36">
                  <c:v>5.8397589999999999</c:v>
                </c:pt>
                <c:pt idx="37">
                  <c:v>6.0808270000000002</c:v>
                </c:pt>
                <c:pt idx="38">
                  <c:v>5.7226280000000003</c:v>
                </c:pt>
                <c:pt idx="39">
                  <c:v>5.4763979999999997</c:v>
                </c:pt>
                <c:pt idx="40">
                  <c:v>5.6216739999999996</c:v>
                </c:pt>
                <c:pt idx="41">
                  <c:v>5.3392660000000003</c:v>
                </c:pt>
                <c:pt idx="42">
                  <c:v>5.3215079999999997</c:v>
                </c:pt>
                <c:pt idx="43">
                  <c:v>4.9785409999999999</c:v>
                </c:pt>
                <c:pt idx="44">
                  <c:v>4.6575600000000001</c:v>
                </c:pt>
                <c:pt idx="45">
                  <c:v>3.5981879999999999</c:v>
                </c:pt>
                <c:pt idx="46">
                  <c:v>3.5</c:v>
                </c:pt>
                <c:pt idx="47">
                  <c:v>2.9281280000000001</c:v>
                </c:pt>
                <c:pt idx="48">
                  <c:v>1.892679</c:v>
                </c:pt>
                <c:pt idx="49">
                  <c:v>2.3544559999999999</c:v>
                </c:pt>
                <c:pt idx="50">
                  <c:v>2.6155170000000001</c:v>
                </c:pt>
                <c:pt idx="51">
                  <c:v>1.62896</c:v>
                </c:pt>
                <c:pt idx="52">
                  <c:v>0.35878640000000001</c:v>
                </c:pt>
                <c:pt idx="53">
                  <c:v>0.75828640000000003</c:v>
                </c:pt>
                <c:pt idx="54">
                  <c:v>0.69025020000000004</c:v>
                </c:pt>
                <c:pt idx="55">
                  <c:v>1.0668361500000001</c:v>
                </c:pt>
                <c:pt idx="56">
                  <c:v>0.7601791</c:v>
                </c:pt>
                <c:pt idx="57">
                  <c:v>0.9913402</c:v>
                </c:pt>
                <c:pt idx="58">
                  <c:v>0.96301450000000011</c:v>
                </c:pt>
                <c:pt idx="59">
                  <c:v>1.0700460000000001</c:v>
                </c:pt>
                <c:pt idx="60">
                  <c:v>1.3020334999999998</c:v>
                </c:pt>
                <c:pt idx="61">
                  <c:v>1.0390423499999999</c:v>
                </c:pt>
                <c:pt idx="62">
                  <c:v>1.0033776000000001</c:v>
                </c:pt>
                <c:pt idx="63">
                  <c:v>0.72406484999999998</c:v>
                </c:pt>
                <c:pt idx="64">
                  <c:v>0.66043350000000001</c:v>
                </c:pt>
                <c:pt idx="65">
                  <c:v>1.0181040000000001</c:v>
                </c:pt>
                <c:pt idx="66">
                  <c:v>0.94079014999999999</c:v>
                </c:pt>
                <c:pt idx="67">
                  <c:v>1.324622</c:v>
                </c:pt>
                <c:pt idx="68">
                  <c:v>1.2622325999999999</c:v>
                </c:pt>
                <c:pt idx="69">
                  <c:v>0.98714075000000001</c:v>
                </c:pt>
                <c:pt idx="70">
                  <c:v>0.65329225000000002</c:v>
                </c:pt>
                <c:pt idx="71">
                  <c:v>0.56199405000000002</c:v>
                </c:pt>
                <c:pt idx="72">
                  <c:v>0.85284599999999999</c:v>
                </c:pt>
                <c:pt idx="73">
                  <c:v>0.92231069999999993</c:v>
                </c:pt>
                <c:pt idx="74">
                  <c:v>0.96757110000000002</c:v>
                </c:pt>
                <c:pt idx="75">
                  <c:v>1.02633745</c:v>
                </c:pt>
                <c:pt idx="76">
                  <c:v>0.93151154000000003</c:v>
                </c:pt>
                <c:pt idx="77">
                  <c:v>0.58062655000000007</c:v>
                </c:pt>
                <c:pt idx="78">
                  <c:v>0.5</c:v>
                </c:pt>
                <c:pt idx="79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77-4613-AB32-BF6099B54DD5}"/>
            </c:ext>
          </c:extLst>
        </c:ser>
        <c:ser>
          <c:idx val="6"/>
          <c:order val="6"/>
          <c:tx>
            <c:strRef>
              <c:f>'איור 34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34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</c:numCache>
            </c:numRef>
          </c:cat>
          <c:val>
            <c:numRef>
              <c:f>'איור 34 נתונים'!$H$3:$H$100</c:f>
              <c:numCache>
                <c:formatCode>General</c:formatCode>
                <c:ptCount val="98"/>
                <c:pt idx="0">
                  <c:v>3.4</c:v>
                </c:pt>
                <c:pt idx="1">
                  <c:v>3.3</c:v>
                </c:pt>
                <c:pt idx="2">
                  <c:v>3.1624409999999998</c:v>
                </c:pt>
                <c:pt idx="3">
                  <c:v>2.9932970000000001</c:v>
                </c:pt>
                <c:pt idx="4">
                  <c:v>2.9</c:v>
                </c:pt>
                <c:pt idx="5">
                  <c:v>3.1161469999999998</c:v>
                </c:pt>
                <c:pt idx="6">
                  <c:v>3.4</c:v>
                </c:pt>
                <c:pt idx="7">
                  <c:v>3.6414569999999999</c:v>
                </c:pt>
                <c:pt idx="8">
                  <c:v>3.889275</c:v>
                </c:pt>
                <c:pt idx="9">
                  <c:v>3.8554819999999999</c:v>
                </c:pt>
                <c:pt idx="10">
                  <c:v>3.4</c:v>
                </c:pt>
                <c:pt idx="11">
                  <c:v>2.8518949999999998</c:v>
                </c:pt>
                <c:pt idx="12">
                  <c:v>3.3</c:v>
                </c:pt>
                <c:pt idx="13">
                  <c:v>3.3976130000000002</c:v>
                </c:pt>
                <c:pt idx="14">
                  <c:v>3.3027519999999999</c:v>
                </c:pt>
                <c:pt idx="15">
                  <c:v>3.4</c:v>
                </c:pt>
                <c:pt idx="16">
                  <c:v>3.1</c:v>
                </c:pt>
                <c:pt idx="17">
                  <c:v>3</c:v>
                </c:pt>
                <c:pt idx="18">
                  <c:v>2.9712519999999998</c:v>
                </c:pt>
                <c:pt idx="19">
                  <c:v>3.1178050000000002</c:v>
                </c:pt>
                <c:pt idx="20">
                  <c:v>3.3273380000000001</c:v>
                </c:pt>
                <c:pt idx="21">
                  <c:v>3.7</c:v>
                </c:pt>
                <c:pt idx="22">
                  <c:v>4.5473239999999997</c:v>
                </c:pt>
                <c:pt idx="23">
                  <c:v>4.9927070000000002</c:v>
                </c:pt>
                <c:pt idx="24">
                  <c:v>5.3</c:v>
                </c:pt>
                <c:pt idx="25">
                  <c:v>5</c:v>
                </c:pt>
                <c:pt idx="26">
                  <c:v>5.2679910000000003</c:v>
                </c:pt>
                <c:pt idx="27">
                  <c:v>6.0001480000000003</c:v>
                </c:pt>
                <c:pt idx="28">
                  <c:v>6.8</c:v>
                </c:pt>
                <c:pt idx="29">
                  <c:v>7.8</c:v>
                </c:pt>
                <c:pt idx="30">
                  <c:v>8.6</c:v>
                </c:pt>
                <c:pt idx="31">
                  <c:v>9.8765429999999999</c:v>
                </c:pt>
                <c:pt idx="32">
                  <c:v>11.09155</c:v>
                </c:pt>
                <c:pt idx="33">
                  <c:v>12.74165</c:v>
                </c:pt>
                <c:pt idx="34">
                  <c:v>14.16084</c:v>
                </c:pt>
                <c:pt idx="35">
                  <c:v>16.855779999999999</c:v>
                </c:pt>
                <c:pt idx="36">
                  <c:v>19.341439999999999</c:v>
                </c:pt>
                <c:pt idx="37">
                  <c:v>21.511019999999998</c:v>
                </c:pt>
                <c:pt idx="38">
                  <c:v>21.548020000000001</c:v>
                </c:pt>
                <c:pt idx="39">
                  <c:v>22.173850000000002</c:v>
                </c:pt>
                <c:pt idx="40">
                  <c:v>21.756820000000001</c:v>
                </c:pt>
                <c:pt idx="41">
                  <c:v>21.83672</c:v>
                </c:pt>
                <c:pt idx="42">
                  <c:v>20.82939</c:v>
                </c:pt>
                <c:pt idx="43">
                  <c:v>20.019929999999999</c:v>
                </c:pt>
                <c:pt idx="44">
                  <c:v>18.73836</c:v>
                </c:pt>
                <c:pt idx="45">
                  <c:v>16.613710000000001</c:v>
                </c:pt>
                <c:pt idx="46">
                  <c:v>14.7</c:v>
                </c:pt>
                <c:pt idx="47">
                  <c:v>12.36026</c:v>
                </c:pt>
                <c:pt idx="48">
                  <c:v>11.5</c:v>
                </c:pt>
                <c:pt idx="49">
                  <c:v>10.8</c:v>
                </c:pt>
                <c:pt idx="50">
                  <c:v>10.1</c:v>
                </c:pt>
                <c:pt idx="51">
                  <c:v>8.1999999999999993</c:v>
                </c:pt>
                <c:pt idx="52">
                  <c:v>8.4981690000000008</c:v>
                </c:pt>
                <c:pt idx="53">
                  <c:v>7.9</c:v>
                </c:pt>
                <c:pt idx="54">
                  <c:v>6.879073</c:v>
                </c:pt>
                <c:pt idx="55">
                  <c:v>5.1546079999999996</c:v>
                </c:pt>
                <c:pt idx="56">
                  <c:v>4.5230635000000001</c:v>
                </c:pt>
                <c:pt idx="57">
                  <c:v>4.3104695</c:v>
                </c:pt>
                <c:pt idx="58">
                  <c:v>4.3252015000000004</c:v>
                </c:pt>
                <c:pt idx="59">
                  <c:v>4.4237304999999996</c:v>
                </c:pt>
                <c:pt idx="60">
                  <c:v>4.597054</c:v>
                </c:pt>
                <c:pt idx="61">
                  <c:v>5.0974114999999998</c:v>
                </c:pt>
                <c:pt idx="62">
                  <c:v>4.8804379999999998</c:v>
                </c:pt>
                <c:pt idx="63">
                  <c:v>4.74</c:v>
                </c:pt>
                <c:pt idx="64">
                  <c:v>4.88</c:v>
                </c:pt>
                <c:pt idx="65">
                  <c:v>4.625</c:v>
                </c:pt>
                <c:pt idx="66">
                  <c:v>4.6500000000000004</c:v>
                </c:pt>
                <c:pt idx="67">
                  <c:v>4.9175579999999997</c:v>
                </c:pt>
                <c:pt idx="68">
                  <c:v>5.1259522000000004</c:v>
                </c:pt>
                <c:pt idx="69">
                  <c:v>4.7842745000000004</c:v>
                </c:pt>
                <c:pt idx="70">
                  <c:v>4.4117199999999999</c:v>
                </c:pt>
                <c:pt idx="71">
                  <c:v>4.4311794999999998</c:v>
                </c:pt>
                <c:pt idx="72">
                  <c:v>4.4683124999999997</c:v>
                </c:pt>
                <c:pt idx="73">
                  <c:v>4.3332189999999997</c:v>
                </c:pt>
                <c:pt idx="74">
                  <c:v>4.242229</c:v>
                </c:pt>
                <c:pt idx="75">
                  <c:v>4.3554709999999996</c:v>
                </c:pt>
                <c:pt idx="76">
                  <c:v>4.3041586000000001</c:v>
                </c:pt>
                <c:pt idx="77">
                  <c:v>3.9302085</c:v>
                </c:pt>
                <c:pt idx="78">
                  <c:v>3.8</c:v>
                </c:pt>
                <c:pt idx="79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D77-4613-AB32-BF6099B54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562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22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 36: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ריביות הבנקים המרכזיים במשקים העיקריים ובישראל
</a:t>
            </a:r>
            <a:r>
              <a:rPr lang="he-IL" sz="1200" b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פברואר </a:t>
            </a:r>
            <a:r>
              <a:rPr lang="he-I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 עד </a:t>
            </a:r>
            <a:r>
              <a:rPr lang="he-IL" sz="1200" b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פברואר</a:t>
            </a:r>
            <a:r>
              <a:rPr lang="he-IL" sz="1200" b="0" baseline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0868585933104135E-2"/>
          <c:y val="0.10935498545158014"/>
          <c:w val="0.91075222237859688"/>
          <c:h val="0.72173638459837874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-4.8258081391514525E-3"/>
                  <c:y val="3.9398470050626177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2.0%</a:t>
                    </a:r>
                    <a:endParaRPr lang="en-US" sz="1100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7A-43A2-A574-AB664AC7A2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21 נתונים'!$B$4:$B$300</c:f>
              <c:numCache>
                <c:formatCode>0.00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3.75</c:v>
                </c:pt>
                <c:pt idx="127">
                  <c:v>3.75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3.75</c:v>
                </c:pt>
                <c:pt idx="140">
                  <c:v>3.5</c:v>
                </c:pt>
                <c:pt idx="141">
                  <c:v>3.25</c:v>
                </c:pt>
                <c:pt idx="142">
                  <c:v>3.25</c:v>
                </c:pt>
                <c:pt idx="143">
                  <c:v>3</c:v>
                </c:pt>
                <c:pt idx="144">
                  <c:v>2.75</c:v>
                </c:pt>
                <c:pt idx="145">
                  <c:v>2.75</c:v>
                </c:pt>
                <c:pt idx="146">
                  <c:v>2.5</c:v>
                </c:pt>
                <c:pt idx="147">
                  <c:v>2.25</c:v>
                </c:pt>
                <c:pt idx="148">
                  <c:v>2.25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A-43A2-A574-AB664AC7A2ED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-6.6533457742691962E-3"/>
                  <c:y val="1.6017135020581161E-3"/>
                </c:manualLayout>
              </c:layout>
              <c:tx>
                <c:rich>
                  <a:bodyPr/>
                  <a:lstStyle/>
                  <a:p>
                    <a:fld id="{C6E9D4CA-E56F-4BE4-A408-5EF62C21EB39}" type="VALUE">
                      <a:rPr lang="en-US" sz="110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r>
                      <a:rPr lang="en-US" sz="1100" dirty="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97A-43A2-A574-AB664AC7A2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21 נתונים'!$C$4:$C$300</c:f>
              <c:numCache>
                <c:formatCode>0.00</c:formatCode>
                <c:ptCount val="29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0.1</c:v>
                </c:pt>
                <c:pt idx="135">
                  <c:v>0.1</c:v>
                </c:pt>
                <c:pt idx="136">
                  <c:v>0.1</c:v>
                </c:pt>
                <c:pt idx="137">
                  <c:v>0.1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A-43A2-A574-AB664AC7A2ED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-5.8099455738529215E-4"/>
                  <c:y val="-7.3642000094634261E-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3.625%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7A-43A2-A574-AB664AC7A2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21 נתונים'!$D$4:$D$300</c:f>
              <c:numCache>
                <c:formatCode>#,##0.000</c:formatCode>
                <c:ptCount val="297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5.375</c:v>
                </c:pt>
                <c:pt idx="127">
                  <c:v>5.375</c:v>
                </c:pt>
                <c:pt idx="128">
                  <c:v>5.375</c:v>
                </c:pt>
                <c:pt idx="129">
                  <c:v>5.375</c:v>
                </c:pt>
                <c:pt idx="130">
                  <c:v>5.375</c:v>
                </c:pt>
                <c:pt idx="131">
                  <c:v>5.375</c:v>
                </c:pt>
                <c:pt idx="132">
                  <c:v>5.375</c:v>
                </c:pt>
                <c:pt idx="133">
                  <c:v>5.375</c:v>
                </c:pt>
                <c:pt idx="134">
                  <c:v>5.375</c:v>
                </c:pt>
                <c:pt idx="135">
                  <c:v>5.375</c:v>
                </c:pt>
                <c:pt idx="136">
                  <c:v>5.375</c:v>
                </c:pt>
                <c:pt idx="137">
                  <c:v>5.375</c:v>
                </c:pt>
                <c:pt idx="138">
                  <c:v>5.375</c:v>
                </c:pt>
                <c:pt idx="139">
                  <c:v>5.375</c:v>
                </c:pt>
                <c:pt idx="140">
                  <c:v>4.875</c:v>
                </c:pt>
                <c:pt idx="141">
                  <c:v>4.875</c:v>
                </c:pt>
                <c:pt idx="142">
                  <c:v>4.625</c:v>
                </c:pt>
                <c:pt idx="143">
                  <c:v>4.375</c:v>
                </c:pt>
                <c:pt idx="144">
                  <c:v>4.375</c:v>
                </c:pt>
                <c:pt idx="145">
                  <c:v>4.375</c:v>
                </c:pt>
                <c:pt idx="146">
                  <c:v>4.375</c:v>
                </c:pt>
                <c:pt idx="147">
                  <c:v>4.375</c:v>
                </c:pt>
                <c:pt idx="148">
                  <c:v>4.375</c:v>
                </c:pt>
                <c:pt idx="149">
                  <c:v>4.375</c:v>
                </c:pt>
                <c:pt idx="150">
                  <c:v>4.375</c:v>
                </c:pt>
                <c:pt idx="151">
                  <c:v>4.375</c:v>
                </c:pt>
                <c:pt idx="152">
                  <c:v>4.125</c:v>
                </c:pt>
                <c:pt idx="153">
                  <c:v>3.875</c:v>
                </c:pt>
                <c:pt idx="154">
                  <c:v>3.875</c:v>
                </c:pt>
                <c:pt idx="155">
                  <c:v>3.625</c:v>
                </c:pt>
                <c:pt idx="156">
                  <c:v>3.625</c:v>
                </c:pt>
                <c:pt idx="157">
                  <c:v>3.625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7A-43A2-A574-AB664AC7A2ED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15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68-42BD-9407-E8A83014816B}"/>
                </c:ext>
              </c:extLst>
            </c:dLbl>
            <c:dLbl>
              <c:idx val="157"/>
              <c:layout>
                <c:manualLayout>
                  <c:x val="6.987561823690383E-3"/>
                  <c:y val="-1.003820940619360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B0F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4.0%</a:t>
                    </a:r>
                    <a:endParaRPr lang="en-US" sz="1100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7A-43A2-A574-AB664AC7A2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21 נתונים'!$E$4:$E$300</c:f>
              <c:numCache>
                <c:formatCode>#,##0.000</c:formatCode>
                <c:ptCount val="297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4.5</c:v>
                </c:pt>
                <c:pt idx="140">
                  <c:v>4.5</c:v>
                </c:pt>
                <c:pt idx="141">
                  <c:v>4.5</c:v>
                </c:pt>
                <c:pt idx="142">
                  <c:v>4.5</c:v>
                </c:pt>
                <c:pt idx="143">
                  <c:v>4.5</c:v>
                </c:pt>
                <c:pt idx="144">
                  <c:v>4.5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4.5</c:v>
                </c:pt>
                <c:pt idx="154">
                  <c:v>4.25</c:v>
                </c:pt>
                <c:pt idx="155">
                  <c:v>4.25</c:v>
                </c:pt>
                <c:pt idx="156">
                  <c:v>4</c:v>
                </c:pt>
                <c:pt idx="15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7A-43A2-A574-AB664AC7A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ax val="46081"/>
          <c:min val="4133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2320"/>
        <c:crossesAt val="0"/>
        <c:auto val="1"/>
        <c:lblOffset val="100"/>
        <c:baseTimeUnit val="months"/>
        <c:majorUnit val="6"/>
        <c:majorTimeUnit val="months"/>
      </c:dateAx>
      <c:valAx>
        <c:axId val="229992320"/>
        <c:scaling>
          <c:orientation val="minMax"/>
          <c:min val="-1"/>
        </c:scaling>
        <c:delete val="0"/>
        <c:axPos val="l"/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he-IL" sz="1200" dirty="0">
                <a:solidFill>
                  <a:schemeClr val="tx1"/>
                </a:solidFill>
              </a:rPr>
              <a:t>איור </a:t>
            </a:r>
            <a:r>
              <a:rPr lang="he-IL" sz="1200" dirty="0" smtClean="0">
                <a:solidFill>
                  <a:schemeClr val="tx1"/>
                </a:solidFill>
              </a:rPr>
              <a:t>37ב </a:t>
            </a:r>
            <a:r>
              <a:rPr lang="he-IL" sz="1200" dirty="0">
                <a:solidFill>
                  <a:schemeClr val="tx1"/>
                </a:solidFill>
              </a:rPr>
              <a:t>:תוואי ריבית חזוי </a:t>
            </a:r>
            <a:r>
              <a:rPr lang="en-US" sz="1200" dirty="0">
                <a:solidFill>
                  <a:schemeClr val="tx1"/>
                </a:solidFill>
              </a:rPr>
              <a:t>ECB</a:t>
            </a:r>
            <a:endParaRPr lang="he-IL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56596083593028"/>
          <c:y val="3.1761926368657414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937577316637586E-2"/>
          <c:y val="0.18716297685389693"/>
          <c:w val="0.88237537918090292"/>
          <c:h val="0.6019884315588471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Copy!$M$10:$M$18</c:f>
              <c:numCache>
                <c:formatCode>0.00</c:formatCode>
                <c:ptCount val="8"/>
                <c:pt idx="0" formatCode="General">
                  <c:v>1.931</c:v>
                </c:pt>
                <c:pt idx="1">
                  <c:v>1.927</c:v>
                </c:pt>
                <c:pt idx="2">
                  <c:v>1.919</c:v>
                </c:pt>
                <c:pt idx="3">
                  <c:v>1.901</c:v>
                </c:pt>
                <c:pt idx="4">
                  <c:v>1.8939999999999999</c:v>
                </c:pt>
                <c:pt idx="5">
                  <c:v>1.8620000000000001</c:v>
                </c:pt>
                <c:pt idx="6">
                  <c:v>1.8640000000000001</c:v>
                </c:pt>
                <c:pt idx="7">
                  <c:v>1.8580000000000001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04-4FCD-B4DB-ECE6E2C06DF6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04-4FCD-B4DB-ECE6E2C06D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04-4FCD-B4DB-ECE6E2C06D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04-4FCD-B4DB-ECE6E2C06DF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004-4FCD-B4DB-ECE6E2C06DF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004-4FCD-B4DB-ECE6E2C06DF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004-4FCD-B4DB-ECE6E2C06D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04-4FCD-B4DB-ECE6E2C06DF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425317B-5E29-49C7-B154-D7521AAFAB3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004-4FCD-B4DB-ECE6E2C06DF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FE72FE6-9CB3-40B5-A88B-BCD30BD08EC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004-4FCD-B4DB-ECE6E2C06DF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B15714B-34E5-4F42-94BB-D19A50411F0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004-4FCD-B4DB-ECE6E2C06DF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D946497-A3BF-4634-A264-136BCC98AE11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004-4FCD-B4DB-ECE6E2C06DF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5339253-A389-4949-BD55-00A02CC7022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004-4FCD-B4DB-ECE6E2C06DF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3816061-2C12-4D0A-922A-3BAF1C619ACC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004-4FCD-B4DB-ECE6E2C06DF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5C1EF88-4BD8-4D1F-812E-F8DC2F6DB212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Copy!$L$10:$L$18</c:f>
              <c:numCache>
                <c:formatCode>General</c:formatCode>
                <c:ptCount val="8"/>
                <c:pt idx="1">
                  <c:v>4.0000000000000036E-3</c:v>
                </c:pt>
                <c:pt idx="2">
                  <c:v>8.0000000000000071E-3</c:v>
                </c:pt>
                <c:pt idx="3">
                  <c:v>1.8000000000000016E-2</c:v>
                </c:pt>
                <c:pt idx="4">
                  <c:v>7.0000000000001172E-3</c:v>
                </c:pt>
                <c:pt idx="5">
                  <c:v>3.1999999999999806E-2</c:v>
                </c:pt>
                <c:pt idx="6">
                  <c:v>2.0000000000000018E-3</c:v>
                </c:pt>
                <c:pt idx="7">
                  <c:v>6.0000000000000053E-3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Copy!$N$10:$N$18</c15:f>
                <c15:dlblRangeCache>
                  <c:ptCount val="9"/>
                  <c:pt idx="1">
                    <c:v>0.00</c:v>
                  </c:pt>
                  <c:pt idx="2">
                    <c:v>-0.01</c:v>
                  </c:pt>
                  <c:pt idx="3">
                    <c:v>-0.02</c:v>
                  </c:pt>
                  <c:pt idx="4">
                    <c:v>-0.01</c:v>
                  </c:pt>
                  <c:pt idx="5">
                    <c:v>-0.03</c:v>
                  </c:pt>
                  <c:pt idx="6">
                    <c:v>0.00</c:v>
                  </c:pt>
                  <c:pt idx="7">
                    <c:v>-0.01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7004-4FCD-B4DB-ECE6E2C06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7284088"/>
        <c:axId val="747282776"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20.02.2026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Copy!$H$10:$H$18</c:f>
              <c:numCache>
                <c:formatCode>General</c:formatCode>
                <c:ptCount val="8"/>
                <c:pt idx="0">
                  <c:v>1.931</c:v>
                </c:pt>
                <c:pt idx="1">
                  <c:v>1.927</c:v>
                </c:pt>
                <c:pt idx="2">
                  <c:v>1.919</c:v>
                </c:pt>
                <c:pt idx="3">
                  <c:v>1.901</c:v>
                </c:pt>
                <c:pt idx="4">
                  <c:v>1.8939999999999999</c:v>
                </c:pt>
                <c:pt idx="5">
                  <c:v>1.8620000000000001</c:v>
                </c:pt>
                <c:pt idx="6">
                  <c:v>1.8640000000000001</c:v>
                </c:pt>
                <c:pt idx="7">
                  <c:v>1.8580000000000001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7004-4FCD-B4DB-ECE6E2C06DF6}"/>
            </c:ext>
          </c:extLst>
        </c:ser>
        <c:ser>
          <c:idx val="2"/>
          <c:order val="3"/>
          <c:tx>
            <c:strRef>
              <c:f>Copy!$E$23</c:f>
              <c:strCache>
                <c:ptCount val="1"/>
                <c:pt idx="0">
                  <c:v>05.01.2026</c:v>
                </c:pt>
              </c:strCache>
              <c:extLst xmlns:c15="http://schemas.microsoft.com/office/drawing/2012/chart"/>
            </c:strRef>
          </c:tx>
          <c:spPr>
            <a:ln w="22225">
              <a:solidFill>
                <a:srgbClr val="DA8F32"/>
              </a:solidFill>
              <a:prstDash val="dash"/>
            </a:ln>
          </c:spPr>
          <c:marker>
            <c:symbol val="none"/>
          </c:marker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Copy!$H$26:$H$34</c:f>
              <c:numCache>
                <c:formatCode>General</c:formatCode>
                <c:ptCount val="8"/>
                <c:pt idx="0">
                  <c:v>1.9339999999999999</c:v>
                </c:pt>
                <c:pt idx="1">
                  <c:v>1.919</c:v>
                </c:pt>
                <c:pt idx="2">
                  <c:v>1.9159999999999999</c:v>
                </c:pt>
                <c:pt idx="3">
                  <c:v>1.9159999999999999</c:v>
                </c:pt>
                <c:pt idx="4">
                  <c:v>1.909</c:v>
                </c:pt>
                <c:pt idx="5">
                  <c:v>1.9139999999999999</c:v>
                </c:pt>
                <c:pt idx="6">
                  <c:v>1.9330000000000001</c:v>
                </c:pt>
                <c:pt idx="7">
                  <c:v>1.964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7004-4FCD-B4DB-ECE6E2C06DF6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71777951154728E-3"/>
                  <c:y val="-1.78480864339259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Copy!$O$10:$O$18</c:f>
              <c:numCache>
                <c:formatCode>General</c:formatCode>
                <c:ptCount val="8"/>
                <c:pt idx="0">
                  <c:v>1.681</c:v>
                </c:pt>
                <c:pt idx="1">
                  <c:v>1.681</c:v>
                </c:pt>
                <c:pt idx="2">
                  <c:v>1.681</c:v>
                </c:pt>
                <c:pt idx="3">
                  <c:v>1.681</c:v>
                </c:pt>
                <c:pt idx="4">
                  <c:v>1.681</c:v>
                </c:pt>
                <c:pt idx="5">
                  <c:v>1.681</c:v>
                </c:pt>
                <c:pt idx="6">
                  <c:v>1.681</c:v>
                </c:pt>
                <c:pt idx="7">
                  <c:v>1.681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7004-4FCD-B4DB-ECE6E2C06DF6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71777951154728E-3"/>
                  <c:y val="-1.56170756296852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Copy!$P$10:$P$18</c:f>
              <c:numCache>
                <c:formatCode>General</c:formatCode>
                <c:ptCount val="8"/>
                <c:pt idx="0">
                  <c:v>1.431</c:v>
                </c:pt>
                <c:pt idx="1">
                  <c:v>1.431</c:v>
                </c:pt>
                <c:pt idx="2">
                  <c:v>1.431</c:v>
                </c:pt>
                <c:pt idx="3">
                  <c:v>1.431</c:v>
                </c:pt>
                <c:pt idx="4">
                  <c:v>1.431</c:v>
                </c:pt>
                <c:pt idx="5">
                  <c:v>1.431</c:v>
                </c:pt>
                <c:pt idx="6">
                  <c:v>1.431</c:v>
                </c:pt>
                <c:pt idx="7">
                  <c:v>1.431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7004-4FCD-B4DB-ECE6E2C06DF6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Three cuts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72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Copy!$Q$10:$Q$18</c:f>
              <c:numCache>
                <c:formatCode>General</c:formatCode>
                <c:ptCount val="8"/>
                <c:pt idx="0">
                  <c:v>1.181</c:v>
                </c:pt>
                <c:pt idx="1">
                  <c:v>1.181</c:v>
                </c:pt>
                <c:pt idx="2">
                  <c:v>1.181</c:v>
                </c:pt>
                <c:pt idx="3">
                  <c:v>1.181</c:v>
                </c:pt>
                <c:pt idx="4">
                  <c:v>1.181</c:v>
                </c:pt>
                <c:pt idx="5">
                  <c:v>1.181</c:v>
                </c:pt>
                <c:pt idx="6">
                  <c:v>1.181</c:v>
                </c:pt>
                <c:pt idx="7">
                  <c:v>1.181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7004-4FCD-B4DB-ECE6E2C06DF6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Four cuts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72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Copy!$R$10:$R$18</c:f>
              <c:numCache>
                <c:formatCode>General</c:formatCode>
                <c:ptCount val="8"/>
                <c:pt idx="0">
                  <c:v>0.93100000000000005</c:v>
                </c:pt>
                <c:pt idx="1">
                  <c:v>0.93100000000000005</c:v>
                </c:pt>
                <c:pt idx="2">
                  <c:v>0.93100000000000005</c:v>
                </c:pt>
                <c:pt idx="3">
                  <c:v>0.93100000000000005</c:v>
                </c:pt>
                <c:pt idx="4">
                  <c:v>0.93100000000000005</c:v>
                </c:pt>
                <c:pt idx="5">
                  <c:v>0.93100000000000005</c:v>
                </c:pt>
                <c:pt idx="6">
                  <c:v>0.93100000000000005</c:v>
                </c:pt>
                <c:pt idx="7">
                  <c:v>0.93100000000000005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04-4FCD-B4DB-ECE6E2C06DF6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Five cuts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1.78480864339259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Copy!$S$10:$S$18</c:f>
              <c:numCache>
                <c:formatCode>General</c:formatCode>
                <c:ptCount val="8"/>
                <c:pt idx="0">
                  <c:v>0.68100000000000005</c:v>
                </c:pt>
                <c:pt idx="1">
                  <c:v>0.68100000000000005</c:v>
                </c:pt>
                <c:pt idx="2">
                  <c:v>0.68100000000000005</c:v>
                </c:pt>
                <c:pt idx="3">
                  <c:v>0.68100000000000005</c:v>
                </c:pt>
                <c:pt idx="4">
                  <c:v>0.68100000000000005</c:v>
                </c:pt>
                <c:pt idx="5">
                  <c:v>0.68100000000000005</c:v>
                </c:pt>
                <c:pt idx="6">
                  <c:v>0.68100000000000005</c:v>
                </c:pt>
                <c:pt idx="7">
                  <c:v>0.68100000000000005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5-7004-4FCD-B4DB-ECE6E2C06DF6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One hike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6943555902309456E-3"/>
                  <c:y val="-2.231010804240747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Copy!$T$10:$T$18</c:f>
              <c:numCache>
                <c:formatCode>General</c:formatCode>
                <c:ptCount val="8"/>
                <c:pt idx="0">
                  <c:v>2.181</c:v>
                </c:pt>
                <c:pt idx="1">
                  <c:v>2.181</c:v>
                </c:pt>
                <c:pt idx="2">
                  <c:v>2.181</c:v>
                </c:pt>
                <c:pt idx="3">
                  <c:v>2.181</c:v>
                </c:pt>
                <c:pt idx="4">
                  <c:v>2.181</c:v>
                </c:pt>
                <c:pt idx="5">
                  <c:v>2.181</c:v>
                </c:pt>
                <c:pt idx="6">
                  <c:v>2.181</c:v>
                </c:pt>
                <c:pt idx="7">
                  <c:v>2.181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7004-4FCD-B4DB-ECE6E2C06DF6}"/>
            </c:ext>
          </c:extLst>
        </c:ser>
        <c:ser>
          <c:idx val="11"/>
          <c:order val="11"/>
          <c:tx>
            <c:strRef>
              <c:f>Copy!$U$9</c:f>
              <c:strCache>
                <c:ptCount val="1"/>
              </c:strCache>
              <c:extLst xmlns:c15="http://schemas.microsoft.com/office/drawing/2012/chart"/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7234326426655731E-3"/>
                  <c:y val="-2.67505527182184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004-4FCD-B4DB-ECE6E2C06D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Copy!$U$10:$U$18</c:f>
              <c:numCache>
                <c:formatCode>General</c:formatCode>
                <c:ptCount val="8"/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9-7004-4FCD-B4DB-ECE6E2C06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284088"/>
        <c:axId val="747282776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Copy!$I$25</c15:sqref>
                        </c15:formulaRef>
                      </c:ext>
                    </c:extLst>
                    <c:strCache>
                      <c:ptCount val="1"/>
                      <c:pt idx="0">
                        <c:v>02/04/2025</c:v>
                      </c:pt>
                    </c:strCache>
                  </c:strRef>
                </c:tx>
                <c:spPr>
                  <a:ln>
                    <a:solidFill>
                      <a:schemeClr val="accent5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MAR</c:v>
                        </c:pt>
                        <c:pt idx="2">
                          <c:v>APR</c:v>
                        </c:pt>
                        <c:pt idx="3">
                          <c:v>JUN</c:v>
                        </c:pt>
                        <c:pt idx="4">
                          <c:v>JUL</c:v>
                        </c:pt>
                        <c:pt idx="5">
                          <c:v>SEP</c:v>
                        </c:pt>
                        <c:pt idx="6">
                          <c:v>OCT</c:v>
                        </c:pt>
                        <c:pt idx="7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Copy!$I$26:$I$34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2.4169999999999998</c:v>
                      </c:pt>
                      <c:pt idx="1">
                        <c:v>2.056</c:v>
                      </c:pt>
                      <c:pt idx="2">
                        <c:v>1.9850000000000001</c:v>
                      </c:pt>
                      <c:pt idx="3">
                        <c:v>1.885</c:v>
                      </c:pt>
                      <c:pt idx="4">
                        <c:v>1.8680000000000001</c:v>
                      </c:pt>
                      <c:pt idx="5">
                        <c:v>1.8169999999999999</c:v>
                      </c:pt>
                      <c:pt idx="6">
                        <c:v>1.8120000000000001</c:v>
                      </c:pt>
                      <c:pt idx="7">
                        <c:v>1.7589999999999999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A-7004-4FCD-B4DB-ECE6E2C06DF6}"/>
                  </c:ext>
                </c:extLst>
              </c15:ser>
            </c15:filteredLineSeries>
          </c:ext>
        </c:extLst>
      </c:lineChart>
      <c:catAx>
        <c:axId val="7472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747282776"/>
        <c:crosses val="autoZero"/>
        <c:auto val="0"/>
        <c:lblAlgn val="ctr"/>
        <c:lblOffset val="100"/>
        <c:noMultiLvlLbl val="0"/>
      </c:catAx>
      <c:valAx>
        <c:axId val="747282776"/>
        <c:scaling>
          <c:orientation val="minMax"/>
          <c:max val="2.5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Implied Rate(%) 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1.8222146566664365E-3"/>
              <c:y val="8.1565823322719083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7472840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4.1195286195286158E-3"/>
          <c:y val="0.93449484126984128"/>
          <c:w val="0.98340673400673395"/>
          <c:h val="5.572698412698413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4א: כלל המדד - שיעור האינפלציה </a:t>
            </a:r>
          </a:p>
          <a:p>
            <a:pPr>
              <a:defRPr/>
            </a:pPr>
            <a:r>
              <a:rPr lang="he-IL" sz="1100" b="1" dirty="0">
                <a:solidFill>
                  <a:schemeClr val="tx1"/>
                </a:solidFill>
              </a:rPr>
              <a:t>בטווחים שונים </a:t>
            </a: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      מנוכה </a:t>
            </a:r>
            <a:r>
              <a:rPr lang="he-IL" sz="1100" dirty="0" smtClean="0">
                <a:solidFill>
                  <a:schemeClr val="tx1"/>
                </a:solidFill>
              </a:rPr>
              <a:t>עונתיות, ינואר</a:t>
            </a:r>
            <a:r>
              <a:rPr lang="he-IL" sz="1100" baseline="0" dirty="0" smtClean="0">
                <a:solidFill>
                  <a:schemeClr val="tx1"/>
                </a:solidFill>
              </a:rPr>
              <a:t> 2022</a:t>
            </a:r>
            <a:r>
              <a:rPr lang="he-IL" sz="1100" dirty="0" smtClean="0">
                <a:solidFill>
                  <a:schemeClr val="tx1"/>
                </a:solidFill>
              </a:rPr>
              <a:t> עד</a:t>
            </a:r>
            <a:r>
              <a:rPr lang="he-IL" sz="1100" baseline="0" dirty="0" smtClean="0">
                <a:solidFill>
                  <a:schemeClr val="tx1"/>
                </a:solidFill>
              </a:rPr>
              <a:t> ינואר 2026</a:t>
            </a:r>
            <a:endParaRPr lang="he-IL" dirty="0"/>
          </a:p>
        </c:rich>
      </c:tx>
      <c:layout>
        <c:manualLayout>
          <c:xMode val="edge"/>
          <c:yMode val="edge"/>
          <c:x val="0.168852438630418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6595684169621161"/>
          <c:w val="0.82633720247865028"/>
          <c:h val="0.6995164607201390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נתונים'!$M$1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9A-4B0D-AADB-068474475727}"/>
                </c:ext>
              </c:extLst>
            </c:dLbl>
            <c:dLbl>
              <c:idx val="312"/>
              <c:layout>
                <c:manualLayout>
                  <c:x val="-7.2337584375497524E-3"/>
                  <c:y val="-9.96500791108893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357C32"/>
                        </a:solidFill>
                      </a:rPr>
                      <a:t>1.8%</a:t>
                    </a:r>
                    <a:endParaRPr lang="en-US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9A-4B0D-AADB-06847447572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נתונים'!$A$2:$A$350</c:f>
              <c:numCache>
                <c:formatCode>m/d/yyyy</c:formatCode>
                <c:ptCount val="3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נתונים'!$M$2:$M$330</c:f>
              <c:numCache>
                <c:formatCode>General</c:formatCode>
                <c:ptCount val="329"/>
                <c:pt idx="12" formatCode="#,##0.00">
                  <c:v>-0.11837888784167472</c:v>
                </c:pt>
                <c:pt idx="13" formatCode="#,##0.00">
                  <c:v>0.25378787878798104</c:v>
                </c:pt>
                <c:pt idx="14" formatCode="#,##0.00">
                  <c:v>0.74150047483372283</c:v>
                </c:pt>
                <c:pt idx="15" formatCode="#,##0.00">
                  <c:v>1.1705103969753994</c:v>
                </c:pt>
                <c:pt idx="16" formatCode="#,##0.00">
                  <c:v>0.71602624179942786</c:v>
                </c:pt>
                <c:pt idx="17" formatCode="#,##0.00">
                  <c:v>0.73196261682217933</c:v>
                </c:pt>
                <c:pt idx="18" formatCode="#,##0.00">
                  <c:v>0.84697110903997341</c:v>
                </c:pt>
                <c:pt idx="19" formatCode="#,##0.00">
                  <c:v>1.7132146204311693</c:v>
                </c:pt>
                <c:pt idx="20" formatCode="#,##0.00">
                  <c:v>2.4889726672950863</c:v>
                </c:pt>
                <c:pt idx="21" formatCode="#,##0.00">
                  <c:v>2.0123711340207961</c:v>
                </c:pt>
                <c:pt idx="22" formatCode="#,##0.00">
                  <c:v>1.414058106841698</c:v>
                </c:pt>
                <c:pt idx="23" formatCode="#,##0.00">
                  <c:v>1.4093808630395221</c:v>
                </c:pt>
                <c:pt idx="24" formatCode="#,##0.00">
                  <c:v>3.1124497991968481</c:v>
                </c:pt>
                <c:pt idx="25" formatCode="#,##0.00">
                  <c:v>4.0201005025125802</c:v>
                </c:pt>
                <c:pt idx="26" formatCode="#,##0.00">
                  <c:v>4.3129388164493188</c:v>
                </c:pt>
                <c:pt idx="27" formatCode="#,##0.00">
                  <c:v>4.970178926441271</c:v>
                </c:pt>
                <c:pt idx="28" formatCode="#,##0.00">
                  <c:v>5.5445544554455939</c:v>
                </c:pt>
                <c:pt idx="29" formatCode="#,##0.00">
                  <c:v>6.6140177690032109</c:v>
                </c:pt>
                <c:pt idx="30" formatCode="#,##0.00">
                  <c:v>6.8829891838741997</c:v>
                </c:pt>
                <c:pt idx="31" formatCode="#,##0.00">
                  <c:v>6.1764705882354276</c:v>
                </c:pt>
                <c:pt idx="32" formatCode="#,##0.00">
                  <c:v>6.3600782778864495</c:v>
                </c:pt>
                <c:pt idx="33" formatCode="#,##0.00">
                  <c:v>6.9403714565005492</c:v>
                </c:pt>
                <c:pt idx="34" formatCode="#,##0.00">
                  <c:v>6.6863323500492511</c:v>
                </c:pt>
                <c:pt idx="35" formatCode="#,##0.00">
                  <c:v>6.4960629921257729</c:v>
                </c:pt>
                <c:pt idx="36" formatCode="#,##0.00">
                  <c:v>5.5520934761440488</c:v>
                </c:pt>
                <c:pt idx="37" formatCode="#,##0.00">
                  <c:v>5.1489855072464064</c:v>
                </c:pt>
                <c:pt idx="38" formatCode="#,##0.00">
                  <c:v>4.8488461538461758</c:v>
                </c:pt>
                <c:pt idx="39" formatCode="#,##0.00">
                  <c:v>3.0579545454545887</c:v>
                </c:pt>
                <c:pt idx="40" formatCode="#,##0.00">
                  <c:v>1.590243902439048</c:v>
                </c:pt>
                <c:pt idx="41" formatCode="#,##0.00">
                  <c:v>-0.32000000000013129</c:v>
                </c:pt>
                <c:pt idx="42" formatCode="#,##0.00">
                  <c:v>-1.6496780128795852</c:v>
                </c:pt>
                <c:pt idx="43" formatCode="#,##0.00">
                  <c:v>-1.0891966759004612</c:v>
                </c:pt>
                <c:pt idx="44" formatCode="#,##0.00">
                  <c:v>-1.9444342226310418</c:v>
                </c:pt>
                <c:pt idx="45" formatCode="#,##0.00">
                  <c:v>-2.5718464351005887</c:v>
                </c:pt>
                <c:pt idx="46" formatCode="#,##0.00">
                  <c:v>-1.9605529953917511</c:v>
                </c:pt>
                <c:pt idx="47" formatCode="#,##0.00">
                  <c:v>-1.8861367837337051</c:v>
                </c:pt>
                <c:pt idx="48" formatCode="#,##0.00">
                  <c:v>-2.2660098522167882</c:v>
                </c:pt>
                <c:pt idx="49" formatCode="#,##0.00">
                  <c:v>-2.453385672227637</c:v>
                </c:pt>
                <c:pt idx="50" formatCode="#,##0.00">
                  <c:v>-2.742409402546464</c:v>
                </c:pt>
                <c:pt idx="51" formatCode="#,##0.00">
                  <c:v>-1.4720314033366821</c:v>
                </c:pt>
                <c:pt idx="52" formatCode="#,##0.00">
                  <c:v>-0.59171597633133066</c:v>
                </c:pt>
                <c:pt idx="53" formatCode="#,##0.00">
                  <c:v>0</c:v>
                </c:pt>
                <c:pt idx="54" formatCode="#,##0.00">
                  <c:v>0.49950049950044928</c:v>
                </c:pt>
                <c:pt idx="55" formatCode="#,##0.00">
                  <c:v>0.49850448654047419</c:v>
                </c:pt>
                <c:pt idx="56" formatCode="#,##0.00">
                  <c:v>0.80160320641262661</c:v>
                </c:pt>
                <c:pt idx="57" formatCode="#,##0.00">
                  <c:v>0.80160320641262661</c:v>
                </c:pt>
                <c:pt idx="58" formatCode="#,##0.00">
                  <c:v>0.90361445783144756</c:v>
                </c:pt>
                <c:pt idx="59" formatCode="#,##0.00">
                  <c:v>1.2072434607643956</c:v>
                </c:pt>
                <c:pt idx="60" formatCode="#,##0.00">
                  <c:v>0.80645161290315848</c:v>
                </c:pt>
                <c:pt idx="61" formatCode="#,##0.00">
                  <c:v>0.80482897384310803</c:v>
                </c:pt>
                <c:pt idx="62" formatCode="#,##0.00">
                  <c:v>0.70493454179241244</c:v>
                </c:pt>
                <c:pt idx="63" formatCode="#,##0.00">
                  <c:v>0.29880478087647155</c:v>
                </c:pt>
                <c:pt idx="64" formatCode="#,##0.00">
                  <c:v>0.19841269841263109</c:v>
                </c:pt>
                <c:pt idx="65" formatCode="#,##0.00">
                  <c:v>0.29761904761917979</c:v>
                </c:pt>
                <c:pt idx="66" formatCode="#,##0.00">
                  <c:v>1.5904572564613639</c:v>
                </c:pt>
                <c:pt idx="67" formatCode="#,##0.00">
                  <c:v>1.5873015873015817</c:v>
                </c:pt>
                <c:pt idx="68" formatCode="#,##0.00">
                  <c:v>1.8886679920478322</c:v>
                </c:pt>
                <c:pt idx="69" formatCode="#,##0.00">
                  <c:v>2.6838966202783698</c:v>
                </c:pt>
                <c:pt idx="70" formatCode="#,##0.00">
                  <c:v>2.6865671641790101</c:v>
                </c:pt>
                <c:pt idx="71" formatCode="#,##0.00">
                  <c:v>2.385685884692057</c:v>
                </c:pt>
                <c:pt idx="72" formatCode="#,##0.00">
                  <c:v>2.6999999999999247</c:v>
                </c:pt>
                <c:pt idx="73" formatCode="#,##0.00">
                  <c:v>3.0938123752493052</c:v>
                </c:pt>
                <c:pt idx="74" formatCode="#,##0.00">
                  <c:v>3.6000000000000254</c:v>
                </c:pt>
                <c:pt idx="75" formatCode="#,##0.00">
                  <c:v>3.7735849056603321</c:v>
                </c:pt>
                <c:pt idx="76" formatCode="#,##0.00">
                  <c:v>3.4653465346534462</c:v>
                </c:pt>
                <c:pt idx="77" formatCode="#,##0.00">
                  <c:v>3.4619188921859223</c:v>
                </c:pt>
                <c:pt idx="78" formatCode="#,##0.00">
                  <c:v>2.4461839530332208</c:v>
                </c:pt>
                <c:pt idx="79" formatCode="#,##0.00">
                  <c:v>2.2460937500000222</c:v>
                </c:pt>
                <c:pt idx="80" formatCode="#,##0.00">
                  <c:v>1.2682926829267194</c:v>
                </c:pt>
                <c:pt idx="81" formatCode="#,##0.00">
                  <c:v>-0.19361084220710367</c:v>
                </c:pt>
                <c:pt idx="82" formatCode="#,##0.00">
                  <c:v>-0.29069767441859407</c:v>
                </c:pt>
                <c:pt idx="83" formatCode="#,##0.00">
                  <c:v>-9.7087378640814403E-2</c:v>
                </c:pt>
                <c:pt idx="84" formatCode="#,##0.00">
                  <c:v>6.0370009737398256E-2</c:v>
                </c:pt>
                <c:pt idx="85" formatCode="#,##0.00">
                  <c:v>-0.82226524685379276</c:v>
                </c:pt>
                <c:pt idx="86" formatCode="#,##0.00">
                  <c:v>-0.90907335907317588</c:v>
                </c:pt>
                <c:pt idx="87" formatCode="#,##0.00">
                  <c:v>-1.2658373205740703</c:v>
                </c:pt>
                <c:pt idx="88" formatCode="#,##0.00">
                  <c:v>-1.2658373205740703</c:v>
                </c:pt>
                <c:pt idx="89" formatCode="#,##0.00">
                  <c:v>-0.66558317399636469</c:v>
                </c:pt>
                <c:pt idx="90" formatCode="#,##0.00">
                  <c:v>0.33008595988546219</c:v>
                </c:pt>
                <c:pt idx="91" formatCode="#,##0.00">
                  <c:v>1.0240687679084148</c:v>
                </c:pt>
                <c:pt idx="92" formatCode="#,##0.00">
                  <c:v>1.4000000000001789</c:v>
                </c:pt>
                <c:pt idx="93" formatCode="#,##0.00">
                  <c:v>2.1891367604268686</c:v>
                </c:pt>
                <c:pt idx="94" formatCode="#,##0.00">
                  <c:v>2.7912536443149172</c:v>
                </c:pt>
                <c:pt idx="95" formatCode="#,##0.00">
                  <c:v>3.3965014577258756</c:v>
                </c:pt>
                <c:pt idx="96" formatCode="#,##0.00">
                  <c:v>3.5353535353533916</c:v>
                </c:pt>
                <c:pt idx="97" formatCode="#,##0.00">
                  <c:v>3.6474164133738718</c:v>
                </c:pt>
                <c:pt idx="98" formatCode="#,##0.00">
                  <c:v>3.7411526794741023</c:v>
                </c:pt>
                <c:pt idx="99" formatCode="#,##0.00">
                  <c:v>4.7283702213278822</c:v>
                </c:pt>
                <c:pt idx="100" formatCode="#,##0.00">
                  <c:v>5.4325955734405795</c:v>
                </c:pt>
                <c:pt idx="101" formatCode="#,##0.00">
                  <c:v>4.7952047952051435</c:v>
                </c:pt>
                <c:pt idx="102" formatCode="#,##0.00">
                  <c:v>4.8418972332013643</c:v>
                </c:pt>
                <c:pt idx="103" formatCode="#,##0.00">
                  <c:v>5.004906771344797</c:v>
                </c:pt>
                <c:pt idx="104" formatCode="#,##0.00">
                  <c:v>5.5226824457597301</c:v>
                </c:pt>
                <c:pt idx="105" formatCode="#,##0.00">
                  <c:v>5.5172413793098896</c:v>
                </c:pt>
                <c:pt idx="106" formatCode="#,##0.00">
                  <c:v>4.5142296368983148</c:v>
                </c:pt>
                <c:pt idx="107" formatCode="#,##0.00">
                  <c:v>3.8048780487807798</c:v>
                </c:pt>
                <c:pt idx="108" formatCode="#,##0.00">
                  <c:v>3.2543414634145895</c:v>
                </c:pt>
                <c:pt idx="109" formatCode="#,##0.00">
                  <c:v>3.3534701857282911</c:v>
                </c:pt>
                <c:pt idx="110" formatCode="#,##0.00">
                  <c:v>3.5634502923976852</c:v>
                </c:pt>
                <c:pt idx="111" formatCode="#,##0.00">
                  <c:v>3.0807877041306497</c:v>
                </c:pt>
                <c:pt idx="112" formatCode="#,##0.00">
                  <c:v>2.7934160305344014</c:v>
                </c:pt>
                <c:pt idx="113" formatCode="#,##0.00">
                  <c:v>3.5971401334600639</c:v>
                </c:pt>
                <c:pt idx="114" formatCode="#,##0.00">
                  <c:v>3.5150801131009102</c:v>
                </c:pt>
                <c:pt idx="115" formatCode="#,##0.00">
                  <c:v>3.1355140186910768</c:v>
                </c:pt>
                <c:pt idx="116" formatCode="#,##0.00">
                  <c:v>2.8408411214949192</c:v>
                </c:pt>
                <c:pt idx="117" formatCode="#,##0.00">
                  <c:v>2.9410830999069937</c:v>
                </c:pt>
                <c:pt idx="118" formatCode="#,##0.00">
                  <c:v>3.8170892018784874</c:v>
                </c:pt>
                <c:pt idx="119" formatCode="#,##0.00">
                  <c:v>3.9146616541350987</c:v>
                </c:pt>
                <c:pt idx="120" formatCode="#,##0.00">
                  <c:v>3.7735849056603543</c:v>
                </c:pt>
                <c:pt idx="121" formatCode="#,##0.00">
                  <c:v>3.5785288270377524</c:v>
                </c:pt>
                <c:pt idx="122" formatCode="#,##0.00">
                  <c:v>3.1651829871414794</c:v>
                </c:pt>
                <c:pt idx="123" formatCode="#,##0.00">
                  <c:v>3.0362389813909152</c:v>
                </c:pt>
                <c:pt idx="124" formatCode="#,##0.00">
                  <c:v>3.0243902439024195</c:v>
                </c:pt>
                <c:pt idx="125" formatCode="#,##0.00">
                  <c:v>2.417794970986642</c:v>
                </c:pt>
                <c:pt idx="126" formatCode="#,##0.00">
                  <c:v>1.8181818181819187</c:v>
                </c:pt>
                <c:pt idx="127" formatCode="#,##0.00">
                  <c:v>1.8095238095239274</c:v>
                </c:pt>
                <c:pt idx="128" formatCode="#,##0.00">
                  <c:v>2.3877745940782624</c:v>
                </c:pt>
                <c:pt idx="129" formatCode="#,##0.00">
                  <c:v>2.4785510009532441</c:v>
                </c:pt>
                <c:pt idx="130" formatCode="#,##0.00">
                  <c:v>2.281368821292773</c:v>
                </c:pt>
                <c:pt idx="131" formatCode="#,##0.00">
                  <c:v>2.6615969581749832</c:v>
                </c:pt>
                <c:pt idx="132" formatCode="#,##0.00">
                  <c:v>3.5617224880384324</c:v>
                </c:pt>
                <c:pt idx="133" formatCode="#,##0.00">
                  <c:v>4.1653550863723465</c:v>
                </c:pt>
                <c:pt idx="134" formatCode="#,##0.00">
                  <c:v>4.2689357622243351</c:v>
                </c:pt>
                <c:pt idx="135" formatCode="#,##0.00">
                  <c:v>3.9820342205321602</c:v>
                </c:pt>
                <c:pt idx="136" formatCode="#,##0.00">
                  <c:v>4.090530303030282</c:v>
                </c:pt>
                <c:pt idx="137" formatCode="#,##0.00">
                  <c:v>4.1964117091595865</c:v>
                </c:pt>
                <c:pt idx="138" formatCode="#,##0.00">
                  <c:v>3.4076127819548496</c:v>
                </c:pt>
                <c:pt idx="139" formatCode="#,##0.00">
                  <c:v>3.4202057998129254</c:v>
                </c:pt>
                <c:pt idx="140" formatCode="#,##0.00">
                  <c:v>2.9328358208956073</c:v>
                </c:pt>
                <c:pt idx="141" formatCode="#,##0.00">
                  <c:v>2.7442790697673969</c:v>
                </c:pt>
                <c:pt idx="142" formatCode="#,##0.00">
                  <c:v>2.5501858736059368</c:v>
                </c:pt>
                <c:pt idx="143" formatCode="#,##0.00">
                  <c:v>2.1703703703702892</c:v>
                </c:pt>
                <c:pt idx="144" formatCode="#,##0.00">
                  <c:v>1.9607843137254388</c:v>
                </c:pt>
                <c:pt idx="145" formatCode="#,##0.00">
                  <c:v>1.6617790811339406</c:v>
                </c:pt>
                <c:pt idx="146" formatCode="#,##0.00">
                  <c:v>1.8536585365854119</c:v>
                </c:pt>
                <c:pt idx="147" formatCode="#,##0.00">
                  <c:v>2.1338506304562355</c:v>
                </c:pt>
                <c:pt idx="148" formatCode="#,##0.00">
                  <c:v>1.6409266409269208</c:v>
                </c:pt>
                <c:pt idx="149" formatCode="#,##0.00">
                  <c:v>0.96153846153839151</c:v>
                </c:pt>
                <c:pt idx="150" formatCode="#,##0.00">
                  <c:v>1.3500482160077043</c:v>
                </c:pt>
                <c:pt idx="151" formatCode="#,##0.00">
                  <c:v>1.9193857965449368</c:v>
                </c:pt>
                <c:pt idx="152" formatCode="#,##0.00">
                  <c:v>2.1153846153844746</c:v>
                </c:pt>
                <c:pt idx="153" formatCode="#,##0.00">
                  <c:v>1.8251681075884374</c:v>
                </c:pt>
                <c:pt idx="154" formatCode="#,##0.00">
                  <c:v>1.4423076923074429</c:v>
                </c:pt>
                <c:pt idx="155" formatCode="#,##0.00">
                  <c:v>1.634615384615512</c:v>
                </c:pt>
                <c:pt idx="156" formatCode="#,##0.00">
                  <c:v>1.457312107086195</c:v>
                </c:pt>
                <c:pt idx="157" formatCode="#,##0.00">
                  <c:v>1.457312107086195</c:v>
                </c:pt>
                <c:pt idx="158" formatCode="#,##0.00">
                  <c:v>1.270119349161658</c:v>
                </c:pt>
                <c:pt idx="159" formatCode="#,##0.00">
                  <c:v>0.80418292387007817</c:v>
                </c:pt>
                <c:pt idx="160" formatCode="#,##0.00">
                  <c:v>0.90408796145564629</c:v>
                </c:pt>
                <c:pt idx="161" formatCode="#,##0.00">
                  <c:v>1.9939092000326397</c:v>
                </c:pt>
                <c:pt idx="162" formatCode="#,##0.00">
                  <c:v>2.1971500226136254</c:v>
                </c:pt>
                <c:pt idx="163" formatCode="#,##0.00">
                  <c:v>1.3367275733729311</c:v>
                </c:pt>
                <c:pt idx="164" formatCode="#,##0.00">
                  <c:v>1.3367275733729311</c:v>
                </c:pt>
                <c:pt idx="165" formatCode="#,##0.00">
                  <c:v>1.8256648081657501</c:v>
                </c:pt>
                <c:pt idx="166" formatCode="#,##0.00">
                  <c:v>1.9093883207063289</c:v>
                </c:pt>
                <c:pt idx="167" formatCode="#,##0.00">
                  <c:v>1.816087684883394</c:v>
                </c:pt>
                <c:pt idx="168" formatCode="#,##0.00">
                  <c:v>1.3958125623129813</c:v>
                </c:pt>
                <c:pt idx="169" formatCode="#,##0.00">
                  <c:v>1.1964107676969205</c:v>
                </c:pt>
                <c:pt idx="170" formatCode="#,##0.00">
                  <c:v>1.293532338308534</c:v>
                </c:pt>
                <c:pt idx="171" formatCode="#,##0.00">
                  <c:v>0.99108027750247629</c:v>
                </c:pt>
                <c:pt idx="172" formatCode="#,##0.00">
                  <c:v>0.99009900990134625</c:v>
                </c:pt>
                <c:pt idx="173" formatCode="#,##0.00">
                  <c:v>0.49115913555948243</c:v>
                </c:pt>
                <c:pt idx="174" formatCode="#,##0.00">
                  <c:v>0.29382957884458438</c:v>
                </c:pt>
                <c:pt idx="175" formatCode="#,##0.00">
                  <c:v>0</c:v>
                </c:pt>
                <c:pt idx="176" formatCode="#,##0.00">
                  <c:v>-0.29325513196410968</c:v>
                </c:pt>
                <c:pt idx="177" formatCode="#,##0.00">
                  <c:v>-0.29239766081902152</c:v>
                </c:pt>
                <c:pt idx="178" formatCode="#,##0.00">
                  <c:v>-9.7847358121738726E-2</c:v>
                </c:pt>
                <c:pt idx="179" formatCode="#,##0.00">
                  <c:v>-0.19550342130967291</c:v>
                </c:pt>
                <c:pt idx="180" formatCode="#,##0.00">
                  <c:v>-0.50737649173044908</c:v>
                </c:pt>
                <c:pt idx="181" formatCode="#,##0.00">
                  <c:v>-1.0147801760970077</c:v>
                </c:pt>
                <c:pt idx="182" formatCode="#,##0.00">
                  <c:v>-1.0058957607667285</c:v>
                </c:pt>
                <c:pt idx="183" formatCode="#,##0.00">
                  <c:v>-0.50245524622622995</c:v>
                </c:pt>
                <c:pt idx="184" formatCode="#,##0.00">
                  <c:v>-0.40000186247010072</c:v>
                </c:pt>
                <c:pt idx="185" formatCode="#,##0.00">
                  <c:v>-0.39296373943390472</c:v>
                </c:pt>
                <c:pt idx="186" formatCode="#,##0.00">
                  <c:v>-0.29101748950797202</c:v>
                </c:pt>
                <c:pt idx="187" formatCode="#,##0.00">
                  <c:v>-0.39296373943390472</c:v>
                </c:pt>
                <c:pt idx="188" formatCode="#,##0.00">
                  <c:v>-0.50000186060018548</c:v>
                </c:pt>
                <c:pt idx="189" formatCode="#,##0.00">
                  <c:v>-0.69208396844456788</c:v>
                </c:pt>
                <c:pt idx="190" formatCode="#,##0.00">
                  <c:v>-0.89716150057757016</c:v>
                </c:pt>
                <c:pt idx="191" formatCode="#,##0.00">
                  <c:v>-0.99706355551653081</c:v>
                </c:pt>
                <c:pt idx="192" formatCode="#,##0.00">
                  <c:v>-0.60483870967744657</c:v>
                </c:pt>
                <c:pt idx="193" formatCode="#,##0.00">
                  <c:v>-0.20304568527922395</c:v>
                </c:pt>
                <c:pt idx="194" formatCode="#,##0.00">
                  <c:v>-0.70850202429143527</c:v>
                </c:pt>
                <c:pt idx="195" formatCode="#,##0.00">
                  <c:v>-0.90543259557342992</c:v>
                </c:pt>
                <c:pt idx="196" formatCode="#,##0.00">
                  <c:v>-0.80321285140569909</c:v>
                </c:pt>
                <c:pt idx="197" formatCode="#,##0.00">
                  <c:v>-0.80080080080088267</c:v>
                </c:pt>
                <c:pt idx="198" formatCode="#,##0.00">
                  <c:v>-0.59940059940052359</c:v>
                </c:pt>
                <c:pt idx="199" formatCode="#,##0.00">
                  <c:v>-0.70070070070075152</c:v>
                </c:pt>
                <c:pt idx="200" formatCode="#,##0.00">
                  <c:v>-0.40201005025135572</c:v>
                </c:pt>
                <c:pt idx="201" formatCode="#,##0.00">
                  <c:v>-0.30120481927717879</c:v>
                </c:pt>
                <c:pt idx="202" formatCode="#,##0.00">
                  <c:v>-0.30241935483866778</c:v>
                </c:pt>
                <c:pt idx="203" formatCode="#,##0.00">
                  <c:v>-0.20181634712403973</c:v>
                </c:pt>
                <c:pt idx="204" formatCode="#,##0.00">
                  <c:v>0.1036533840288234</c:v>
                </c:pt>
                <c:pt idx="205" formatCode="#,##0.00">
                  <c:v>0.40915792131470674</c:v>
                </c:pt>
                <c:pt idx="206" formatCode="#,##0.00">
                  <c:v>0.9163121746949443</c:v>
                </c:pt>
                <c:pt idx="207" formatCode="#,##0.00">
                  <c:v>0.70731192675947963</c:v>
                </c:pt>
                <c:pt idx="208" formatCode="#,##0.00">
                  <c:v>0.80192536115653024</c:v>
                </c:pt>
                <c:pt idx="209" formatCode="#,##0.00">
                  <c:v>-0.20181408563598735</c:v>
                </c:pt>
                <c:pt idx="210" formatCode="#,##0.00">
                  <c:v>-0.70240981015736725</c:v>
                </c:pt>
                <c:pt idx="211" formatCode="#,##0.00">
                  <c:v>-0.10302192982164504</c:v>
                </c:pt>
                <c:pt idx="212" formatCode="#,##0.00">
                  <c:v>9.758047210712828E-2</c:v>
                </c:pt>
                <c:pt idx="213" formatCode="#,##0.00">
                  <c:v>0.19476561387858915</c:v>
                </c:pt>
                <c:pt idx="214" formatCode="#,##0.00">
                  <c:v>0.30000227285955638</c:v>
                </c:pt>
                <c:pt idx="215" formatCode="#,##0.00">
                  <c:v>0.40000227512557718</c:v>
                </c:pt>
                <c:pt idx="216" formatCode="#,##0.00">
                  <c:v>0.10020040080156445</c:v>
                </c:pt>
                <c:pt idx="217" formatCode="#,##0.00">
                  <c:v>0.20040080160326212</c:v>
                </c:pt>
                <c:pt idx="218" formatCode="#,##0.00">
                  <c:v>0.19980019980023744</c:v>
                </c:pt>
                <c:pt idx="219" formatCode="#,##0.00">
                  <c:v>0.39880358923229942</c:v>
                </c:pt>
                <c:pt idx="220" formatCode="#,##0.00">
                  <c:v>0.49652432969211624</c:v>
                </c:pt>
                <c:pt idx="221" formatCode="#,##0.00">
                  <c:v>1.2999999999999678</c:v>
                </c:pt>
                <c:pt idx="222" formatCode="#,##0.00">
                  <c:v>1.4014014014014586</c:v>
                </c:pt>
                <c:pt idx="223" formatCode="#,##0.00">
                  <c:v>1.1976047904191489</c:v>
                </c:pt>
                <c:pt idx="224" formatCode="#,##0.00">
                  <c:v>1.1964107676968982</c:v>
                </c:pt>
                <c:pt idx="225" formatCode="#,##0.00">
                  <c:v>1.1928429423459175</c:v>
                </c:pt>
                <c:pt idx="226" formatCode="#,##0.00">
                  <c:v>1.1964107676968982</c:v>
                </c:pt>
                <c:pt idx="227" formatCode="#,##0.00">
                  <c:v>0.79681274900398336</c:v>
                </c:pt>
                <c:pt idx="228" formatCode="#,##0.00">
                  <c:v>1.2022012466186505</c:v>
                </c:pt>
                <c:pt idx="229" formatCode="#,##0.00">
                  <c:v>1.2019990444183781</c:v>
                </c:pt>
                <c:pt idx="230" formatCode="#,##0.00">
                  <c:v>1.4027906676470137</c:v>
                </c:pt>
                <c:pt idx="231" formatCode="#,##0.00">
                  <c:v>1.3008927872779408</c:v>
                </c:pt>
                <c:pt idx="232" formatCode="#,##0.00">
                  <c:v>1.4990108993214069</c:v>
                </c:pt>
                <c:pt idx="233" formatCode="#,##0.00">
                  <c:v>0.80059134830723355</c:v>
                </c:pt>
                <c:pt idx="234" formatCode="#,##0.00">
                  <c:v>0.50147980127968061</c:v>
                </c:pt>
                <c:pt idx="235" formatCode="#,##0.00">
                  <c:v>0.6015769593579412</c:v>
                </c:pt>
                <c:pt idx="236" formatCode="#,##0.00">
                  <c:v>0.3034473287647943</c:v>
                </c:pt>
                <c:pt idx="237" formatCode="#,##0.00">
                  <c:v>0.4047141796480247</c:v>
                </c:pt>
                <c:pt idx="238" formatCode="#,##0.00">
                  <c:v>0.3034473287647943</c:v>
                </c:pt>
                <c:pt idx="239" formatCode="#,##0.00">
                  <c:v>0.60078956392914939</c:v>
                </c:pt>
                <c:pt idx="240" formatCode="#,##0.00">
                  <c:v>0.29970029970034506</c:v>
                </c:pt>
                <c:pt idx="241" formatCode="#,##0.00">
                  <c:v>9.9800399201566137E-2</c:v>
                </c:pt>
                <c:pt idx="242" formatCode="#,##0.00">
                  <c:v>0</c:v>
                </c:pt>
                <c:pt idx="243" formatCode="#,##0.00">
                  <c:v>-0.59405940594057238</c:v>
                </c:pt>
                <c:pt idx="244" formatCode="#,##0.00">
                  <c:v>-1.5732546705998995</c:v>
                </c:pt>
                <c:pt idx="245" formatCode="#,##0.00">
                  <c:v>-1.0880316518298572</c:v>
                </c:pt>
                <c:pt idx="246" formatCode="#,##0.00">
                  <c:v>-0.59523809523805982</c:v>
                </c:pt>
                <c:pt idx="247" formatCode="#,##0.00">
                  <c:v>-0.79207920792072617</c:v>
                </c:pt>
                <c:pt idx="248" formatCode="#,##0.00">
                  <c:v>-0.69444444444450859</c:v>
                </c:pt>
                <c:pt idx="249" formatCode="#,##0.00">
                  <c:v>-0.79051383399213471</c:v>
                </c:pt>
                <c:pt idx="250" formatCode="#,##0.00">
                  <c:v>-0.59523809523805982</c:v>
                </c:pt>
                <c:pt idx="251" formatCode="#,##0.00">
                  <c:v>-0.69444444444450859</c:v>
                </c:pt>
                <c:pt idx="252" formatCode="#,##0.00">
                  <c:v>-0.39930070538921614</c:v>
                </c:pt>
                <c:pt idx="253" formatCode="#,##0.00">
                  <c:v>2.091808015691754E-6</c:v>
                </c:pt>
                <c:pt idx="254" formatCode="#,##0.00">
                  <c:v>0.20039931546365075</c:v>
                </c:pt>
                <c:pt idx="255" formatCode="#,##0.00">
                  <c:v>0.79950410056404131</c:v>
                </c:pt>
                <c:pt idx="256" formatCode="#,##0.00">
                  <c:v>1.5023997256329746</c:v>
                </c:pt>
                <c:pt idx="257" formatCode="#,##0.00">
                  <c:v>1.7042021274566777</c:v>
                </c:pt>
                <c:pt idx="258" formatCode="#,##0.00">
                  <c:v>1.9015989379730147</c:v>
                </c:pt>
                <c:pt idx="259" formatCode="#,##0.00">
                  <c:v>2.2018983454523022</c:v>
                </c:pt>
                <c:pt idx="260" formatCode="#,##0.00">
                  <c:v>2.5043977485908364</c:v>
                </c:pt>
                <c:pt idx="261" formatCode="#,##0.00">
                  <c:v>2.2980101080054549</c:v>
                </c:pt>
                <c:pt idx="262" formatCode="#,##0.00">
                  <c:v>2.4020979504384421</c:v>
                </c:pt>
                <c:pt idx="263" formatCode="#,##0.00">
                  <c:v>2.8049971554781949</c:v>
                </c:pt>
                <c:pt idx="264" formatCode="#,##0.00">
                  <c:v>3.1093279839518928</c:v>
                </c:pt>
                <c:pt idx="265" formatCode="#,##0.00">
                  <c:v>3.5000000000000586</c:v>
                </c:pt>
                <c:pt idx="266" formatCode="#,##0.00">
                  <c:v>3.4791252485089963</c:v>
                </c:pt>
                <c:pt idx="267" formatCode="#,##0.00">
                  <c:v>3.964321110009883</c:v>
                </c:pt>
                <c:pt idx="268" formatCode="#,##0.00">
                  <c:v>4.1461006910168186</c:v>
                </c:pt>
                <c:pt idx="269" formatCode="#,##0.00">
                  <c:v>4.4378698224852409</c:v>
                </c:pt>
                <c:pt idx="270" formatCode="#,##0.00">
                  <c:v>5.2062868369351145</c:v>
                </c:pt>
                <c:pt idx="271" formatCode="#,##0.00">
                  <c:v>4.6033300685602185</c:v>
                </c:pt>
                <c:pt idx="272" formatCode="#,##0.00">
                  <c:v>4.5943304007819874</c:v>
                </c:pt>
                <c:pt idx="273" formatCode="#,##0.00">
                  <c:v>5.0781250000000222</c:v>
                </c:pt>
                <c:pt idx="274" formatCode="#,##0.00">
                  <c:v>5.2785923753665642</c:v>
                </c:pt>
                <c:pt idx="275" formatCode="#,##0.00">
                  <c:v>5.2631578947369473</c:v>
                </c:pt>
                <c:pt idx="276" formatCode="#,##0.00">
                  <c:v>5.3849236974456316</c:v>
                </c:pt>
                <c:pt idx="277" formatCode="#,##0.00">
                  <c:v>5.1837696315009341</c:v>
                </c:pt>
                <c:pt idx="278" formatCode="#,##0.00">
                  <c:v>4.9844395530326713</c:v>
                </c:pt>
                <c:pt idx="279" formatCode="#,##0.00">
                  <c:v>4.991421913168792</c:v>
                </c:pt>
                <c:pt idx="280" formatCode="#,##0.00">
                  <c:v>4.5950725971240169</c:v>
                </c:pt>
                <c:pt idx="281" formatCode="#,##0.00">
                  <c:v>4.2000015013841541</c:v>
                </c:pt>
                <c:pt idx="282" formatCode="#,##0.00">
                  <c:v>3.3291331414972092</c:v>
                </c:pt>
                <c:pt idx="283" formatCode="#,##0.00">
                  <c:v>4.1151700394876922</c:v>
                </c:pt>
                <c:pt idx="284" formatCode="#,##0.00">
                  <c:v>3.8215902809785263</c:v>
                </c:pt>
                <c:pt idx="285" formatCode="#,##0.00">
                  <c:v>3.7347598589928532</c:v>
                </c:pt>
                <c:pt idx="286" formatCode="#,##0.00">
                  <c:v>3.3434555280397182</c:v>
                </c:pt>
                <c:pt idx="287" formatCode="#,##0.00">
                  <c:v>2.9583348168266577</c:v>
                </c:pt>
                <c:pt idx="288" formatCode="#,##0.00">
                  <c:v>2.63891504715148</c:v>
                </c:pt>
                <c:pt idx="289" formatCode="#,##0.00">
                  <c:v>2.5293891961008841</c:v>
                </c:pt>
                <c:pt idx="290" formatCode="#,##0.00">
                  <c:v>2.712697765623906</c:v>
                </c:pt>
                <c:pt idx="291" formatCode="#,##0.00">
                  <c:v>2.7879962451182516</c:v>
                </c:pt>
                <c:pt idx="292" formatCode="#,##0.00">
                  <c:v>2.7834492275444545</c:v>
                </c:pt>
                <c:pt idx="293" formatCode="#,##0.00">
                  <c:v>2.879305273694821</c:v>
                </c:pt>
                <c:pt idx="294" formatCode="#,##0.00">
                  <c:v>3.1574431538011316</c:v>
                </c:pt>
                <c:pt idx="295" formatCode="#,##0.00">
                  <c:v>3.6195200920105197</c:v>
                </c:pt>
                <c:pt idx="296" formatCode="#,##0.00">
                  <c:v>3.5268427992685369</c:v>
                </c:pt>
                <c:pt idx="297" formatCode="#,##0.00">
                  <c:v>3.5105712494090335</c:v>
                </c:pt>
                <c:pt idx="298" formatCode="#,##0.00">
                  <c:v>3.4248716427415671</c:v>
                </c:pt>
                <c:pt idx="299" formatCode="#,##0.00">
                  <c:v>3.2379943773860109</c:v>
                </c:pt>
                <c:pt idx="300" formatCode="#,##0.00">
                  <c:v>3.8203856185751617</c:v>
                </c:pt>
                <c:pt idx="301" formatCode="#,##0.00">
                  <c:v>3.4257881758340325</c:v>
                </c:pt>
                <c:pt idx="302" formatCode="#,##0.00">
                  <c:v>3.3476534003404446</c:v>
                </c:pt>
                <c:pt idx="303" formatCode="#,##0.00">
                  <c:v>3.5826953603793621</c:v>
                </c:pt>
                <c:pt idx="304" formatCode="#,##0.00">
                  <c:v>3.0876144442995912</c:v>
                </c:pt>
                <c:pt idx="305" formatCode="#,##0.00">
                  <c:v>3.2921233494299429</c:v>
                </c:pt>
                <c:pt idx="306" formatCode="#,##0.00">
                  <c:v>3.1164069660861493</c:v>
                </c:pt>
                <c:pt idx="307" formatCode="#,##0.00">
                  <c:v>2.858722261707336</c:v>
                </c:pt>
                <c:pt idx="308" formatCode="#,##0.00">
                  <c:v>2.4555712689260822</c:v>
                </c:pt>
                <c:pt idx="309" formatCode="#,##0.00">
                  <c:v>2.4777767933610972</c:v>
                </c:pt>
                <c:pt idx="310" formatCode="#,##0.00">
                  <c:v>2.3614267364884922</c:v>
                </c:pt>
                <c:pt idx="311" formatCode="#,##0.00">
                  <c:v>2.644380814615932</c:v>
                </c:pt>
                <c:pt idx="312" formatCode="#,##0.00">
                  <c:v>1.7733990147783318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A-4B0D-AADB-068474475727}"/>
            </c:ext>
          </c:extLst>
        </c:ser>
        <c:ser>
          <c:idx val="1"/>
          <c:order val="1"/>
          <c:tx>
            <c:strRef>
              <c:f>'איור 14 נתונים'!$N$1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0"/>
                  <c:y val="8.510262230637841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1.4%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9A-4B0D-AADB-068474475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נתונים'!$A$2:$A$350</c:f>
              <c:numCache>
                <c:formatCode>m/d/yyyy</c:formatCode>
                <c:ptCount val="3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נתונים'!$N$2:$N$330</c:f>
              <c:numCache>
                <c:formatCode>General</c:formatCode>
                <c:ptCount val="329"/>
                <c:pt idx="12" formatCode="#,##0.00">
                  <c:v>-0.30143162961898673</c:v>
                </c:pt>
                <c:pt idx="13" formatCode="#,##0.00">
                  <c:v>0.30280073514439287</c:v>
                </c:pt>
                <c:pt idx="14" formatCode="#,##0.00">
                  <c:v>1.2176447968020199</c:v>
                </c:pt>
                <c:pt idx="15" formatCode="#,##0.00">
                  <c:v>0.90839806135392109</c:v>
                </c:pt>
                <c:pt idx="16" formatCode="#,##0.00">
                  <c:v>0</c:v>
                </c:pt>
                <c:pt idx="17" formatCode="#,##0.00">
                  <c:v>0</c:v>
                </c:pt>
                <c:pt idx="18" formatCode="#,##0.00">
                  <c:v>1.5162786027874908</c:v>
                </c:pt>
                <c:pt idx="19" formatCode="#,##0.00">
                  <c:v>3.0439663748961676</c:v>
                </c:pt>
                <c:pt idx="20" formatCode="#,##0.00">
                  <c:v>3.9600153787004766</c:v>
                </c:pt>
                <c:pt idx="21" formatCode="#,##0.00">
                  <c:v>3.0301317202781508</c:v>
                </c:pt>
                <c:pt idx="22" formatCode="#,##0.00">
                  <c:v>2.4168312456601004</c:v>
                </c:pt>
                <c:pt idx="23" formatCode="#,##0.00">
                  <c:v>2.4168312456601004</c:v>
                </c:pt>
                <c:pt idx="24" formatCode="#,##0.00">
                  <c:v>5.1624112980990677</c:v>
                </c:pt>
                <c:pt idx="25" formatCode="#,##0.00">
                  <c:v>5.1235207624716672</c:v>
                </c:pt>
                <c:pt idx="26" formatCode="#,##0.00">
                  <c:v>4.7897482581142459</c:v>
                </c:pt>
                <c:pt idx="27" formatCode="#,##0.00">
                  <c:v>6.9309190672153242</c:v>
                </c:pt>
                <c:pt idx="28" formatCode="#,##0.00">
                  <c:v>8.4811876480377357</c:v>
                </c:pt>
                <c:pt idx="29" formatCode="#,##0.00">
                  <c:v>11.593832824098138</c:v>
                </c:pt>
                <c:pt idx="30" formatCode="#,##0.00">
                  <c:v>8.9642967066789545</c:v>
                </c:pt>
                <c:pt idx="31" formatCode="#,##0.00">
                  <c:v>7.3885503274554898</c:v>
                </c:pt>
                <c:pt idx="32" formatCode="#,##0.00">
                  <c:v>7.955703498279254</c:v>
                </c:pt>
                <c:pt idx="33" formatCode="#,##0.00">
                  <c:v>6.995016461277026</c:v>
                </c:pt>
                <c:pt idx="34" formatCode="#,##0.00">
                  <c:v>5.1939513477974764</c:v>
                </c:pt>
                <c:pt idx="35" formatCode="#,##0.00">
                  <c:v>1.9759578967302405</c:v>
                </c:pt>
                <c:pt idx="36" formatCode="#,##0.00">
                  <c:v>2.2534503997677424</c:v>
                </c:pt>
                <c:pt idx="37" formatCode="#,##0.00">
                  <c:v>2.5368971117858852</c:v>
                </c:pt>
                <c:pt idx="38" formatCode="#,##0.00">
                  <c:v>1.6759484758037679</c:v>
                </c:pt>
                <c:pt idx="39" formatCode="#,##0.00">
                  <c:v>-0.82929842465910841</c:v>
                </c:pt>
                <c:pt idx="40" formatCode="#,##0.00">
                  <c:v>-1.6597222222222152</c:v>
                </c:pt>
                <c:pt idx="41" formatCode="#,##0.00">
                  <c:v>-2.7622973493164893</c:v>
                </c:pt>
                <c:pt idx="42" formatCode="#,##0.00">
                  <c:v>-5.1939058171745263</c:v>
                </c:pt>
                <c:pt idx="43" formatCode="#,##0.00">
                  <c:v>-4.647341165307461</c:v>
                </c:pt>
                <c:pt idx="44" formatCode="#,##0.00">
                  <c:v>-5.7092033293697719</c:v>
                </c:pt>
                <c:pt idx="45" formatCode="#,##0.00">
                  <c:v>-4.1289381597451218</c:v>
                </c:pt>
                <c:pt idx="46" formatCode="#,##0.00">
                  <c:v>-2.5051196949368082</c:v>
                </c:pt>
                <c:pt idx="47" formatCode="#,##0.00">
                  <c:v>-1.1251668553217797</c:v>
                </c:pt>
                <c:pt idx="48" formatCode="#,##0.00">
                  <c:v>0.56979941684593971</c:v>
                </c:pt>
                <c:pt idx="49" formatCode="#,##0.00">
                  <c:v>-0.28308549141714545</c:v>
                </c:pt>
                <c:pt idx="50" formatCode="#,##0.00">
                  <c:v>0.56898889462806412</c:v>
                </c:pt>
                <c:pt idx="51" formatCode="#,##0.00">
                  <c:v>1.1395919421487433</c:v>
                </c:pt>
                <c:pt idx="52" formatCode="#,##0.00">
                  <c:v>1.4234696443840678</c:v>
                </c:pt>
                <c:pt idx="53" formatCode="#,##0.00">
                  <c:v>1.4234696443840678</c:v>
                </c:pt>
                <c:pt idx="54" formatCode="#,##0.00">
                  <c:v>0.28388914038526281</c:v>
                </c:pt>
                <c:pt idx="55" formatCode="#,##0.00">
                  <c:v>1.1379709270157523</c:v>
                </c:pt>
                <c:pt idx="56" formatCode="#,##0.00">
                  <c:v>0.85166400500771289</c:v>
                </c:pt>
                <c:pt idx="57" formatCode="#,##0.00">
                  <c:v>0.2826853713811639</c:v>
                </c:pt>
                <c:pt idx="58" formatCode="#,##0.00">
                  <c:v>0.28188851418369243</c:v>
                </c:pt>
                <c:pt idx="59" formatCode="#,##0.00">
                  <c:v>0.56417377504462962</c:v>
                </c:pt>
                <c:pt idx="60" formatCode="#,##0.00">
                  <c:v>1.4214462839762687</c:v>
                </c:pt>
                <c:pt idx="61" formatCode="#,##0.00">
                  <c:v>0.84805274120167695</c:v>
                </c:pt>
                <c:pt idx="62" formatCode="#,##0.00">
                  <c:v>0.56497062749532034</c:v>
                </c:pt>
                <c:pt idx="63" formatCode="#,##0.00">
                  <c:v>0.2822863804281539</c:v>
                </c:pt>
                <c:pt idx="64" formatCode="#,##0.00">
                  <c:v>0.2814917678988671</c:v>
                </c:pt>
                <c:pt idx="65" formatCode="#,##0.00">
                  <c:v>0.28109613685138868</c:v>
                </c:pt>
                <c:pt idx="66" formatCode="#,##0.00">
                  <c:v>1.9787506354829842</c:v>
                </c:pt>
                <c:pt idx="67" formatCode="#,##0.00">
                  <c:v>1.9759578967302405</c:v>
                </c:pt>
                <c:pt idx="68" formatCode="#,##0.00">
                  <c:v>3.4040128896722477</c:v>
                </c:pt>
                <c:pt idx="69" formatCode="#,##0.00">
                  <c:v>5.4237254512993882</c:v>
                </c:pt>
                <c:pt idx="70" formatCode="#,##0.00">
                  <c:v>5.1200921600807803</c:v>
                </c:pt>
                <c:pt idx="71" formatCode="#,##0.00">
                  <c:v>4.8254319205144336</c:v>
                </c:pt>
                <c:pt idx="72" formatCode="#,##0.00">
                  <c:v>3.0875381165571758</c:v>
                </c:pt>
                <c:pt idx="73" formatCode="#,##0.00">
                  <c:v>4.5001460458332199</c:v>
                </c:pt>
                <c:pt idx="74" formatCode="#,##0.00">
                  <c:v>3.9102479487459485</c:v>
                </c:pt>
                <c:pt idx="75" formatCode="#,##0.00">
                  <c:v>2.4843773814966941</c:v>
                </c:pt>
                <c:pt idx="76" formatCode="#,##0.00">
                  <c:v>1.9270031900919804</c:v>
                </c:pt>
                <c:pt idx="77" formatCode="#,##0.00">
                  <c:v>2.203790579846121</c:v>
                </c:pt>
                <c:pt idx="78" formatCode="#,##0.00">
                  <c:v>1.6528645701027855</c:v>
                </c:pt>
                <c:pt idx="79" formatCode="#,##0.00">
                  <c:v>-0.27192373548056148</c:v>
                </c:pt>
                <c:pt idx="80" formatCode="#,##0.00">
                  <c:v>-1.3522494840463972</c:v>
                </c:pt>
                <c:pt idx="81" formatCode="#,##0.00">
                  <c:v>-2.6916664830604842</c:v>
                </c:pt>
                <c:pt idx="82" formatCode="#,##0.00">
                  <c:v>-2.6952937299440927</c:v>
                </c:pt>
                <c:pt idx="83" formatCode="#,##0.00">
                  <c:v>-2.6916664830604842</c:v>
                </c:pt>
                <c:pt idx="84" formatCode="#,##0.00">
                  <c:v>-1.3559165162663755</c:v>
                </c:pt>
                <c:pt idx="85" formatCode="#,##0.00">
                  <c:v>-1.6281953240428138</c:v>
                </c:pt>
                <c:pt idx="86" formatCode="#,##0.00">
                  <c:v>-0.54570157365104732</c:v>
                </c:pt>
                <c:pt idx="87" formatCode="#,##0.00">
                  <c:v>0.27491395966674492</c:v>
                </c:pt>
                <c:pt idx="88" formatCode="#,##0.00">
                  <c:v>0.5509631448795016</c:v>
                </c:pt>
                <c:pt idx="89" formatCode="#,##0.00">
                  <c:v>1.3783434971621711</c:v>
                </c:pt>
                <c:pt idx="90" formatCode="#,##0.00">
                  <c:v>1.9270031900919804</c:v>
                </c:pt>
                <c:pt idx="91" formatCode="#,##0.00">
                  <c:v>3.8831360946745885</c:v>
                </c:pt>
                <c:pt idx="92" formatCode="#,##0.00">
                  <c:v>3.0364045787201865</c:v>
                </c:pt>
                <c:pt idx="93" formatCode="#,##0.00">
                  <c:v>3.8777587728458629</c:v>
                </c:pt>
                <c:pt idx="94" formatCode="#,##0.00">
                  <c:v>5.280548546310837</c:v>
                </c:pt>
                <c:pt idx="95" formatCode="#,##0.00">
                  <c:v>5.251363791181296</c:v>
                </c:pt>
                <c:pt idx="96" formatCode="#,##0.00">
                  <c:v>4.9443175144384011</c:v>
                </c:pt>
                <c:pt idx="97" formatCode="#,##0.00">
                  <c:v>3.8091847632609088</c:v>
                </c:pt>
                <c:pt idx="98" formatCode="#,##0.00">
                  <c:v>4.3651118869529659</c:v>
                </c:pt>
                <c:pt idx="99" formatCode="#,##0.00">
                  <c:v>6.0096114656488897</c:v>
                </c:pt>
                <c:pt idx="100" formatCode="#,##0.00">
                  <c:v>5.4190854757070861</c:v>
                </c:pt>
                <c:pt idx="101" formatCode="#,##0.00">
                  <c:v>4.3005885015844125</c:v>
                </c:pt>
                <c:pt idx="102" formatCode="#,##0.00">
                  <c:v>4.8250515328275068</c:v>
                </c:pt>
                <c:pt idx="103" formatCode="#,##0.00">
                  <c:v>6.1772136838274871</c:v>
                </c:pt>
                <c:pt idx="104" formatCode="#,##0.00">
                  <c:v>6.7140855319527404</c:v>
                </c:pt>
                <c:pt idx="105" formatCode="#,##0.00">
                  <c:v>4.7612456747404774</c:v>
                </c:pt>
                <c:pt idx="106" formatCode="#,##0.00">
                  <c:v>3.4140692816840179</c:v>
                </c:pt>
                <c:pt idx="107" formatCode="#,##0.00">
                  <c:v>3.6790635850694642</c:v>
                </c:pt>
                <c:pt idx="108" formatCode="#,##0.00">
                  <c:v>2.0805684745007991</c:v>
                </c:pt>
                <c:pt idx="109" formatCode="#,##0.00">
                  <c:v>1.0295942429729976</c:v>
                </c:pt>
                <c:pt idx="110" formatCode="#,##0.00">
                  <c:v>0.76873516002640141</c:v>
                </c:pt>
                <c:pt idx="111" formatCode="#,##0.00">
                  <c:v>1.2812169195663081</c:v>
                </c:pt>
                <c:pt idx="112" formatCode="#,##0.00">
                  <c:v>2.5772139530232385</c:v>
                </c:pt>
                <c:pt idx="113" formatCode="#,##0.00">
                  <c:v>3.6126137322492591</c:v>
                </c:pt>
                <c:pt idx="114" formatCode="#,##0.00">
                  <c:v>5.1872168876370583</c:v>
                </c:pt>
                <c:pt idx="115" formatCode="#,##0.00">
                  <c:v>5.1738002149769535</c:v>
                </c:pt>
                <c:pt idx="116" formatCode="#,##0.00">
                  <c:v>4.6385654590449965</c:v>
                </c:pt>
                <c:pt idx="117" formatCode="#,##0.00">
                  <c:v>4.6207065371434153</c:v>
                </c:pt>
                <c:pt idx="118" formatCode="#,##0.00">
                  <c:v>5.1208203541421415</c:v>
                </c:pt>
                <c:pt idx="119" formatCode="#,##0.00">
                  <c:v>4.0605035226383368</c:v>
                </c:pt>
                <c:pt idx="120" formatCode="#,##0.00">
                  <c:v>2.0074781678956821</c:v>
                </c:pt>
                <c:pt idx="121" formatCode="#,##0.00">
                  <c:v>1.7510611669502296</c:v>
                </c:pt>
                <c:pt idx="122" formatCode="#,##0.00">
                  <c:v>1.7510611669502296</c:v>
                </c:pt>
                <c:pt idx="123" formatCode="#,##0.00">
                  <c:v>1.4943753117130587</c:v>
                </c:pt>
                <c:pt idx="124" formatCode="#,##0.00">
                  <c:v>0.74119573496973512</c:v>
                </c:pt>
                <c:pt idx="125" formatCode="#,##0.00">
                  <c:v>0.74028124924163663</c:v>
                </c:pt>
                <c:pt idx="126" formatCode="#,##0.00">
                  <c:v>1.7380183687532247</c:v>
                </c:pt>
                <c:pt idx="127" formatCode="#,##0.00">
                  <c:v>1.9850632525529432</c:v>
                </c:pt>
                <c:pt idx="128" formatCode="#,##0.00">
                  <c:v>3.4866636183508604</c:v>
                </c:pt>
                <c:pt idx="129" formatCode="#,##0.00">
                  <c:v>3.4780023781212588</c:v>
                </c:pt>
                <c:pt idx="130" formatCode="#,##0.00">
                  <c:v>3.7194610290433472</c:v>
                </c:pt>
                <c:pt idx="131" formatCode="#,##0.00">
                  <c:v>4.4659565659226574</c:v>
                </c:pt>
                <c:pt idx="132" formatCode="#,##0.00">
                  <c:v>5.4648452518262447</c:v>
                </c:pt>
                <c:pt idx="133" formatCode="#,##0.00">
                  <c:v>6.2058751442184201</c:v>
                </c:pt>
                <c:pt idx="134" formatCode="#,##0.00">
                  <c:v>4.664818785936431</c:v>
                </c:pt>
                <c:pt idx="135" formatCode="#,##0.00">
                  <c:v>4.6533954001020339</c:v>
                </c:pt>
                <c:pt idx="136" formatCode="#,##0.00">
                  <c:v>4.3897264569488614</c:v>
                </c:pt>
                <c:pt idx="137" formatCode="#,##0.00">
                  <c:v>3.6338665117907842</c:v>
                </c:pt>
                <c:pt idx="138" formatCode="#,##0.00">
                  <c:v>1.4371073302157145</c:v>
                </c:pt>
                <c:pt idx="139" formatCode="#,##0.00">
                  <c:v>0.71301022023528837</c:v>
                </c:pt>
                <c:pt idx="140" formatCode="#,##0.00">
                  <c:v>0.95124315942187732</c:v>
                </c:pt>
                <c:pt idx="141" formatCode="#,##0.00">
                  <c:v>0.71131963166553014</c:v>
                </c:pt>
                <c:pt idx="142" formatCode="#,##0.00">
                  <c:v>0.709637041074207</c:v>
                </c:pt>
                <c:pt idx="143" formatCode="#,##0.00">
                  <c:v>0.7087987273050711</c:v>
                </c:pt>
                <c:pt idx="144" formatCode="#,##0.00">
                  <c:v>2.3837065654410239</c:v>
                </c:pt>
                <c:pt idx="145" formatCode="#,##0.00">
                  <c:v>2.378038216275713</c:v>
                </c:pt>
                <c:pt idx="146" formatCode="#,##0.00">
                  <c:v>2.8536023384150511</c:v>
                </c:pt>
                <c:pt idx="147" formatCode="#,##0.00">
                  <c:v>3.0895392043431613</c:v>
                </c:pt>
                <c:pt idx="148" formatCode="#,##0.00">
                  <c:v>2.3667820069203982</c:v>
                </c:pt>
                <c:pt idx="149" formatCode="#,##0.00">
                  <c:v>1.4150767535532571</c:v>
                </c:pt>
                <c:pt idx="150" formatCode="#,##0.00">
                  <c:v>0.70381014539648845</c:v>
                </c:pt>
                <c:pt idx="151" formatCode="#,##0.00">
                  <c:v>1.8778932657874225</c:v>
                </c:pt>
                <c:pt idx="152" formatCode="#,##0.00">
                  <c:v>1.6364427326357012</c:v>
                </c:pt>
                <c:pt idx="153" formatCode="#,##0.00">
                  <c:v>0.69807816047302573</c:v>
                </c:pt>
                <c:pt idx="154" formatCode="#,##0.00">
                  <c:v>0.46565711195241111</c:v>
                </c:pt>
                <c:pt idx="155" formatCode="#,##0.00">
                  <c:v>1.8756918451791504</c:v>
                </c:pt>
                <c:pt idx="156" formatCode="#,##0.00">
                  <c:v>2.1113787342620149</c:v>
                </c:pt>
                <c:pt idx="157" formatCode="#,##0.00">
                  <c:v>0.92806927297666153</c:v>
                </c:pt>
                <c:pt idx="158" formatCode="#,##0.00">
                  <c:v>0.46242712905826266</c:v>
                </c:pt>
                <c:pt idx="159" formatCode="#,##0.00">
                  <c:v>1.3937114197530853</c:v>
                </c:pt>
                <c:pt idx="160" formatCode="#,##0.00">
                  <c:v>1.6307244254714304</c:v>
                </c:pt>
                <c:pt idx="161" formatCode="#,##0.00">
                  <c:v>1.8582645594573899</c:v>
                </c:pt>
                <c:pt idx="162" formatCode="#,##0.00">
                  <c:v>1.856108891721675</c:v>
                </c:pt>
                <c:pt idx="163" formatCode="#,##0.00">
                  <c:v>1.8518125252181994</c:v>
                </c:pt>
                <c:pt idx="164" formatCode="#,##0.00">
                  <c:v>2.317420204293974</c:v>
                </c:pt>
                <c:pt idx="165" formatCode="#,##0.00">
                  <c:v>2.3120623596248002</c:v>
                </c:pt>
                <c:pt idx="166" formatCode="#,##0.00">
                  <c:v>2.3147381816592594</c:v>
                </c:pt>
                <c:pt idx="167" formatCode="#,##0.00">
                  <c:v>1.6100948789509406</c:v>
                </c:pt>
                <c:pt idx="168" formatCode="#,##0.00">
                  <c:v>1.1474375422189098</c:v>
                </c:pt>
                <c:pt idx="169" formatCode="#,##0.00">
                  <c:v>0.68610433477203081</c:v>
                </c:pt>
                <c:pt idx="170" formatCode="#,##0.00">
                  <c:v>0.4560997504164277</c:v>
                </c:pt>
                <c:pt idx="171" formatCode="#,##0.00">
                  <c:v>-0.45402892561984265</c:v>
                </c:pt>
                <c:pt idx="172" formatCode="#,##0.00">
                  <c:v>-0.45454486624447732</c:v>
                </c:pt>
                <c:pt idx="173" formatCode="#,##0.00">
                  <c:v>-0.45402892561984265</c:v>
                </c:pt>
                <c:pt idx="174" formatCode="#,##0.00">
                  <c:v>-0.45454486624447732</c:v>
                </c:pt>
                <c:pt idx="175" formatCode="#,##0.00">
                  <c:v>-0.68142902072246825</c:v>
                </c:pt>
                <c:pt idx="176" formatCode="#,##0.00">
                  <c:v>-1.1331353305785274</c:v>
                </c:pt>
                <c:pt idx="177" formatCode="#,##0.00">
                  <c:v>-0.22766071159862067</c:v>
                </c:pt>
                <c:pt idx="178" formatCode="#,##0.00">
                  <c:v>0.22818018823889119</c:v>
                </c:pt>
                <c:pt idx="179" formatCode="#,##0.00">
                  <c:v>0</c:v>
                </c:pt>
                <c:pt idx="180" formatCode="#,##0.00">
                  <c:v>-0.45558027327016193</c:v>
                </c:pt>
                <c:pt idx="181" formatCode="#,##0.00">
                  <c:v>-1.3651717020078613</c:v>
                </c:pt>
                <c:pt idx="182" formatCode="#,##0.00">
                  <c:v>-1.139591836734688</c:v>
                </c:pt>
                <c:pt idx="183" formatCode="#,##0.00">
                  <c:v>-0.68298035830139936</c:v>
                </c:pt>
                <c:pt idx="184" formatCode="#,##0.00">
                  <c:v>-0.90908619195622098</c:v>
                </c:pt>
                <c:pt idx="185" formatCode="#,##0.00">
                  <c:v>-0.90908619195622098</c:v>
                </c:pt>
                <c:pt idx="186" formatCode="#,##0.00">
                  <c:v>-0.22844081632652502</c:v>
                </c:pt>
                <c:pt idx="187" formatCode="#,##0.00">
                  <c:v>0.69084423305585396</c:v>
                </c:pt>
                <c:pt idx="188" formatCode="#,##0.00">
                  <c:v>0.23001717532038501</c:v>
                </c:pt>
                <c:pt idx="189" formatCode="#,##0.00">
                  <c:v>-0.68532065413761112</c:v>
                </c:pt>
                <c:pt idx="190" formatCode="#,##0.00">
                  <c:v>-0.68532065413761112</c:v>
                </c:pt>
                <c:pt idx="191" formatCode="#,##0.00">
                  <c:v>-0.91323722698450904</c:v>
                </c:pt>
                <c:pt idx="192" formatCode="#,##0.00">
                  <c:v>-1.140891977231917</c:v>
                </c:pt>
                <c:pt idx="193" formatCode="#,##0.00">
                  <c:v>-1.3698468369527927</c:v>
                </c:pt>
                <c:pt idx="194" formatCode="#,##0.00">
                  <c:v>-1.828532863370147</c:v>
                </c:pt>
                <c:pt idx="195" formatCode="#,##0.00">
                  <c:v>-1.372981423360975</c:v>
                </c:pt>
                <c:pt idx="196" formatCode="#,##0.00">
                  <c:v>-0.91637546612954868</c:v>
                </c:pt>
                <c:pt idx="197" formatCode="#,##0.00">
                  <c:v>-0.45924164354604891</c:v>
                </c:pt>
                <c:pt idx="198" formatCode="#,##0.00">
                  <c:v>0</c:v>
                </c:pt>
                <c:pt idx="199" formatCode="#,##0.00">
                  <c:v>0.23081354123846154</c:v>
                </c:pt>
                <c:pt idx="200" formatCode="#,##0.00">
                  <c:v>1.3953319754179017</c:v>
                </c:pt>
                <c:pt idx="201" formatCode="#,##0.00">
                  <c:v>0.92699388552908157</c:v>
                </c:pt>
                <c:pt idx="202" formatCode="#,##0.00">
                  <c:v>0.23081354123846154</c:v>
                </c:pt>
                <c:pt idx="203" formatCode="#,##0.00">
                  <c:v>0</c:v>
                </c:pt>
                <c:pt idx="204" formatCode="#,##0.00">
                  <c:v>0.23028201933097403</c:v>
                </c:pt>
                <c:pt idx="205" formatCode="#,##0.00">
                  <c:v>0.69243878612836873</c:v>
                </c:pt>
                <c:pt idx="206" formatCode="#,##0.00">
                  <c:v>0.46082888284748602</c:v>
                </c:pt>
                <c:pt idx="207" formatCode="#,##0.00">
                  <c:v>0.69164059054958038</c:v>
                </c:pt>
                <c:pt idx="208" formatCode="#,##0.00">
                  <c:v>1.1553919174329685</c:v>
                </c:pt>
                <c:pt idx="209" formatCode="#,##0.00">
                  <c:v>-0.46029858353331399</c:v>
                </c:pt>
                <c:pt idx="210" formatCode="#,##0.00">
                  <c:v>-1.3745541022591956</c:v>
                </c:pt>
                <c:pt idx="211" formatCode="#,##0.00">
                  <c:v>-0.6876770435555013</c:v>
                </c:pt>
                <c:pt idx="212" formatCode="#,##0.00">
                  <c:v>-0.22948931049072696</c:v>
                </c:pt>
                <c:pt idx="213" formatCode="#,##0.00">
                  <c:v>-0.4581895463344865</c:v>
                </c:pt>
                <c:pt idx="214" formatCode="#,##0.00">
                  <c:v>-0.45766530338039457</c:v>
                </c:pt>
                <c:pt idx="215" formatCode="#,##0.00">
                  <c:v>1.6231618921643376</c:v>
                </c:pt>
                <c:pt idx="216" formatCode="#,##0.00">
                  <c:v>1.6269343707132622</c:v>
                </c:pt>
                <c:pt idx="217" formatCode="#,##0.00">
                  <c:v>0.92378262439212211</c:v>
                </c:pt>
                <c:pt idx="218" formatCode="#,##0.00">
                  <c:v>0.69084423305585396</c:v>
                </c:pt>
                <c:pt idx="219" formatCode="#,##0.00">
                  <c:v>0.92165411547102671</c:v>
                </c:pt>
                <c:pt idx="220" formatCode="#,##0.00">
                  <c:v>1.3824720783611966</c:v>
                </c:pt>
                <c:pt idx="221" formatCode="#,##0.00">
                  <c:v>1.1487556568507307</c:v>
                </c:pt>
                <c:pt idx="222" formatCode="#,##0.00">
                  <c:v>1.1514009920370771</c:v>
                </c:pt>
                <c:pt idx="223" formatCode="#,##0.00">
                  <c:v>1.3808812389529468</c:v>
                </c:pt>
                <c:pt idx="224" formatCode="#,##0.00">
                  <c:v>1.6100948789509406</c:v>
                </c:pt>
                <c:pt idx="225" formatCode="#,##0.00">
                  <c:v>1.6082453173027922</c:v>
                </c:pt>
                <c:pt idx="226" formatCode="#,##0.00">
                  <c:v>0.91428095937089449</c:v>
                </c:pt>
                <c:pt idx="227" formatCode="#,##0.00">
                  <c:v>0.22792015400503463</c:v>
                </c:pt>
                <c:pt idx="228" formatCode="#,##0.00">
                  <c:v>1.1448103667563103</c:v>
                </c:pt>
                <c:pt idx="229" formatCode="#,##0.00">
                  <c:v>0.91323727045833358</c:v>
                </c:pt>
                <c:pt idx="230" formatCode="#,##0.00">
                  <c:v>1.1395919421487433</c:v>
                </c:pt>
                <c:pt idx="231" formatCode="#,##0.00">
                  <c:v>0.68220382111445765</c:v>
                </c:pt>
                <c:pt idx="232" formatCode="#,##0.00">
                  <c:v>2.0535687827654359</c:v>
                </c:pt>
                <c:pt idx="233" formatCode="#,##0.00">
                  <c:v>1.3698470570419952</c:v>
                </c:pt>
                <c:pt idx="234" formatCode="#,##0.00">
                  <c:v>0.22714359520770167</c:v>
                </c:pt>
                <c:pt idx="235" formatCode="#,##0.00">
                  <c:v>0.22688591687618498</c:v>
                </c:pt>
                <c:pt idx="236" formatCode="#,##0.00">
                  <c:v>-0.45146669220211821</c:v>
                </c:pt>
                <c:pt idx="237" formatCode="#,##0.00">
                  <c:v>0</c:v>
                </c:pt>
                <c:pt idx="238" formatCode="#,##0.00">
                  <c:v>-1.1204393384673716</c:v>
                </c:pt>
                <c:pt idx="239" formatCode="#,##0.00">
                  <c:v>0.2261163777969033</c:v>
                </c:pt>
                <c:pt idx="240" formatCode="#,##0.00">
                  <c:v>0.45402892827575148</c:v>
                </c:pt>
                <c:pt idx="241" formatCode="#,##0.00">
                  <c:v>0</c:v>
                </c:pt>
                <c:pt idx="242" formatCode="#,##0.00">
                  <c:v>0.22662882251771599</c:v>
                </c:pt>
                <c:pt idx="243" formatCode="#,##0.00">
                  <c:v>-1.1280225630105778</c:v>
                </c:pt>
                <c:pt idx="244" formatCode="#,##0.00">
                  <c:v>-2.2471192824539576</c:v>
                </c:pt>
                <c:pt idx="245" formatCode="#,##0.00">
                  <c:v>-2.4676558861446263</c:v>
                </c:pt>
                <c:pt idx="246" formatCode="#,##0.00">
                  <c:v>-1.8017649106283784</c:v>
                </c:pt>
                <c:pt idx="247" formatCode="#,##0.00">
                  <c:v>-1.5792194067121734</c:v>
                </c:pt>
                <c:pt idx="248" formatCode="#,##0.00">
                  <c:v>-1.8017649106283784</c:v>
                </c:pt>
                <c:pt idx="249" formatCode="#,##0.00">
                  <c:v>-0.45454486624447732</c:v>
                </c:pt>
                <c:pt idx="250" formatCode="#,##0.00">
                  <c:v>0.91637551020409269</c:v>
                </c:pt>
                <c:pt idx="251" formatCode="#,##0.00">
                  <c:v>0.91637551020409269</c:v>
                </c:pt>
                <c:pt idx="252" formatCode="#,##0.00">
                  <c:v>0.91532703655057279</c:v>
                </c:pt>
                <c:pt idx="253" formatCode="#,##0.00">
                  <c:v>1.3745543253893766</c:v>
                </c:pt>
                <c:pt idx="254" formatCode="#,##0.00">
                  <c:v>2.2961364441942411</c:v>
                </c:pt>
                <c:pt idx="255" formatCode="#,##0.00">
                  <c:v>2.0629829326419546</c:v>
                </c:pt>
                <c:pt idx="256" formatCode="#,##0.00">
                  <c:v>2.2882554769938723</c:v>
                </c:pt>
                <c:pt idx="257" formatCode="#,##0.00">
                  <c:v>2.7490128015468462</c:v>
                </c:pt>
                <c:pt idx="258" formatCode="#,##0.00">
                  <c:v>2.9763688016528622</c:v>
                </c:pt>
                <c:pt idx="259" formatCode="#,##0.00">
                  <c:v>2.9695702922136302</c:v>
                </c:pt>
                <c:pt idx="260" formatCode="#,##0.00">
                  <c:v>2.7271476542555684</c:v>
                </c:pt>
                <c:pt idx="261" formatCode="#,##0.00">
                  <c:v>2.4984840687086507</c:v>
                </c:pt>
                <c:pt idx="262" formatCode="#,##0.00">
                  <c:v>2.4900008983691047</c:v>
                </c:pt>
                <c:pt idx="263" formatCode="#,##0.00">
                  <c:v>2.9393574099896735</c:v>
                </c:pt>
                <c:pt idx="264" formatCode="#,##0.00">
                  <c:v>3.3876774564893797</c:v>
                </c:pt>
                <c:pt idx="265" formatCode="#,##0.00">
                  <c:v>4.2908773134421763</c:v>
                </c:pt>
                <c:pt idx="266" formatCode="#,##0.00">
                  <c:v>4.2763924782119211</c:v>
                </c:pt>
                <c:pt idx="267" formatCode="#,##0.00">
                  <c:v>5.4227581346964815</c:v>
                </c:pt>
                <c:pt idx="268" formatCode="#,##0.00">
                  <c:v>5.6327160493826911</c:v>
                </c:pt>
                <c:pt idx="269" formatCode="#,##0.00">
                  <c:v>5.8349322578118645</c:v>
                </c:pt>
                <c:pt idx="270" formatCode="#,##0.00">
                  <c:v>6.9447544101379988</c:v>
                </c:pt>
                <c:pt idx="271" formatCode="#,##0.00">
                  <c:v>4.8719409717068007</c:v>
                </c:pt>
                <c:pt idx="272" formatCode="#,##0.00">
                  <c:v>4.8558133118640212</c:v>
                </c:pt>
                <c:pt idx="273" formatCode="#,##0.00">
                  <c:v>4.8344751078997605</c:v>
                </c:pt>
                <c:pt idx="274" formatCode="#,##0.00">
                  <c:v>5.0347991234477751</c:v>
                </c:pt>
                <c:pt idx="275" formatCode="#,##0.00">
                  <c:v>5.0073996993871939</c:v>
                </c:pt>
                <c:pt idx="276" formatCode="#,##0.00">
                  <c:v>4.0878010164212553</c:v>
                </c:pt>
                <c:pt idx="277" formatCode="#,##0.00">
                  <c:v>5.4132195558477481</c:v>
                </c:pt>
                <c:pt idx="278" formatCode="#,##0.00">
                  <c:v>5.177147873306831</c:v>
                </c:pt>
                <c:pt idx="279" formatCode="#,##0.00">
                  <c:v>4.9375371802498513</c:v>
                </c:pt>
                <c:pt idx="280" formatCode="#,##0.00">
                  <c:v>4.2639178194377569</c:v>
                </c:pt>
                <c:pt idx="281" formatCode="#,##0.00">
                  <c:v>3.3860047632208179</c:v>
                </c:pt>
                <c:pt idx="282" formatCode="#,##0.00">
                  <c:v>2.732401793925221</c:v>
                </c:pt>
                <c:pt idx="283" formatCode="#,##0.00">
                  <c:v>2.7238146181841172</c:v>
                </c:pt>
                <c:pt idx="284" formatCode="#,##0.00">
                  <c:v>2.718119755997872</c:v>
                </c:pt>
                <c:pt idx="285" formatCode="#,##0.00">
                  <c:v>2.4999035531036551</c:v>
                </c:pt>
                <c:pt idx="286" formatCode="#,##0.00">
                  <c:v>2.4947066457209344</c:v>
                </c:pt>
                <c:pt idx="287" formatCode="#,##0.00">
                  <c:v>2.4921162859799173</c:v>
                </c:pt>
                <c:pt idx="288" formatCode="#,##0.00">
                  <c:v>2.486951670536186</c:v>
                </c:pt>
                <c:pt idx="289" formatCode="#,##0.00">
                  <c:v>2.4792447579573773</c:v>
                </c:pt>
                <c:pt idx="290" formatCode="#,##0.00">
                  <c:v>2.8894282450954156</c:v>
                </c:pt>
                <c:pt idx="291" formatCode="#,##0.00">
                  <c:v>2.883477402653889</c:v>
                </c:pt>
                <c:pt idx="292" formatCode="#,##0.00">
                  <c:v>3.0846522282382383</c:v>
                </c:pt>
                <c:pt idx="293" formatCode="#,##0.00">
                  <c:v>3.2885788181358233</c:v>
                </c:pt>
                <c:pt idx="294" formatCode="#,##0.00">
                  <c:v>3.6957887340122841</c:v>
                </c:pt>
                <c:pt idx="295" formatCode="#,##0.00">
                  <c:v>4.5122588449242995</c:v>
                </c:pt>
                <c:pt idx="296" formatCode="#,##0.00">
                  <c:v>3.8752168146107602</c:v>
                </c:pt>
                <c:pt idx="297" formatCode="#,##0.00">
                  <c:v>4.0729058272632956</c:v>
                </c:pt>
                <c:pt idx="298" formatCode="#,##0.00">
                  <c:v>3.6508168985631695</c:v>
                </c:pt>
                <c:pt idx="299" formatCode="#,##0.00">
                  <c:v>3.0316626911828681</c:v>
                </c:pt>
                <c:pt idx="300" formatCode="#,##0.00">
                  <c:v>4.0359241158441916</c:v>
                </c:pt>
                <c:pt idx="301" formatCode="#,##0.00">
                  <c:v>2.3951247165532763</c:v>
                </c:pt>
                <c:pt idx="302" formatCode="#,##0.00">
                  <c:v>2.7942766832894206</c:v>
                </c:pt>
                <c:pt idx="303" formatCode="#,##0.00">
                  <c:v>3.1870518208376719</c:v>
                </c:pt>
                <c:pt idx="304" formatCode="#,##0.00">
                  <c:v>2.5831027832647457</c:v>
                </c:pt>
                <c:pt idx="305" formatCode="#,##0.00">
                  <c:v>3.5889484291271367</c:v>
                </c:pt>
                <c:pt idx="306" formatCode="#,##0.00">
                  <c:v>2.1663576164022924</c:v>
                </c:pt>
                <c:pt idx="307" formatCode="#,##0.00">
                  <c:v>3.3611111111111036</c:v>
                </c:pt>
                <c:pt idx="308" formatCode="#,##0.00">
                  <c:v>2.1620996647011115</c:v>
                </c:pt>
                <c:pt idx="309" formatCode="#,##0.00">
                  <c:v>1.7586375266847254</c:v>
                </c:pt>
                <c:pt idx="310" formatCode="#,##0.00">
                  <c:v>2.1557440276020579</c:v>
                </c:pt>
                <c:pt idx="311" formatCode="#,##0.00">
                  <c:v>1.7552078423979545</c:v>
                </c:pt>
                <c:pt idx="312" formatCode="#,##0.00">
                  <c:v>1.3611899825731744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A-4B0D-AADB-068474475727}"/>
            </c:ext>
          </c:extLst>
        </c:ser>
        <c:ser>
          <c:idx val="2"/>
          <c:order val="2"/>
          <c:tx>
            <c:strRef>
              <c:f>'איור 14 נתונים'!$O$1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-5.259502015852234E-5"/>
                  <c:y val="-7.2737284022554843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0.8%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9A-4B0D-AADB-068474475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נתונים'!$A$2:$A$350</c:f>
              <c:numCache>
                <c:formatCode>m/d/yyyy</c:formatCode>
                <c:ptCount val="3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נתונים'!$O$2:$O$330</c:f>
              <c:numCache>
                <c:formatCode>General</c:formatCode>
                <c:ptCount val="329"/>
                <c:pt idx="12" formatCode="#,##0.00">
                  <c:v>0</c:v>
                </c:pt>
                <c:pt idx="13" formatCode="#,##0.00">
                  <c:v>-2.3808456671154166</c:v>
                </c:pt>
                <c:pt idx="14" formatCode="#,##0.00">
                  <c:v>-1.789663983701506</c:v>
                </c:pt>
                <c:pt idx="15" formatCode="#,##0.00">
                  <c:v>1.8250479930865593</c:v>
                </c:pt>
                <c:pt idx="16" formatCode="#,##0.00">
                  <c:v>2.4389124074939872</c:v>
                </c:pt>
                <c:pt idx="17" formatCode="#,##0.00">
                  <c:v>1.8222766119082356</c:v>
                </c:pt>
                <c:pt idx="18" formatCode="#,##0.00">
                  <c:v>1.2084455099737434</c:v>
                </c:pt>
                <c:pt idx="19" formatCode="#,##0.00">
                  <c:v>3.6525940848817884</c:v>
                </c:pt>
                <c:pt idx="20" formatCode="#,##0.00">
                  <c:v>6.1426355524609288</c:v>
                </c:pt>
                <c:pt idx="21" formatCode="#,##0.00">
                  <c:v>4.8846070978510125</c:v>
                </c:pt>
                <c:pt idx="22" formatCode="#,##0.00">
                  <c:v>1.195801369064986</c:v>
                </c:pt>
                <c:pt idx="23" formatCode="#,##0.00">
                  <c:v>-1.1781903868616661</c:v>
                </c:pt>
                <c:pt idx="24" formatCode="#,##0.00">
                  <c:v>5.4409513086420169</c:v>
                </c:pt>
                <c:pt idx="25" formatCode="#,##0.00">
                  <c:v>9.2036869908717946</c:v>
                </c:pt>
                <c:pt idx="26" formatCode="#,##0.00">
                  <c:v>11.118096126617072</c:v>
                </c:pt>
                <c:pt idx="27" formatCode="#,##0.00">
                  <c:v>8.4419413012466258</c:v>
                </c:pt>
                <c:pt idx="28" formatCode="#,##0.00">
                  <c:v>7.7634684121284936</c:v>
                </c:pt>
                <c:pt idx="29" formatCode="#,##0.00">
                  <c:v>12.07160632218336</c:v>
                </c:pt>
                <c:pt idx="30" formatCode="#,##0.00">
                  <c:v>9.4891682526959897</c:v>
                </c:pt>
                <c:pt idx="31" formatCode="#,##0.00">
                  <c:v>7.0149366140345171</c:v>
                </c:pt>
                <c:pt idx="32" formatCode="#,##0.00">
                  <c:v>3.9909598895569776</c:v>
                </c:pt>
                <c:pt idx="33" formatCode="#,##0.00">
                  <c:v>4.5576811865776223</c:v>
                </c:pt>
                <c:pt idx="34" formatCode="#,##0.00">
                  <c:v>3.4039522919416587</c:v>
                </c:pt>
                <c:pt idx="35" formatCode="#,##0.00">
                  <c:v>0</c:v>
                </c:pt>
                <c:pt idx="36" formatCode="#,##0.00">
                  <c:v>0</c:v>
                </c:pt>
                <c:pt idx="37" formatCode="#,##0.00">
                  <c:v>1.6771122986593445</c:v>
                </c:pt>
                <c:pt idx="38" formatCode="#,##0.00">
                  <c:v>3.3799849845430163</c:v>
                </c:pt>
                <c:pt idx="39" formatCode="#,##0.00">
                  <c:v>-1.6517194905467991</c:v>
                </c:pt>
                <c:pt idx="40" formatCode="#,##0.00">
                  <c:v>-4.8870486702638711</c:v>
                </c:pt>
                <c:pt idx="41" formatCode="#,##0.00">
                  <c:v>-8.5396383236421851</c:v>
                </c:pt>
                <c:pt idx="42" formatCode="#,##0.00">
                  <c:v>-8.6085140722024889</c:v>
                </c:pt>
                <c:pt idx="43" formatCode="#,##0.00">
                  <c:v>-4.407029539806695</c:v>
                </c:pt>
                <c:pt idx="44" formatCode="#,##0.00">
                  <c:v>-2.7911745172951696</c:v>
                </c:pt>
                <c:pt idx="45" formatCode="#,##0.00">
                  <c:v>0.57020525565585345</c:v>
                </c:pt>
                <c:pt idx="46" formatCode="#,##0.00">
                  <c:v>-0.56536960887978438</c:v>
                </c:pt>
                <c:pt idx="47" formatCode="#,##0.00">
                  <c:v>0.56939357967369375</c:v>
                </c:pt>
                <c:pt idx="48" formatCode="#,##0.00">
                  <c:v>0.56939357967369375</c:v>
                </c:pt>
                <c:pt idx="49" formatCode="#,##0.00">
                  <c:v>0</c:v>
                </c:pt>
                <c:pt idx="50" formatCode="#,##0.00">
                  <c:v>0.56858421121082081</c:v>
                </c:pt>
                <c:pt idx="51" formatCode="#,##0.00">
                  <c:v>1.7130231586859335</c:v>
                </c:pt>
                <c:pt idx="52" formatCode="#,##0.00">
                  <c:v>2.8672019470529664</c:v>
                </c:pt>
                <c:pt idx="53" formatCode="#,##0.00">
                  <c:v>2.2856220497393887</c:v>
                </c:pt>
                <c:pt idx="54" formatCode="#,##0.00">
                  <c:v>-1.125164617012353</c:v>
                </c:pt>
                <c:pt idx="55" formatCode="#,##0.00">
                  <c:v>-0.56219115886111393</c:v>
                </c:pt>
                <c:pt idx="56" formatCode="#,##0.00">
                  <c:v>-0.56219115886111393</c:v>
                </c:pt>
                <c:pt idx="57" formatCode="#,##0.00">
                  <c:v>1.7105813257896729</c:v>
                </c:pt>
                <c:pt idx="58" formatCode="#,##0.00">
                  <c:v>1.1331331730899619</c:v>
                </c:pt>
                <c:pt idx="59" formatCode="#,##0.00">
                  <c:v>1.703297416921945</c:v>
                </c:pt>
                <c:pt idx="60" formatCode="#,##0.00">
                  <c:v>1.1331331730899619</c:v>
                </c:pt>
                <c:pt idx="61" formatCode="#,##0.00">
                  <c:v>0.56377591195169163</c:v>
                </c:pt>
                <c:pt idx="62" formatCode="#,##0.00">
                  <c:v>-0.56061529794321219</c:v>
                </c:pt>
                <c:pt idx="63" formatCode="#,##0.00">
                  <c:v>-0.56140212254304211</c:v>
                </c:pt>
                <c:pt idx="64" formatCode="#,##0.00">
                  <c:v>0</c:v>
                </c:pt>
                <c:pt idx="65" formatCode="#,##0.00">
                  <c:v>1.1299322953315816</c:v>
                </c:pt>
                <c:pt idx="66" formatCode="#,##0.00">
                  <c:v>4.5837914367018895</c:v>
                </c:pt>
                <c:pt idx="67" formatCode="#,##0.00">
                  <c:v>3.9909598895569776</c:v>
                </c:pt>
                <c:pt idx="68" formatCode="#,##0.00">
                  <c:v>5.7292301003656565</c:v>
                </c:pt>
                <c:pt idx="69" formatCode="#,##0.00">
                  <c:v>6.2704051493262858</c:v>
                </c:pt>
                <c:pt idx="70" formatCode="#,##0.00">
                  <c:v>6.2614845317296997</c:v>
                </c:pt>
                <c:pt idx="71" formatCode="#,##0.00">
                  <c:v>3.9293596188251012</c:v>
                </c:pt>
                <c:pt idx="72" formatCode="#,##0.00">
                  <c:v>0</c:v>
                </c:pt>
                <c:pt idx="73" formatCode="#,##0.00">
                  <c:v>2.7680026467132191</c:v>
                </c:pt>
                <c:pt idx="74" formatCode="#,##0.00">
                  <c:v>3.891139793130205</c:v>
                </c:pt>
                <c:pt idx="75" formatCode="#,##0.00">
                  <c:v>5.0304760727303055</c:v>
                </c:pt>
                <c:pt idx="76" formatCode="#,##0.00">
                  <c:v>1.0928860321221867</c:v>
                </c:pt>
                <c:pt idx="77" formatCode="#,##0.00">
                  <c:v>0.54384646937677417</c:v>
                </c:pt>
                <c:pt idx="78" formatCode="#,##0.00">
                  <c:v>-1.6161283687587291</c:v>
                </c:pt>
                <c:pt idx="79" formatCode="#,##0.00">
                  <c:v>-1.6183078178066634</c:v>
                </c:pt>
                <c:pt idx="80" formatCode="#,##0.00">
                  <c:v>-3.2125881038203352</c:v>
                </c:pt>
                <c:pt idx="81" formatCode="#,##0.00">
                  <c:v>-3.7554467531532798</c:v>
                </c:pt>
                <c:pt idx="82" formatCode="#,##0.00">
                  <c:v>-3.7604898605763104</c:v>
                </c:pt>
                <c:pt idx="83" formatCode="#,##0.00">
                  <c:v>-2.167941198790535</c:v>
                </c:pt>
                <c:pt idx="84" formatCode="#,##0.00">
                  <c:v>1.1034378370353704</c:v>
                </c:pt>
                <c:pt idx="85" formatCode="#,##0.00">
                  <c:v>0.55134259500524418</c:v>
                </c:pt>
                <c:pt idx="86" formatCode="#,##0.00">
                  <c:v>1.1034378370353704</c:v>
                </c:pt>
                <c:pt idx="87" formatCode="#,##0.00">
                  <c:v>-0.54682031855420865</c:v>
                </c:pt>
                <c:pt idx="88" formatCode="#,##0.00">
                  <c:v>0.55058369618568026</c:v>
                </c:pt>
                <c:pt idx="89" formatCode="#,##0.00">
                  <c:v>1.6539966404961026</c:v>
                </c:pt>
                <c:pt idx="90" formatCode="#,##0.00">
                  <c:v>4.4623612094649712</c:v>
                </c:pt>
                <c:pt idx="91" formatCode="#,##0.00">
                  <c:v>7.3261394232369437</c:v>
                </c:pt>
                <c:pt idx="92" formatCode="#,##0.00">
                  <c:v>4.4376120897188454</c:v>
                </c:pt>
                <c:pt idx="93" formatCode="#,##0.00">
                  <c:v>3.2964279453014944</c:v>
                </c:pt>
                <c:pt idx="94" formatCode="#,##0.00">
                  <c:v>3.273945767328601</c:v>
                </c:pt>
                <c:pt idx="95" formatCode="#,##0.00">
                  <c:v>6.0714560419763641</c:v>
                </c:pt>
                <c:pt idx="96" formatCode="#,##0.00">
                  <c:v>6.6184958922600678</c:v>
                </c:pt>
                <c:pt idx="97" formatCode="#,##0.00">
                  <c:v>4.3471977481276847</c:v>
                </c:pt>
                <c:pt idx="98" formatCode="#,##0.00">
                  <c:v>2.6862172502450488</c:v>
                </c:pt>
                <c:pt idx="99" formatCode="#,##0.00">
                  <c:v>5.4042042991685024</c:v>
                </c:pt>
                <c:pt idx="100" formatCode="#,##0.00">
                  <c:v>6.5019839762187948</c:v>
                </c:pt>
                <c:pt idx="101" formatCode="#,##0.00">
                  <c:v>5.9403399315586469</c:v>
                </c:pt>
                <c:pt idx="102" formatCode="#,##0.00">
                  <c:v>4.2490809728224832</c:v>
                </c:pt>
                <c:pt idx="103" formatCode="#,##0.00">
                  <c:v>5.8534337555483873</c:v>
                </c:pt>
                <c:pt idx="104" formatCode="#,##0.00">
                  <c:v>7.4934822587687799</c:v>
                </c:pt>
                <c:pt idx="105" formatCode="#,##0.00">
                  <c:v>5.2759265876355155</c:v>
                </c:pt>
                <c:pt idx="106" formatCode="#,##0.00">
                  <c:v>1.0309193190096488</c:v>
                </c:pt>
                <c:pt idx="107" formatCode="#,##0.00">
                  <c:v>0</c:v>
                </c:pt>
                <c:pt idx="108" formatCode="#,##0.00">
                  <c:v>-1.0178034253358392</c:v>
                </c:pt>
                <c:pt idx="109" formatCode="#,##0.00">
                  <c:v>1.0282691843155334</c:v>
                </c:pt>
                <c:pt idx="110" formatCode="#,##0.00">
                  <c:v>1.5433798575154034</c:v>
                </c:pt>
                <c:pt idx="111" formatCode="#,##0.00">
                  <c:v>3.6336357010478659</c:v>
                </c:pt>
                <c:pt idx="112" formatCode="#,##0.00">
                  <c:v>4.149906826255334</c:v>
                </c:pt>
                <c:pt idx="113" formatCode="#,##0.00">
                  <c:v>5.7240141060138416</c:v>
                </c:pt>
                <c:pt idx="114" formatCode="#,##0.00">
                  <c:v>6.7640879500180606</c:v>
                </c:pt>
                <c:pt idx="115" formatCode="#,##0.00">
                  <c:v>6.2077594568846983</c:v>
                </c:pt>
                <c:pt idx="116" formatCode="#,##0.00">
                  <c:v>3.5642609099915346</c:v>
                </c:pt>
                <c:pt idx="117" formatCode="#,##0.00">
                  <c:v>2.5203553600837925</c:v>
                </c:pt>
                <c:pt idx="118" formatCode="#,##0.00">
                  <c:v>4.0450050771832169</c:v>
                </c:pt>
                <c:pt idx="119" formatCode="#,##0.00">
                  <c:v>4.5591239510339499</c:v>
                </c:pt>
                <c:pt idx="120" formatCode="#,##0.00">
                  <c:v>1.497166739485345</c:v>
                </c:pt>
                <c:pt idx="121" formatCode="#,##0.00">
                  <c:v>-0.49230675782924171</c:v>
                </c:pt>
                <c:pt idx="122" formatCode="#,##0.00">
                  <c:v>-0.98158766662024277</c:v>
                </c:pt>
                <c:pt idx="123" formatCode="#,##0.00">
                  <c:v>1.4915839607120285</c:v>
                </c:pt>
                <c:pt idx="124" formatCode="#,##0.00">
                  <c:v>1.9899887882285583</c:v>
                </c:pt>
                <c:pt idx="125" formatCode="#,##0.00">
                  <c:v>2.4920924000227718</c:v>
                </c:pt>
                <c:pt idx="126" formatCode="#,##0.00">
                  <c:v>1.9850511507195634</c:v>
                </c:pt>
                <c:pt idx="127" formatCode="#,##0.00">
                  <c:v>1.9801379547527143</c:v>
                </c:pt>
                <c:pt idx="128" formatCode="#,##0.00">
                  <c:v>4.4908860388855887</c:v>
                </c:pt>
                <c:pt idx="129" formatCode="#,##0.00">
                  <c:v>4.9928088023606376</c:v>
                </c:pt>
                <c:pt idx="130" formatCode="#,##0.00">
                  <c:v>5.4884491422074966</c:v>
                </c:pt>
                <c:pt idx="131" formatCode="#,##0.00">
                  <c:v>4.4410330406423837</c:v>
                </c:pt>
                <c:pt idx="132" formatCode="#,##0.00">
                  <c:v>5.9390039267295247</c:v>
                </c:pt>
                <c:pt idx="133" formatCode="#,##0.00">
                  <c:v>6.9281803540719222</c:v>
                </c:pt>
                <c:pt idx="134" formatCode="#,##0.00">
                  <c:v>4.8890840368265298</c:v>
                </c:pt>
                <c:pt idx="135" formatCode="#,##0.00">
                  <c:v>3.3833882027533457</c:v>
                </c:pt>
                <c:pt idx="136" formatCode="#,##0.00">
                  <c:v>1.911534954327232</c:v>
                </c:pt>
                <c:pt idx="137" formatCode="#,##0.00">
                  <c:v>2.3936702928292863</c:v>
                </c:pt>
                <c:pt idx="138" formatCode="#,##0.00">
                  <c:v>-0.47253313712085632</c:v>
                </c:pt>
                <c:pt idx="139" formatCode="#,##0.00">
                  <c:v>-0.47141933278735948</c:v>
                </c:pt>
                <c:pt idx="140" formatCode="#,##0.00">
                  <c:v>-0.47086439730420482</c:v>
                </c:pt>
                <c:pt idx="141" formatCode="#,##0.00">
                  <c:v>1.9092540145263071</c:v>
                </c:pt>
                <c:pt idx="142" formatCode="#,##0.00">
                  <c:v>1.904708425989754</c:v>
                </c:pt>
                <c:pt idx="143" formatCode="#,##0.00">
                  <c:v>1.9024437385160464</c:v>
                </c:pt>
                <c:pt idx="144" formatCode="#,##0.00">
                  <c:v>2.8603679954732453</c:v>
                </c:pt>
                <c:pt idx="145" formatCode="#,##0.00">
                  <c:v>2.8535665417799283</c:v>
                </c:pt>
                <c:pt idx="146" formatCode="#,##0.00">
                  <c:v>3.8136390637933726</c:v>
                </c:pt>
                <c:pt idx="147" formatCode="#,##0.00">
                  <c:v>3.3192210028989422</c:v>
                </c:pt>
                <c:pt idx="148" formatCode="#,##0.00">
                  <c:v>1.8823013220035989</c:v>
                </c:pt>
                <c:pt idx="149" formatCode="#,##0.00">
                  <c:v>-0.92806797179160183</c:v>
                </c:pt>
                <c:pt idx="150" formatCode="#,##0.00">
                  <c:v>-1.8453945029693886</c:v>
                </c:pt>
                <c:pt idx="151" formatCode="#,##0.00">
                  <c:v>1.8734854002909529</c:v>
                </c:pt>
                <c:pt idx="152" formatCode="#,##0.00">
                  <c:v>4.2673366701189597</c:v>
                </c:pt>
                <c:pt idx="153" formatCode="#,##0.00">
                  <c:v>3.3074596333586337</c:v>
                </c:pt>
                <c:pt idx="154" formatCode="#,##0.00">
                  <c:v>-0.92271586393010141</c:v>
                </c:pt>
                <c:pt idx="155" formatCode="#,##0.00">
                  <c:v>-0.46109433321475102</c:v>
                </c:pt>
                <c:pt idx="156" formatCode="#,##0.00">
                  <c:v>0.92914591082471354</c:v>
                </c:pt>
                <c:pt idx="157" formatCode="#,##0.00">
                  <c:v>2.813427477290964</c:v>
                </c:pt>
                <c:pt idx="158" formatCode="#,##0.00">
                  <c:v>1.3945170187774192</c:v>
                </c:pt>
                <c:pt idx="159" formatCode="#,##0.00">
                  <c:v>1.8604152714776445</c:v>
                </c:pt>
                <c:pt idx="160" formatCode="#,##0.00">
                  <c:v>0.4616264692421268</c:v>
                </c:pt>
                <c:pt idx="161" formatCode="#,##0.00">
                  <c:v>2.3241331396946396</c:v>
                </c:pt>
                <c:pt idx="162" formatCode="#,##0.00">
                  <c:v>1.8518026940276933</c:v>
                </c:pt>
                <c:pt idx="163" formatCode="#,##0.00">
                  <c:v>3.2612359491143161</c:v>
                </c:pt>
                <c:pt idx="164" formatCode="#,##0.00">
                  <c:v>2.3107077092929362</c:v>
                </c:pt>
                <c:pt idx="165" formatCode="#,##0.00">
                  <c:v>2.7744018996489705</c:v>
                </c:pt>
                <c:pt idx="166" formatCode="#,##0.00">
                  <c:v>1.376916061125999</c:v>
                </c:pt>
                <c:pt idx="167" formatCode="#,##0.00">
                  <c:v>0.91427977065614563</c:v>
                </c:pt>
                <c:pt idx="168" formatCode="#,##0.00">
                  <c:v>-0.45377124795493717</c:v>
                </c:pt>
                <c:pt idx="169" formatCode="#,##0.00">
                  <c:v>0</c:v>
                </c:pt>
                <c:pt idx="170" formatCode="#,##0.00">
                  <c:v>0</c:v>
                </c:pt>
                <c:pt idx="171" formatCode="#,##0.00">
                  <c:v>-0.45428660261773723</c:v>
                </c:pt>
                <c:pt idx="172" formatCode="#,##0.00">
                  <c:v>-0.9070236221346617</c:v>
                </c:pt>
                <c:pt idx="173" formatCode="#,##0.00">
                  <c:v>-0.90599642858668616</c:v>
                </c:pt>
                <c:pt idx="174" formatCode="#,##0.00">
                  <c:v>-0.45480312920118671</c:v>
                </c:pt>
                <c:pt idx="175" formatCode="#,##0.00">
                  <c:v>-0.45532083170749527</c:v>
                </c:pt>
                <c:pt idx="176" formatCode="#,##0.00">
                  <c:v>-1.3597535948027595</c:v>
                </c:pt>
                <c:pt idx="177" formatCode="#,##0.00">
                  <c:v>0</c:v>
                </c:pt>
                <c:pt idx="178" formatCode="#,##0.00">
                  <c:v>0.9163743133132618</c:v>
                </c:pt>
                <c:pt idx="179" formatCode="#,##0.00">
                  <c:v>1.3784977677540722</c:v>
                </c:pt>
                <c:pt idx="180" formatCode="#,##0.00">
                  <c:v>-0.90908501268639474</c:v>
                </c:pt>
                <c:pt idx="181" formatCode="#,##0.00">
                  <c:v>-3.5951358778559817</c:v>
                </c:pt>
                <c:pt idx="182" formatCode="#,##0.00">
                  <c:v>-3.5951358778559817</c:v>
                </c:pt>
                <c:pt idx="183" formatCode="#,##0.00">
                  <c:v>-0.456359780587412</c:v>
                </c:pt>
                <c:pt idx="184" formatCode="#,##0.00">
                  <c:v>1.8518026940276933</c:v>
                </c:pt>
                <c:pt idx="185" formatCode="#,##0.00">
                  <c:v>1.8518026940276933</c:v>
                </c:pt>
                <c:pt idx="186" formatCode="#,##0.00">
                  <c:v>0</c:v>
                </c:pt>
                <c:pt idx="187" formatCode="#,##0.00">
                  <c:v>-0.45688103505673316</c:v>
                </c:pt>
                <c:pt idx="188" formatCode="#,##0.00">
                  <c:v>-1.3659446642853457</c:v>
                </c:pt>
                <c:pt idx="189" formatCode="#,##0.00">
                  <c:v>-1.3659446642853457</c:v>
                </c:pt>
                <c:pt idx="190" formatCode="#,##0.00">
                  <c:v>-0.91323603146160615</c:v>
                </c:pt>
                <c:pt idx="191" formatCode="#,##0.00">
                  <c:v>-0.45845196754515927</c:v>
                </c:pt>
                <c:pt idx="192" formatCode="#,##0.00">
                  <c:v>-0.91532578891585503</c:v>
                </c:pt>
                <c:pt idx="193" formatCode="#,##0.00">
                  <c:v>-1.8243534923098603</c:v>
                </c:pt>
                <c:pt idx="194" formatCode="#,##0.00">
                  <c:v>-3.179756089225072</c:v>
                </c:pt>
                <c:pt idx="195" formatCode="#,##0.00">
                  <c:v>-1.8285232225292658</c:v>
                </c:pt>
                <c:pt idx="196" formatCode="#,##0.00">
                  <c:v>0</c:v>
                </c:pt>
                <c:pt idx="197" formatCode="#,##0.00">
                  <c:v>2.3377154813723822</c:v>
                </c:pt>
                <c:pt idx="198" formatCode="#,##0.00">
                  <c:v>1.8625809476962463</c:v>
                </c:pt>
                <c:pt idx="199" formatCode="#,##0.00">
                  <c:v>0.46215983138511163</c:v>
                </c:pt>
                <c:pt idx="200" formatCode="#,##0.00">
                  <c:v>0.4616264692421268</c:v>
                </c:pt>
                <c:pt idx="201" formatCode="#,##0.00">
                  <c:v>0</c:v>
                </c:pt>
                <c:pt idx="202" formatCode="#,##0.00">
                  <c:v>0</c:v>
                </c:pt>
                <c:pt idx="203" formatCode="#,##0.00">
                  <c:v>-0.45950527128227892</c:v>
                </c:pt>
                <c:pt idx="204" formatCode="#,##0.00">
                  <c:v>0.46109433674621503</c:v>
                </c:pt>
                <c:pt idx="205" formatCode="#,##0.00">
                  <c:v>1.3896722869820799</c:v>
                </c:pt>
                <c:pt idx="206" formatCode="#,##0.00">
                  <c:v>1.3896722869820799</c:v>
                </c:pt>
                <c:pt idx="207" formatCode="#,##0.00">
                  <c:v>0.92271592056385465</c:v>
                </c:pt>
                <c:pt idx="208" formatCode="#,##0.00">
                  <c:v>0.92165289780941073</c:v>
                </c:pt>
                <c:pt idx="209" formatCode="#,##0.00">
                  <c:v>-2.2765146134958836</c:v>
                </c:pt>
                <c:pt idx="210" formatCode="#,##0.00">
                  <c:v>-3.6195321360130039</c:v>
                </c:pt>
                <c:pt idx="211" formatCode="#,##0.00">
                  <c:v>-2.27134407923264</c:v>
                </c:pt>
                <c:pt idx="212" formatCode="#,##0.00">
                  <c:v>1.8604152714776445</c:v>
                </c:pt>
                <c:pt idx="213" formatCode="#,##0.00">
                  <c:v>2.8068471547216811</c:v>
                </c:pt>
                <c:pt idx="214" formatCode="#,##0.00">
                  <c:v>1.3896722869820799</c:v>
                </c:pt>
                <c:pt idx="215" formatCode="#,##0.00">
                  <c:v>1.3864611236551694</c:v>
                </c:pt>
                <c:pt idx="216" formatCode="#,##0.00">
                  <c:v>0.46056342965019592</c:v>
                </c:pt>
                <c:pt idx="217" formatCode="#,##0.00">
                  <c:v>0.46003374372605155</c:v>
                </c:pt>
                <c:pt idx="218" formatCode="#,##0.00">
                  <c:v>0</c:v>
                </c:pt>
                <c:pt idx="219" formatCode="#,##0.00">
                  <c:v>1.3848611005966793</c:v>
                </c:pt>
                <c:pt idx="220" formatCode="#,##0.00">
                  <c:v>2.3133803731336666</c:v>
                </c:pt>
                <c:pt idx="221" formatCode="#,##0.00">
                  <c:v>2.3107077092929362</c:v>
                </c:pt>
                <c:pt idx="222" formatCode="#,##0.00">
                  <c:v>0.9184784748071273</c:v>
                </c:pt>
                <c:pt idx="223" formatCode="#,##0.00">
                  <c:v>0.45688103846082129</c:v>
                </c:pt>
                <c:pt idx="224" formatCode="#,##0.00">
                  <c:v>0.91427977065614563</c:v>
                </c:pt>
                <c:pt idx="225" formatCode="#,##0.00">
                  <c:v>2.3027266412709579</c:v>
                </c:pt>
                <c:pt idx="226" formatCode="#,##0.00">
                  <c:v>1.3737635120080194</c:v>
                </c:pt>
                <c:pt idx="227" formatCode="#,##0.00">
                  <c:v>-0.45377124795493717</c:v>
                </c:pt>
                <c:pt idx="228" formatCode="#,##0.00">
                  <c:v>0</c:v>
                </c:pt>
                <c:pt idx="229" formatCode="#,##0.00">
                  <c:v>0.45480313254384619</c:v>
                </c:pt>
                <c:pt idx="230" formatCode="#,##0.00">
                  <c:v>2.758458923680851</c:v>
                </c:pt>
                <c:pt idx="231" formatCode="#,##0.00">
                  <c:v>1.3690616627643371</c:v>
                </c:pt>
                <c:pt idx="232" formatCode="#,##0.00">
                  <c:v>3.6777792253177122</c:v>
                </c:pt>
                <c:pt idx="233" formatCode="#,##0.00">
                  <c:v>0</c:v>
                </c:pt>
                <c:pt idx="234" formatCode="#,##0.00">
                  <c:v>-0.90191081501971304</c:v>
                </c:pt>
                <c:pt idx="235" formatCode="#,##0.00">
                  <c:v>-3.1091451258490999</c:v>
                </c:pt>
                <c:pt idx="236" formatCode="#,##0.00">
                  <c:v>-0.90089516266256275</c:v>
                </c:pt>
                <c:pt idx="237" formatCode="#,##0.00">
                  <c:v>0.91011927922861613</c:v>
                </c:pt>
                <c:pt idx="238" formatCode="#,##0.00">
                  <c:v>0.90908506604705508</c:v>
                </c:pt>
                <c:pt idx="239" formatCode="#,##0.00">
                  <c:v>1.3659449362750209</c:v>
                </c:pt>
                <c:pt idx="240" formatCode="#,##0.00">
                  <c:v>0</c:v>
                </c:pt>
                <c:pt idx="241" formatCode="#,##0.00">
                  <c:v>-0.90089516266256275</c:v>
                </c:pt>
                <c:pt idx="242" formatCode="#,##0.00">
                  <c:v>-0.89988179519370215</c:v>
                </c:pt>
                <c:pt idx="243" formatCode="#,##0.00">
                  <c:v>-2.2433207769945507</c:v>
                </c:pt>
                <c:pt idx="244" formatCode="#,##0.00">
                  <c:v>-3.5750554531898682</c:v>
                </c:pt>
                <c:pt idx="245" formatCode="#,##0.00">
                  <c:v>-4.0106276292802168</c:v>
                </c:pt>
                <c:pt idx="246" formatCode="#,##0.00">
                  <c:v>-1.3582145863421102</c:v>
                </c:pt>
                <c:pt idx="247" formatCode="#,##0.00">
                  <c:v>0.45792712786740797</c:v>
                </c:pt>
                <c:pt idx="248" formatCode="#,##0.00">
                  <c:v>0.45792712786740797</c:v>
                </c:pt>
                <c:pt idx="249" formatCode="#,##0.00">
                  <c:v>0.45740348505993733</c:v>
                </c:pt>
                <c:pt idx="250" formatCode="#,##0.00">
                  <c:v>1.376916061125999</c:v>
                </c:pt>
                <c:pt idx="251" formatCode="#,##0.00">
                  <c:v>1.376916061125999</c:v>
                </c:pt>
                <c:pt idx="252" formatCode="#,##0.00">
                  <c:v>1.3753379800275356</c:v>
                </c:pt>
                <c:pt idx="253" formatCode="#,##0.00">
                  <c:v>1.3721926446732313</c:v>
                </c:pt>
                <c:pt idx="254" formatCode="#,##0.00">
                  <c:v>3.2236917238590568</c:v>
                </c:pt>
                <c:pt idx="255" formatCode="#,##0.00">
                  <c:v>2.7552922897385645</c:v>
                </c:pt>
                <c:pt idx="256" formatCode="#,##0.00">
                  <c:v>3.2125964286968234</c:v>
                </c:pt>
                <c:pt idx="257" formatCode="#,##0.00">
                  <c:v>2.2765167122212437</c:v>
                </c:pt>
                <c:pt idx="258" formatCode="#,##0.00">
                  <c:v>3.1979209564565458</c:v>
                </c:pt>
                <c:pt idx="259" formatCode="#,##0.00">
                  <c:v>2.7271163892083283</c:v>
                </c:pt>
                <c:pt idx="260" formatCode="#,##0.00">
                  <c:v>3.1797640789055448</c:v>
                </c:pt>
                <c:pt idx="261" formatCode="#,##0.00">
                  <c:v>1.8037877024305926</c:v>
                </c:pt>
                <c:pt idx="262" formatCode="#,##0.00">
                  <c:v>2.2534327192620163</c:v>
                </c:pt>
                <c:pt idx="263" formatCode="#,##0.00">
                  <c:v>2.6995108835298431</c:v>
                </c:pt>
                <c:pt idx="264" formatCode="#,##0.00">
                  <c:v>4.9962097784685522</c:v>
                </c:pt>
                <c:pt idx="265" formatCode="#,##0.00">
                  <c:v>6.3689188867550595</c:v>
                </c:pt>
                <c:pt idx="266" formatCode="#,##0.00">
                  <c:v>5.8774860242680305</c:v>
                </c:pt>
                <c:pt idx="267" formatCode="#,##0.00">
                  <c:v>5.8510393487159806</c:v>
                </c:pt>
                <c:pt idx="268" formatCode="#,##0.00">
                  <c:v>4.901608634840926</c:v>
                </c:pt>
                <c:pt idx="269" formatCode="#,##0.00">
                  <c:v>5.7923955943594896</c:v>
                </c:pt>
                <c:pt idx="270" formatCode="#,##0.00">
                  <c:v>8.0497703774646823</c:v>
                </c:pt>
                <c:pt idx="271" formatCode="#,##0.00">
                  <c:v>4.8422816990087325</c:v>
                </c:pt>
                <c:pt idx="272" formatCode="#,##0.00">
                  <c:v>3.9275226118301809</c:v>
                </c:pt>
                <c:pt idx="273" formatCode="#,##0.00">
                  <c:v>1.7148591131207036</c:v>
                </c:pt>
                <c:pt idx="274" formatCode="#,##0.00">
                  <c:v>5.2276700594482195</c:v>
                </c:pt>
                <c:pt idx="275" formatCode="#,##0.00">
                  <c:v>6.0984974385571933</c:v>
                </c:pt>
                <c:pt idx="276" formatCode="#,##0.00">
                  <c:v>6.5161021201920466</c:v>
                </c:pt>
                <c:pt idx="277" formatCode="#,##0.00">
                  <c:v>5.5990962343999806</c:v>
                </c:pt>
                <c:pt idx="278" formatCode="#,##0.00">
                  <c:v>4.2637992226959298</c:v>
                </c:pt>
                <c:pt idx="279" formatCode="#,##0.00">
                  <c:v>3.3823665179803619</c:v>
                </c:pt>
                <c:pt idx="280" formatCode="#,##0.00">
                  <c:v>2.9456211909997698</c:v>
                </c:pt>
                <c:pt idx="281" formatCode="#,##0.00">
                  <c:v>2.5156004345372462</c:v>
                </c:pt>
                <c:pt idx="282" formatCode="#,##0.00">
                  <c:v>2.0865233967432895</c:v>
                </c:pt>
                <c:pt idx="283" formatCode="#,##0.00">
                  <c:v>2.5024859496753482</c:v>
                </c:pt>
                <c:pt idx="284" formatCode="#,##0.00">
                  <c:v>2.9210391538896374</c:v>
                </c:pt>
                <c:pt idx="285" formatCode="#,##0.00">
                  <c:v>2.9149576145788725</c:v>
                </c:pt>
                <c:pt idx="286" formatCode="#,##0.00">
                  <c:v>2.4869279321674931</c:v>
                </c:pt>
                <c:pt idx="287" formatCode="#,##0.00">
                  <c:v>2.0649809517768292</c:v>
                </c:pt>
                <c:pt idx="288" formatCode="#,##0.00">
                  <c:v>2.060725730997981</c:v>
                </c:pt>
                <c:pt idx="289" formatCode="#,##0.00">
                  <c:v>2.4715621597344972</c:v>
                </c:pt>
                <c:pt idx="290" formatCode="#,##0.00">
                  <c:v>3.7205351520555041</c:v>
                </c:pt>
                <c:pt idx="291" formatCode="#,##0.00">
                  <c:v>3.7128615992930269</c:v>
                </c:pt>
                <c:pt idx="292" formatCode="#,##0.00">
                  <c:v>3.7014104308483731</c:v>
                </c:pt>
                <c:pt idx="293" formatCode="#,##0.00">
                  <c:v>2.8584214170325195</c:v>
                </c:pt>
                <c:pt idx="294" formatCode="#,##0.00">
                  <c:v>3.6787186792097026</c:v>
                </c:pt>
                <c:pt idx="295" formatCode="#,##0.00">
                  <c:v>5.3294473381551022</c:v>
                </c:pt>
                <c:pt idx="296" formatCode="#,##0.00">
                  <c:v>4.902063629139497</c:v>
                </c:pt>
                <c:pt idx="297" formatCode="#,##0.00">
                  <c:v>4.4685916773617551</c:v>
                </c:pt>
                <c:pt idx="298" formatCode="#,##0.00">
                  <c:v>1.998938713197651</c:v>
                </c:pt>
                <c:pt idx="299" formatCode="#,##0.00">
                  <c:v>1.1946109510177605</c:v>
                </c:pt>
                <c:pt idx="300" formatCode="#,##0.00">
                  <c:v>3.6050484921309911</c:v>
                </c:pt>
                <c:pt idx="301" formatCode="#,##0.00">
                  <c:v>2.7928495922858065</c:v>
                </c:pt>
                <c:pt idx="302" formatCode="#,##0.00">
                  <c:v>4.4192296362041583</c:v>
                </c:pt>
                <c:pt idx="303" formatCode="#,##0.00">
                  <c:v>2.7707415655999323</c:v>
                </c:pt>
                <c:pt idx="304" formatCode="#,##0.00">
                  <c:v>2.3737839585253884</c:v>
                </c:pt>
                <c:pt idx="305" formatCode="#,##0.00">
                  <c:v>2.7652691370923188</c:v>
                </c:pt>
                <c:pt idx="306" formatCode="#,##0.00">
                  <c:v>1.5655279858023841</c:v>
                </c:pt>
                <c:pt idx="307" formatCode="#,##0.00">
                  <c:v>4.3579603783295395</c:v>
                </c:pt>
                <c:pt idx="308" formatCode="#,##0.00">
                  <c:v>1.5624704293518255</c:v>
                </c:pt>
                <c:pt idx="309" formatCode="#,##0.00">
                  <c:v>1.9521142324459451</c:v>
                </c:pt>
                <c:pt idx="310" formatCode="#,##0.00">
                  <c:v>0</c:v>
                </c:pt>
                <c:pt idx="311" formatCode="#,##0.00">
                  <c:v>1.948311017622073</c:v>
                </c:pt>
                <c:pt idx="312" formatCode="#,##0.00">
                  <c:v>0.77369078642994804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A-4B0D-AADB-068474475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6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8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7204318856447075E-3"/>
              <c:y val="0.110413742400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he-IL" sz="1200" dirty="0">
                <a:solidFill>
                  <a:schemeClr val="tx1"/>
                </a:solidFill>
              </a:rPr>
              <a:t>איור </a:t>
            </a:r>
            <a:r>
              <a:rPr lang="he-IL" sz="1200" dirty="0" smtClean="0">
                <a:solidFill>
                  <a:schemeClr val="tx1"/>
                </a:solidFill>
              </a:rPr>
              <a:t>37א</a:t>
            </a:r>
            <a:r>
              <a:rPr lang="he-IL" sz="1200" dirty="0">
                <a:solidFill>
                  <a:schemeClr val="tx1"/>
                </a:solidFill>
              </a:rPr>
              <a:t>: תוואי ריבית חזוי </a:t>
            </a:r>
            <a:r>
              <a:rPr lang="en-US" sz="1200" dirty="0">
                <a:solidFill>
                  <a:schemeClr val="tx1"/>
                </a:solidFill>
              </a:rPr>
              <a:t>FED</a:t>
            </a:r>
            <a:endParaRPr lang="he-IL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793166373075748"/>
          <c:y val="1.60839570119029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939478114478113E-2"/>
          <c:y val="0.14798659153804755"/>
          <c:w val="0.90885818114397643"/>
          <c:h val="0.64183516688896514"/>
        </c:manualLayout>
      </c:layout>
      <c:barChart>
        <c:barDir val="col"/>
        <c:grouping val="stacked"/>
        <c:varyColors val="0"/>
        <c:ser>
          <c:idx val="1"/>
          <c:order val="3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Copy!$M$10:$M$17</c:f>
              <c:numCache>
                <c:formatCode>0.00</c:formatCode>
                <c:ptCount val="8"/>
                <c:pt idx="0" formatCode="General">
                  <c:v>3.6389999999999998</c:v>
                </c:pt>
                <c:pt idx="1">
                  <c:v>3.6259999999999999</c:v>
                </c:pt>
                <c:pt idx="2">
                  <c:v>3.5920000000000001</c:v>
                </c:pt>
                <c:pt idx="3">
                  <c:v>3.4940000000000002</c:v>
                </c:pt>
                <c:pt idx="4">
                  <c:v>3.3969999999999998</c:v>
                </c:pt>
                <c:pt idx="5">
                  <c:v>3.262</c:v>
                </c:pt>
                <c:pt idx="6">
                  <c:v>3.1779999999999999</c:v>
                </c:pt>
                <c:pt idx="7">
                  <c:v>3.0840000000000001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C93-4A06-9E7C-39EFD9C494BB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93-4A06-9E7C-39EFD9C494B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93-4A06-9E7C-39EFD9C494B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93-4A06-9E7C-39EFD9C494B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3-4A06-9E7C-39EFD9C494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3-4A06-9E7C-39EFD9C494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B7BD406-E470-4E01-BCFE-51EF88354EA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C93-4A06-9E7C-39EFD9C494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E1CF26A-9912-4A28-A2C5-0A2C4FD52469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C93-4A06-9E7C-39EFD9C494B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06F9881-0B2F-4B80-82C7-68D45B69AA09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93-4A06-9E7C-39EFD9C494B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497331B-A822-4B6C-A3AE-B27BDC2BA5E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C93-4A06-9E7C-39EFD9C494B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77C0E84-35B0-4074-9406-F7B4A0A2CECB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C93-4A06-9E7C-39EFD9C494B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E11607C-5480-4F38-BB82-556DB7D02E2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C93-4A06-9E7C-39EFD9C494B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82253AA-2CA8-4377-A8B2-03BBDB422ECE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93-4A06-9E7C-39EFD9C494B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0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Copy!$L$10:$L$19</c:f>
              <c:numCache>
                <c:formatCode>General</c:formatCode>
                <c:ptCount val="8"/>
                <c:pt idx="1">
                  <c:v>1.2999999999999901E-2</c:v>
                </c:pt>
                <c:pt idx="2">
                  <c:v>3.3999999999999808E-2</c:v>
                </c:pt>
                <c:pt idx="3">
                  <c:v>9.7999999999999865E-2</c:v>
                </c:pt>
                <c:pt idx="4">
                  <c:v>9.7000000000000419E-2</c:v>
                </c:pt>
                <c:pt idx="5">
                  <c:v>0.13499999999999979</c:v>
                </c:pt>
                <c:pt idx="6">
                  <c:v>8.4000000000000075E-2</c:v>
                </c:pt>
                <c:pt idx="7">
                  <c:v>9.3999999999999861E-2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Copy!$N$10:$N$19</c15:f>
                <c15:dlblRangeCache>
                  <c:ptCount val="10"/>
                  <c:pt idx="1">
                    <c:v>-0.01</c:v>
                  </c:pt>
                  <c:pt idx="2">
                    <c:v>-0.03</c:v>
                  </c:pt>
                  <c:pt idx="3">
                    <c:v>-0.10</c:v>
                  </c:pt>
                  <c:pt idx="4">
                    <c:v>-0.10</c:v>
                  </c:pt>
                  <c:pt idx="5">
                    <c:v>-0.14</c:v>
                  </c:pt>
                  <c:pt idx="6">
                    <c:v>-0.08</c:v>
                  </c:pt>
                  <c:pt idx="7">
                    <c:v>-0.09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2C93-4A06-9E7C-39EFD9C49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7284088"/>
        <c:axId val="747282776"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20.02.2026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Copy!$H$10:$H$17</c:f>
              <c:numCache>
                <c:formatCode>General</c:formatCode>
                <c:ptCount val="8"/>
                <c:pt idx="0">
                  <c:v>3.6389999999999998</c:v>
                </c:pt>
                <c:pt idx="1">
                  <c:v>3.6259999999999999</c:v>
                </c:pt>
                <c:pt idx="2">
                  <c:v>3.5920000000000001</c:v>
                </c:pt>
                <c:pt idx="3">
                  <c:v>3.4940000000000002</c:v>
                </c:pt>
                <c:pt idx="4">
                  <c:v>3.3969999999999998</c:v>
                </c:pt>
                <c:pt idx="5">
                  <c:v>3.262</c:v>
                </c:pt>
                <c:pt idx="6">
                  <c:v>3.1779999999999999</c:v>
                </c:pt>
                <c:pt idx="7">
                  <c:v>3.0840000000000001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2C93-4A06-9E7C-39EFD9C494BB}"/>
            </c:ext>
          </c:extLst>
        </c:ser>
        <c:ser>
          <c:idx val="2"/>
          <c:order val="1"/>
          <c:tx>
            <c:strRef>
              <c:f>Copy!$E$24</c:f>
              <c:strCache>
                <c:ptCount val="1"/>
                <c:pt idx="0">
                  <c:v>05.01.2026</c:v>
                </c:pt>
              </c:strCache>
              <c:extLst xmlns:c15="http://schemas.microsoft.com/office/drawing/2012/chart"/>
            </c:strRef>
          </c:tx>
          <c:spPr>
            <a:ln w="22225">
              <a:solidFill>
                <a:srgbClr val="008DA3"/>
              </a:solidFill>
              <a:prstDash val="dash"/>
            </a:ln>
          </c:spPr>
          <c:marker>
            <c:symbol val="none"/>
          </c:marker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Copy!$H$27:$H$34</c:f>
              <c:numCache>
                <c:formatCode>General</c:formatCode>
                <c:ptCount val="8"/>
                <c:pt idx="0">
                  <c:v>3.6379999999999999</c:v>
                </c:pt>
                <c:pt idx="1">
                  <c:v>3.5019999999999998</c:v>
                </c:pt>
                <c:pt idx="2">
                  <c:v>3.4430000000000001</c:v>
                </c:pt>
                <c:pt idx="3">
                  <c:v>3.3010000000000002</c:v>
                </c:pt>
                <c:pt idx="4">
                  <c:v>3.218</c:v>
                </c:pt>
                <c:pt idx="5">
                  <c:v>3.129</c:v>
                </c:pt>
                <c:pt idx="6">
                  <c:v>3.08</c:v>
                </c:pt>
                <c:pt idx="7">
                  <c:v>3.0379999999999998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2C93-4A06-9E7C-39EFD9C494BB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Two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2C93-4A06-9E7C-39EFD9C494B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2C93-4A06-9E7C-39EFD9C494B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2C93-4A06-9E7C-39EFD9C494BB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6598467853785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Copy!$Q$10:$Q$19</c:f>
              <c:numCache>
                <c:formatCode>General</c:formatCode>
                <c:ptCount val="8"/>
                <c:pt idx="0">
                  <c:v>3.1389999999999998</c:v>
                </c:pt>
                <c:pt idx="1">
                  <c:v>3.1389999999999998</c:v>
                </c:pt>
                <c:pt idx="2">
                  <c:v>3.1389999999999998</c:v>
                </c:pt>
                <c:pt idx="3">
                  <c:v>3.1389999999999998</c:v>
                </c:pt>
                <c:pt idx="4">
                  <c:v>3.1389999999999998</c:v>
                </c:pt>
                <c:pt idx="5">
                  <c:v>3.1389999999999998</c:v>
                </c:pt>
                <c:pt idx="6">
                  <c:v>3.1389999999999998</c:v>
                </c:pt>
                <c:pt idx="7">
                  <c:v>3.1389999999999998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2C93-4A06-9E7C-39EFD9C494BB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Three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9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2C93-4A06-9E7C-39EFD9C494B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2C93-4A06-9E7C-39EFD9C494B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2C93-4A06-9E7C-39EFD9C494BB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2C93-4A06-9E7C-39EFD9C494B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2C93-4A06-9E7C-39EFD9C494B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2C93-4A06-9E7C-39EFD9C494BB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2C93-4A06-9E7C-39EFD9C494BB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2C93-4A06-9E7C-39EFD9C494BB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364308253669802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Copy!$R$10:$R$19</c:f>
              <c:numCache>
                <c:formatCode>General</c:formatCode>
                <c:ptCount val="8"/>
                <c:pt idx="0">
                  <c:v>2.8889999999999998</c:v>
                </c:pt>
                <c:pt idx="1">
                  <c:v>2.8889999999999998</c:v>
                </c:pt>
                <c:pt idx="2">
                  <c:v>2.8889999999999998</c:v>
                </c:pt>
                <c:pt idx="3">
                  <c:v>2.8889999999999998</c:v>
                </c:pt>
                <c:pt idx="4">
                  <c:v>2.8889999999999998</c:v>
                </c:pt>
                <c:pt idx="5">
                  <c:v>2.8889999999999998</c:v>
                </c:pt>
                <c:pt idx="6">
                  <c:v>2.8889999999999998</c:v>
                </c:pt>
                <c:pt idx="7">
                  <c:v>2.8889999999999998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9-2C93-4A06-9E7C-39EFD9C494BB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Four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Copy!$S$10:$S$19</c:f>
              <c:numCache>
                <c:formatCode>General</c:formatCode>
                <c:ptCount val="8"/>
                <c:pt idx="0">
                  <c:v>2.6389999999999998</c:v>
                </c:pt>
                <c:pt idx="1">
                  <c:v>2.6389999999999998</c:v>
                </c:pt>
                <c:pt idx="2">
                  <c:v>2.6389999999999998</c:v>
                </c:pt>
                <c:pt idx="3">
                  <c:v>2.6389999999999998</c:v>
                </c:pt>
                <c:pt idx="4">
                  <c:v>2.6389999999999998</c:v>
                </c:pt>
                <c:pt idx="5">
                  <c:v>2.6389999999999998</c:v>
                </c:pt>
                <c:pt idx="6">
                  <c:v>2.6389999999999998</c:v>
                </c:pt>
                <c:pt idx="7">
                  <c:v>2.6389999999999998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2C93-4A06-9E7C-39EFD9C494BB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Five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79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Copy!$T$10:$T$18</c:f>
              <c:numCache>
                <c:formatCode>General</c:formatCode>
                <c:ptCount val="8"/>
                <c:pt idx="0">
                  <c:v>2.3889999999999998</c:v>
                </c:pt>
                <c:pt idx="1">
                  <c:v>2.3889999999999998</c:v>
                </c:pt>
                <c:pt idx="2">
                  <c:v>2.3889999999999998</c:v>
                </c:pt>
                <c:pt idx="3">
                  <c:v>2.3889999999999998</c:v>
                </c:pt>
                <c:pt idx="4">
                  <c:v>2.3889999999999998</c:v>
                </c:pt>
                <c:pt idx="5">
                  <c:v>2.3889999999999998</c:v>
                </c:pt>
                <c:pt idx="6">
                  <c:v>2.3889999999999998</c:v>
                </c:pt>
                <c:pt idx="7">
                  <c:v>2.3889999999999998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2C93-4A06-9E7C-39EFD9C494BB}"/>
            </c:ext>
          </c:extLst>
        </c:ser>
        <c:ser>
          <c:idx val="11"/>
          <c:order val="11"/>
          <c:tx>
            <c:strRef>
              <c:f>Copy!$U$9</c:f>
              <c:strCache>
                <c:ptCount val="1"/>
                <c:pt idx="0">
                  <c:v>Six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22292914849911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Copy!$U$10:$U$18</c:f>
              <c:numCache>
                <c:formatCode>General</c:formatCode>
                <c:ptCount val="8"/>
                <c:pt idx="0">
                  <c:v>2.1389999999999998</c:v>
                </c:pt>
                <c:pt idx="1">
                  <c:v>2.1389999999999998</c:v>
                </c:pt>
                <c:pt idx="2">
                  <c:v>2.1389999999999998</c:v>
                </c:pt>
                <c:pt idx="3">
                  <c:v>2.1389999999999998</c:v>
                </c:pt>
                <c:pt idx="4">
                  <c:v>2.1389999999999998</c:v>
                </c:pt>
                <c:pt idx="5">
                  <c:v>2.1389999999999998</c:v>
                </c:pt>
                <c:pt idx="6">
                  <c:v>2.1389999999999998</c:v>
                </c:pt>
                <c:pt idx="7">
                  <c:v>2.1389999999999998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F-2C93-4A06-9E7C-39EFD9C494BB}"/>
            </c:ext>
          </c:extLst>
        </c:ser>
        <c:ser>
          <c:idx val="12"/>
          <c:order val="12"/>
          <c:tx>
            <c:strRef>
              <c:f>Copy!$V$9</c:f>
              <c:strCache>
                <c:ptCount val="1"/>
                <c:pt idx="0">
                  <c:v>Seven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5198412698412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Copy!$V$10:$V$18</c:f>
              <c:numCache>
                <c:formatCode>General</c:formatCode>
                <c:ptCount val="8"/>
                <c:pt idx="0">
                  <c:v>1.8889999999999998</c:v>
                </c:pt>
                <c:pt idx="1">
                  <c:v>1.8889999999999998</c:v>
                </c:pt>
                <c:pt idx="2">
                  <c:v>1.8889999999999998</c:v>
                </c:pt>
                <c:pt idx="3">
                  <c:v>1.8889999999999998</c:v>
                </c:pt>
                <c:pt idx="4">
                  <c:v>1.8889999999999998</c:v>
                </c:pt>
                <c:pt idx="5">
                  <c:v>1.8889999999999998</c:v>
                </c:pt>
                <c:pt idx="6">
                  <c:v>1.8889999999999998</c:v>
                </c:pt>
                <c:pt idx="7">
                  <c:v>1.8889999999999998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1-2C93-4A06-9E7C-39EFD9C494BB}"/>
            </c:ext>
          </c:extLst>
        </c:ser>
        <c:ser>
          <c:idx val="13"/>
          <c:order val="13"/>
          <c:tx>
            <c:strRef>
              <c:f>Copy!$W$9</c:f>
              <c:strCache>
                <c:ptCount val="1"/>
                <c:pt idx="0">
                  <c:v>Eight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267857142857152E-2"/>
                </c:manualLayout>
              </c:layout>
              <c:tx>
                <c:rich>
                  <a:bodyPr/>
                  <a:lstStyle/>
                  <a:p>
                    <a:fld id="{342A39B6-8913-488A-ABE6-700EB517A35A}" type="SERIESNAME">
                      <a:rPr lang="en-US"/>
                      <a:pPr/>
                      <a:t>[שם סידרה]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Copy!$W$10:$W$18</c:f>
              <c:numCache>
                <c:formatCode>General</c:formatCode>
                <c:ptCount val="8"/>
                <c:pt idx="0">
                  <c:v>1.6389999999999998</c:v>
                </c:pt>
                <c:pt idx="1">
                  <c:v>1.6389999999999998</c:v>
                </c:pt>
                <c:pt idx="2">
                  <c:v>1.6389999999999998</c:v>
                </c:pt>
                <c:pt idx="3">
                  <c:v>1.6389999999999998</c:v>
                </c:pt>
                <c:pt idx="4">
                  <c:v>1.6389999999999998</c:v>
                </c:pt>
                <c:pt idx="5">
                  <c:v>1.6389999999999998</c:v>
                </c:pt>
                <c:pt idx="6">
                  <c:v>1.6389999999999998</c:v>
                </c:pt>
                <c:pt idx="7">
                  <c:v>1.6389999999999998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3-2C93-4A06-9E7C-39EFD9C494BB}"/>
            </c:ext>
          </c:extLst>
        </c:ser>
        <c:ser>
          <c:idx val="14"/>
          <c:order val="14"/>
          <c:tx>
            <c:strRef>
              <c:f>Copy!$X$9</c:f>
              <c:strCache>
                <c:ptCount val="1"/>
                <c:pt idx="0">
                  <c:v>Nine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01587301587301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Copy!$X$10:$X$18</c:f>
              <c:numCache>
                <c:formatCode>General</c:formatCode>
                <c:ptCount val="8"/>
                <c:pt idx="0">
                  <c:v>1.3889999999999998</c:v>
                </c:pt>
                <c:pt idx="1">
                  <c:v>1.3889999999999998</c:v>
                </c:pt>
                <c:pt idx="2">
                  <c:v>1.3889999999999998</c:v>
                </c:pt>
                <c:pt idx="3">
                  <c:v>1.3889999999999998</c:v>
                </c:pt>
                <c:pt idx="4">
                  <c:v>1.3889999999999998</c:v>
                </c:pt>
                <c:pt idx="5">
                  <c:v>1.3889999999999998</c:v>
                </c:pt>
                <c:pt idx="6">
                  <c:v>1.3889999999999998</c:v>
                </c:pt>
                <c:pt idx="7">
                  <c:v>1.3889999999999998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5-2C93-4A06-9E7C-39EFD9C494BB}"/>
            </c:ext>
          </c:extLst>
        </c:ser>
        <c:ser>
          <c:idx val="15"/>
          <c:order val="15"/>
          <c:tx>
            <c:strRef>
              <c:f>Copy!$Y$9</c:f>
              <c:strCache>
                <c:ptCount val="1"/>
                <c:pt idx="0">
                  <c:v>Ten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01587301587302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Copy!$Y$10:$Y$18</c:f>
              <c:numCache>
                <c:formatCode>General</c:formatCode>
                <c:ptCount val="8"/>
                <c:pt idx="0">
                  <c:v>1.1389999999999998</c:v>
                </c:pt>
                <c:pt idx="1">
                  <c:v>1.1389999999999998</c:v>
                </c:pt>
                <c:pt idx="2">
                  <c:v>1.1389999999999998</c:v>
                </c:pt>
                <c:pt idx="3">
                  <c:v>1.1389999999999998</c:v>
                </c:pt>
                <c:pt idx="4">
                  <c:v>1.1389999999999998</c:v>
                </c:pt>
                <c:pt idx="5">
                  <c:v>1.1389999999999998</c:v>
                </c:pt>
                <c:pt idx="6">
                  <c:v>1.1389999999999998</c:v>
                </c:pt>
                <c:pt idx="7">
                  <c:v>1.1389999999999998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7-2C93-4A06-9E7C-39EFD9C494BB}"/>
            </c:ext>
          </c:extLst>
        </c:ser>
        <c:ser>
          <c:idx val="16"/>
          <c:order val="16"/>
          <c:tx>
            <c:strRef>
              <c:f>Copy!$P$9</c:f>
              <c:strCache>
                <c:ptCount val="1"/>
                <c:pt idx="0">
                  <c:v>One cut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28-2C93-4A06-9E7C-39EFD9C494B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29-2C93-4A06-9E7C-39EFD9C494B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2A-2C93-4A06-9E7C-39EFD9C494BB}"/>
              </c:ext>
            </c:extLst>
          </c:dPt>
          <c:dLbls>
            <c:dLbl>
              <c:idx val="0"/>
              <c:layout>
                <c:manualLayout>
                  <c:x val="-7.4445436507936504E-3"/>
                  <c:y val="-1.90224206349206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2C93-4A06-9E7C-39EFD9C494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MAR</c:v>
                  </c:pt>
                  <c:pt idx="2">
                    <c:v>APR</c:v>
                  </c:pt>
                  <c:pt idx="3">
                    <c:v>JUN</c:v>
                  </c:pt>
                  <c:pt idx="4">
                    <c:v>JUL</c:v>
                  </c:pt>
                  <c:pt idx="5">
                    <c:v>SEP</c:v>
                  </c:pt>
                  <c:pt idx="6">
                    <c:v>OCT</c:v>
                  </c:pt>
                  <c:pt idx="7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Copy!$P$10:$P$19</c:f>
              <c:numCache>
                <c:formatCode>General</c:formatCode>
                <c:ptCount val="8"/>
                <c:pt idx="0">
                  <c:v>3.3889999999999998</c:v>
                </c:pt>
                <c:pt idx="1">
                  <c:v>3.3889999999999998</c:v>
                </c:pt>
                <c:pt idx="2">
                  <c:v>3.3889999999999998</c:v>
                </c:pt>
                <c:pt idx="3">
                  <c:v>3.3889999999999998</c:v>
                </c:pt>
                <c:pt idx="4">
                  <c:v>3.3889999999999998</c:v>
                </c:pt>
                <c:pt idx="5">
                  <c:v>3.3889999999999998</c:v>
                </c:pt>
                <c:pt idx="6">
                  <c:v>3.3889999999999998</c:v>
                </c:pt>
                <c:pt idx="7">
                  <c:v>3.3889999999999998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C-2C93-4A06-9E7C-39EFD9C49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284088"/>
        <c:axId val="747282776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Copy!$I$26</c15:sqref>
                        </c15:formulaRef>
                      </c:ext>
                    </c:extLst>
                    <c:strCache>
                      <c:ptCount val="1"/>
                      <c:pt idx="0">
                        <c:v>02/04/2025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MAR</c:v>
                        </c:pt>
                        <c:pt idx="2">
                          <c:v>APR</c:v>
                        </c:pt>
                        <c:pt idx="3">
                          <c:v>JUN</c:v>
                        </c:pt>
                        <c:pt idx="4">
                          <c:v>JUL</c:v>
                        </c:pt>
                        <c:pt idx="5">
                          <c:v>SEP</c:v>
                        </c:pt>
                        <c:pt idx="6">
                          <c:v>OCT</c:v>
                        </c:pt>
                        <c:pt idx="7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Copy!$I$27:$I$35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4.3289999999999997</c:v>
                      </c:pt>
                      <c:pt idx="1">
                        <c:v>4.282</c:v>
                      </c:pt>
                      <c:pt idx="2">
                        <c:v>4.1479999999999997</c:v>
                      </c:pt>
                      <c:pt idx="3">
                        <c:v>3.9849999999999999</c:v>
                      </c:pt>
                      <c:pt idx="4">
                        <c:v>3.8090000000000002</c:v>
                      </c:pt>
                      <c:pt idx="5">
                        <c:v>3.7</c:v>
                      </c:pt>
                      <c:pt idx="6">
                        <c:v>3.5590000000000002</c:v>
                      </c:pt>
                      <c:pt idx="7">
                        <c:v>3.5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D-2C93-4A06-9E7C-39EFD9C494BB}"/>
                  </c:ext>
                </c:extLst>
              </c15:ser>
            </c15:filteredLineSeries>
            <c15:filteredLine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circle"/>
                  <c:size val="10"/>
                  <c:spPr>
                    <a:solidFill>
                      <a:schemeClr val="accent5"/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c:spPr>
                </c:marker>
                <c:dPt>
                  <c:idx val="2"/>
                  <c:marker>
                    <c:symbol val="circle"/>
                    <c:size val="8"/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2C93-4A06-9E7C-39EFD9C494BB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2C93-4A06-9E7C-39EFD9C494BB}"/>
                    </c:ext>
                  </c:extLst>
                </c:dPt>
                <c:dPt>
                  <c:idx val="4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2C93-4A06-9E7C-39EFD9C494BB}"/>
                    </c:ext>
                  </c:extLst>
                </c:dPt>
                <c:dPt>
                  <c:idx val="5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2C93-4A06-9E7C-39EFD9C494BB}"/>
                    </c:ext>
                  </c:extLst>
                </c:dPt>
                <c:dPt>
                  <c:idx val="6"/>
                  <c:marker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2C93-4A06-9E7C-39EFD9C494BB}"/>
                    </c:ext>
                  </c:extLst>
                </c:dPt>
                <c:dPt>
                  <c:idx val="7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2C93-4A06-9E7C-39EFD9C494BB}"/>
                    </c:ext>
                  </c:extLst>
                </c:dPt>
                <c:dPt>
                  <c:idx val="8"/>
                  <c:marker>
                    <c:symbol val="circle"/>
                    <c:size val="8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2C93-4A06-9E7C-39EFD9C494BB}"/>
                    </c:ext>
                  </c:extLst>
                </c:dPt>
                <c:dPt>
                  <c:idx val="9"/>
                  <c:marker>
                    <c:symbol val="circle"/>
                    <c:size val="8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2C93-4A06-9E7C-39EFD9C494BB}"/>
                    </c:ext>
                  </c:extLst>
                </c:dPt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MAR</c:v>
                        </c:pt>
                        <c:pt idx="2">
                          <c:v>APR</c:v>
                        </c:pt>
                        <c:pt idx="3">
                          <c:v>JUN</c:v>
                        </c:pt>
                        <c:pt idx="4">
                          <c:v>JUL</c:v>
                        </c:pt>
                        <c:pt idx="5">
                          <c:v>SEP</c:v>
                        </c:pt>
                        <c:pt idx="6">
                          <c:v>OCT</c:v>
                        </c:pt>
                        <c:pt idx="7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Copy!$O$10:$O$21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3.1389999999999998</c:v>
                      </c:pt>
                      <c:pt idx="2">
                        <c:v>3.1389999999999998</c:v>
                      </c:pt>
                      <c:pt idx="3">
                        <c:v>2.1389999999999998</c:v>
                      </c:pt>
                      <c:pt idx="4">
                        <c:v>2.1389999999999998</c:v>
                      </c:pt>
                      <c:pt idx="5">
                        <c:v>2.1389999999999998</c:v>
                      </c:pt>
                      <c:pt idx="6">
                        <c:v>2.1389999999999998</c:v>
                      </c:pt>
                      <c:pt idx="7">
                        <c:v>2.1389999999999998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2C93-4A06-9E7C-39EFD9C494B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none"/>
                </c:marker>
                <c:dPt>
                  <c:idx val="1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2C93-4A06-9E7C-39EFD9C494BB}"/>
                    </c:ext>
                  </c:extLst>
                </c:dPt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MAR</c:v>
                        </c:pt>
                        <c:pt idx="2">
                          <c:v>APR</c:v>
                        </c:pt>
                        <c:pt idx="3">
                          <c:v>JUN</c:v>
                        </c:pt>
                        <c:pt idx="4">
                          <c:v>JUL</c:v>
                        </c:pt>
                        <c:pt idx="5">
                          <c:v>SEP</c:v>
                        </c:pt>
                        <c:pt idx="6">
                          <c:v>OCT</c:v>
                        </c:pt>
                        <c:pt idx="7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Copy!$O$10:$O$21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3.1389999999999998</c:v>
                      </c:pt>
                      <c:pt idx="2">
                        <c:v>3.1389999999999998</c:v>
                      </c:pt>
                      <c:pt idx="3">
                        <c:v>2.1389999999999998</c:v>
                      </c:pt>
                      <c:pt idx="4">
                        <c:v>2.1389999999999998</c:v>
                      </c:pt>
                      <c:pt idx="5">
                        <c:v>2.1389999999999998</c:v>
                      </c:pt>
                      <c:pt idx="6">
                        <c:v>2.1389999999999998</c:v>
                      </c:pt>
                      <c:pt idx="7">
                        <c:v>2.1389999999999998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2C93-4A06-9E7C-39EFD9C494BB}"/>
                  </c:ext>
                </c:extLst>
              </c15:ser>
            </c15:filteredLineSeries>
          </c:ext>
        </c:extLst>
      </c:lineChart>
      <c:catAx>
        <c:axId val="7472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747282776"/>
        <c:crosses val="autoZero"/>
        <c:auto val="0"/>
        <c:lblAlgn val="ctr"/>
        <c:lblOffset val="100"/>
        <c:noMultiLvlLbl val="0"/>
      </c:catAx>
      <c:valAx>
        <c:axId val="747282776"/>
        <c:scaling>
          <c:orientation val="minMax"/>
          <c:max val="3.8"/>
          <c:min val="2.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Implied Rate(%) 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4.4151936026936029E-3"/>
              <c:y val="2.8625000000000001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747284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8.3489898989898993E-3"/>
          <c:y val="0.94534314814814835"/>
          <c:w val="0.98731050809639809"/>
          <c:h val="4.8297619047619048E-2"/>
        </c:manualLayout>
      </c:layout>
      <c:overlay val="0"/>
      <c:txPr>
        <a:bodyPr/>
        <a:lstStyle/>
        <a:p>
          <a:pPr rtl="0"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איור 4ב: סחירים - שיעור האינפלציה </a:t>
            </a:r>
            <a:endParaRPr lang="he-IL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he-IL" sz="1100" b="1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בטווחים שונים </a:t>
            </a:r>
            <a:endParaRPr lang="he-IL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he-IL" sz="1100" b="0" i="0" u="none" strike="noStrik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מנוכה עונתיות, ינואר 2022 עד ינואר 2026</a:t>
            </a:r>
            <a:endParaRPr lang="he-I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64314474379278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7243195218538235"/>
          <c:w val="0.8205124650116411"/>
          <c:h val="0.6870703783224422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נתונים'!$S$1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3-497C-9B79-42E7B7CF1761}"/>
                </c:ext>
              </c:extLst>
            </c:dLbl>
            <c:dLbl>
              <c:idx val="312"/>
              <c:layout>
                <c:manualLayout>
                  <c:x val="0"/>
                  <c:y val="-5.346190375657158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357C32"/>
                        </a:solidFill>
                      </a:rPr>
                      <a:t>-0.2%</a:t>
                    </a:r>
                    <a:endParaRPr lang="en-US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223-497C-9B79-42E7B7CF17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נתונים'!$S$2:$S$350</c:f>
              <c:numCache>
                <c:formatCode>General</c:formatCode>
                <c:ptCount val="349"/>
                <c:pt idx="12" formatCode="#,##0.00">
                  <c:v>-0.97525217016853905</c:v>
                </c:pt>
                <c:pt idx="13" formatCode="#,##0.00">
                  <c:v>-0.80216850230141468</c:v>
                </c:pt>
                <c:pt idx="14" formatCode="#,##0.00">
                  <c:v>-1.1959053833956568</c:v>
                </c:pt>
                <c:pt idx="15" formatCode="#,##0.00">
                  <c:v>-1.3470237225525761</c:v>
                </c:pt>
                <c:pt idx="16" formatCode="#,##0.00">
                  <c:v>-1.3538813586656651</c:v>
                </c:pt>
                <c:pt idx="17" formatCode="#,##0.00">
                  <c:v>-1.3754662990155153</c:v>
                </c:pt>
                <c:pt idx="18" formatCode="#,##0.00">
                  <c:v>-1.9844726218332776</c:v>
                </c:pt>
                <c:pt idx="19" formatCode="#,##0.00">
                  <c:v>-0.84346052973496288</c:v>
                </c:pt>
                <c:pt idx="20" formatCode="#,##0.00">
                  <c:v>2.1023685023524585E-2</c:v>
                </c:pt>
                <c:pt idx="21" formatCode="#,##0.00">
                  <c:v>-0.46718870029400783</c:v>
                </c:pt>
                <c:pt idx="22" formatCode="#,##0.00">
                  <c:v>-0.97635126194312027</c:v>
                </c:pt>
                <c:pt idx="23" formatCode="#,##0.00">
                  <c:v>-1.0735265954762596</c:v>
                </c:pt>
                <c:pt idx="24" formatCode="#,##0.00">
                  <c:v>0.14285214040574701</c:v>
                </c:pt>
                <c:pt idx="25" formatCode="#,##0.00">
                  <c:v>0.4461236166350302</c:v>
                </c:pt>
                <c:pt idx="26" formatCode="#,##0.00">
                  <c:v>1.1263981517462884</c:v>
                </c:pt>
                <c:pt idx="27" formatCode="#,##0.00">
                  <c:v>2.3146860490387944</c:v>
                </c:pt>
                <c:pt idx="28" formatCode="#,##0.00">
                  <c:v>2.898940765462954</c:v>
                </c:pt>
                <c:pt idx="29" formatCode="#,##0.00">
                  <c:v>4.2317410856769655</c:v>
                </c:pt>
                <c:pt idx="30" formatCode="#,##0.00">
                  <c:v>5.5196653361945458</c:v>
                </c:pt>
                <c:pt idx="31" formatCode="#,##0.00">
                  <c:v>5.741109357644647</c:v>
                </c:pt>
                <c:pt idx="32" formatCode="#,##0.00">
                  <c:v>5.8024606735566531</c:v>
                </c:pt>
                <c:pt idx="33" formatCode="#,##0.00">
                  <c:v>5.9216539148859937</c:v>
                </c:pt>
                <c:pt idx="34" formatCode="#,##0.00">
                  <c:v>6.0825918181191874</c:v>
                </c:pt>
                <c:pt idx="35" formatCode="#,##0.00">
                  <c:v>6.5919192586000985</c:v>
                </c:pt>
                <c:pt idx="36" formatCode="#,##0.00">
                  <c:v>6.5227686632223225</c:v>
                </c:pt>
                <c:pt idx="37" formatCode="#,##0.00">
                  <c:v>6.3055165282954517</c:v>
                </c:pt>
                <c:pt idx="38" formatCode="#,##0.00">
                  <c:v>6.5881620118409812</c:v>
                </c:pt>
                <c:pt idx="39" formatCode="#,##0.00">
                  <c:v>5.0097876479075154</c:v>
                </c:pt>
                <c:pt idx="40" formatCode="#,##0.00">
                  <c:v>3.1132260023918112</c:v>
                </c:pt>
                <c:pt idx="41" formatCode="#,##0.00">
                  <c:v>1.6590300679936831</c:v>
                </c:pt>
                <c:pt idx="42" formatCode="#,##0.00">
                  <c:v>0.36269873556435961</c:v>
                </c:pt>
                <c:pt idx="43" formatCode="#,##0.00">
                  <c:v>0.22693620865259501</c:v>
                </c:pt>
                <c:pt idx="44" formatCode="#,##0.00">
                  <c:v>-0.23099556514301067</c:v>
                </c:pt>
                <c:pt idx="45" formatCode="#,##0.00">
                  <c:v>-0.89666539442642135</c:v>
                </c:pt>
                <c:pt idx="46" formatCode="#,##0.00">
                  <c:v>-0.85683766701551978</c:v>
                </c:pt>
                <c:pt idx="47" formatCode="#,##0.00">
                  <c:v>-0.88255188900868697</c:v>
                </c:pt>
                <c:pt idx="48" formatCode="#,##0.00">
                  <c:v>-1.1874403231809105</c:v>
                </c:pt>
                <c:pt idx="49" formatCode="#,##0.00">
                  <c:v>-0.87265291435749681</c:v>
                </c:pt>
                <c:pt idx="50" formatCode="#,##0.00">
                  <c:v>-1.7057056561700867</c:v>
                </c:pt>
                <c:pt idx="51" formatCode="#,##0.00">
                  <c:v>-0.57229038221210393</c:v>
                </c:pt>
                <c:pt idx="52" formatCode="#,##0.00">
                  <c:v>0.37059306469149345</c:v>
                </c:pt>
                <c:pt idx="53" formatCode="#,##0.00">
                  <c:v>0.63454991245155412</c:v>
                </c:pt>
                <c:pt idx="54" formatCode="#,##0.00">
                  <c:v>0.73679611380217391</c:v>
                </c:pt>
                <c:pt idx="55" formatCode="#,##0.00">
                  <c:v>0.7479145159598577</c:v>
                </c:pt>
                <c:pt idx="56" formatCode="#,##0.00">
                  <c:v>0.86933899468779607</c:v>
                </c:pt>
                <c:pt idx="57" formatCode="#,##0.00">
                  <c:v>1.7177707976206325</c:v>
                </c:pt>
                <c:pt idx="58" formatCode="#,##0.00">
                  <c:v>1.9843953318420704</c:v>
                </c:pt>
                <c:pt idx="59" formatCode="#,##0.00">
                  <c:v>1.9090917941373409</c:v>
                </c:pt>
                <c:pt idx="60" formatCode="#,##0.00">
                  <c:v>0.8616295546306052</c:v>
                </c:pt>
                <c:pt idx="61" formatCode="#,##0.00">
                  <c:v>1.0137192110086346</c:v>
                </c:pt>
                <c:pt idx="62" formatCode="#,##0.00">
                  <c:v>1.2980703730196108</c:v>
                </c:pt>
                <c:pt idx="63" formatCode="#,##0.00">
                  <c:v>0.55141374473557381</c:v>
                </c:pt>
                <c:pt idx="64" formatCode="#,##0.00">
                  <c:v>0.64256642051248036</c:v>
                </c:pt>
                <c:pt idx="65" formatCode="#,##0.00">
                  <c:v>-0.21536168595913674</c:v>
                </c:pt>
                <c:pt idx="66" formatCode="#,##0.00">
                  <c:v>1.4743057255258041</c:v>
                </c:pt>
                <c:pt idx="67" formatCode="#,##0.00">
                  <c:v>1.2981827875968355</c:v>
                </c:pt>
                <c:pt idx="68" formatCode="#,##0.00">
                  <c:v>1.7971235405936259</c:v>
                </c:pt>
                <c:pt idx="69" formatCode="#,##0.00">
                  <c:v>2.2434290402128854</c:v>
                </c:pt>
                <c:pt idx="70" formatCode="#,##0.00">
                  <c:v>1.2582019181510917</c:v>
                </c:pt>
                <c:pt idx="71" formatCode="#,##0.00">
                  <c:v>0.93363371429460162</c:v>
                </c:pt>
                <c:pt idx="72" formatCode="#,##0.00">
                  <c:v>2.3077491851994258</c:v>
                </c:pt>
                <c:pt idx="73" formatCode="#,##0.00">
                  <c:v>2.8157685189458048</c:v>
                </c:pt>
                <c:pt idx="74" formatCode="#,##0.00">
                  <c:v>2.9013211928935245</c:v>
                </c:pt>
                <c:pt idx="75" formatCode="#,##0.00">
                  <c:v>3.1848127139878279</c:v>
                </c:pt>
                <c:pt idx="76" formatCode="#,##0.00">
                  <c:v>3.3347518164291268</c:v>
                </c:pt>
                <c:pt idx="77" formatCode="#,##0.00">
                  <c:v>4.3381425902130566</c:v>
                </c:pt>
                <c:pt idx="78" formatCode="#,##0.00">
                  <c:v>2.9070168133637386</c:v>
                </c:pt>
                <c:pt idx="79" formatCode="#,##0.00">
                  <c:v>3.0786974204690898</c:v>
                </c:pt>
                <c:pt idx="80" formatCode="#,##0.00">
                  <c:v>1.4374971258746871</c:v>
                </c:pt>
                <c:pt idx="81" formatCode="#,##0.00">
                  <c:v>-0.63687700372254685</c:v>
                </c:pt>
                <c:pt idx="82" formatCode="#,##0.00">
                  <c:v>0.28569228067722996</c:v>
                </c:pt>
                <c:pt idx="83" formatCode="#,##0.00">
                  <c:v>0.58004742686201816</c:v>
                </c:pt>
                <c:pt idx="84" formatCode="#,##0.00">
                  <c:v>4.5294729760003705E-3</c:v>
                </c:pt>
                <c:pt idx="85" formatCode="#,##0.00">
                  <c:v>-1.641574370008303</c:v>
                </c:pt>
                <c:pt idx="86" formatCode="#,##0.00">
                  <c:v>-1.1686546845069756</c:v>
                </c:pt>
                <c:pt idx="87" formatCode="#,##0.00">
                  <c:v>-1.756484662488178</c:v>
                </c:pt>
                <c:pt idx="88" formatCode="#,##0.00">
                  <c:v>-1.9078237945147292</c:v>
                </c:pt>
                <c:pt idx="89" formatCode="#,##0.00">
                  <c:v>-1.2283182431839235</c:v>
                </c:pt>
                <c:pt idx="90" formatCode="#,##0.00">
                  <c:v>-0.65333931186958294</c:v>
                </c:pt>
                <c:pt idx="91" formatCode="#,##0.00">
                  <c:v>-1.1696692274465126</c:v>
                </c:pt>
                <c:pt idx="92" formatCode="#,##0.00">
                  <c:v>-0.5781830048481873</c:v>
                </c:pt>
                <c:pt idx="93" formatCode="#,##0.00">
                  <c:v>0.75196882899515316</c:v>
                </c:pt>
                <c:pt idx="94" formatCode="#,##0.00">
                  <c:v>1.5980555690901621</c:v>
                </c:pt>
                <c:pt idx="95" formatCode="#,##0.00">
                  <c:v>2.6686624440818596</c:v>
                </c:pt>
                <c:pt idx="96" formatCode="#,##0.00">
                  <c:v>2.7367184423106261</c:v>
                </c:pt>
                <c:pt idx="97" formatCode="#,##0.00">
                  <c:v>2.7336092660348976</c:v>
                </c:pt>
                <c:pt idx="98" formatCode="#,##0.00">
                  <c:v>2.8155413375771099</c:v>
                </c:pt>
                <c:pt idx="99" formatCode="#,##0.00">
                  <c:v>3.4673942858328033</c:v>
                </c:pt>
                <c:pt idx="100" formatCode="#,##0.00">
                  <c:v>4.2140608798478585</c:v>
                </c:pt>
                <c:pt idx="101" formatCode="#,##0.00">
                  <c:v>4.0302020567087427</c:v>
                </c:pt>
                <c:pt idx="102" formatCode="#,##0.00">
                  <c:v>3.8623228184870628</c:v>
                </c:pt>
                <c:pt idx="103" formatCode="#,##0.00">
                  <c:v>3.5292091719862029</c:v>
                </c:pt>
                <c:pt idx="104" formatCode="#,##0.00">
                  <c:v>3.8235990844896373</c:v>
                </c:pt>
                <c:pt idx="105" formatCode="#,##0.00">
                  <c:v>3.3111379122828577</c:v>
                </c:pt>
                <c:pt idx="106" formatCode="#,##0.00">
                  <c:v>0.4888107258484764</c:v>
                </c:pt>
                <c:pt idx="107" formatCode="#,##0.00">
                  <c:v>-1.0894591567611078</c:v>
                </c:pt>
                <c:pt idx="108" formatCode="#,##0.00">
                  <c:v>-1.8538757294415786</c:v>
                </c:pt>
                <c:pt idx="109" formatCode="#,##0.00">
                  <c:v>-1.6410010426076482</c:v>
                </c:pt>
                <c:pt idx="110" formatCode="#,##0.00">
                  <c:v>-2.0456415567386643</c:v>
                </c:pt>
                <c:pt idx="111" formatCode="#,##0.00">
                  <c:v>-1.7091181186441817</c:v>
                </c:pt>
                <c:pt idx="112" formatCode="#,##0.00">
                  <c:v>-2.5794474919318522</c:v>
                </c:pt>
                <c:pt idx="113" formatCode="#,##0.00">
                  <c:v>-1.6002497945530325</c:v>
                </c:pt>
                <c:pt idx="114" formatCode="#,##0.00">
                  <c:v>-0.950305820689612</c:v>
                </c:pt>
                <c:pt idx="115" formatCode="#,##0.00">
                  <c:v>-0.48127496904487588</c:v>
                </c:pt>
                <c:pt idx="116" formatCode="#,##0.00">
                  <c:v>-0.59534915666399346</c:v>
                </c:pt>
                <c:pt idx="117" formatCode="#,##0.00">
                  <c:v>-0.44094925400114393</c:v>
                </c:pt>
                <c:pt idx="118" formatCode="#,##0.00">
                  <c:v>2.5607340481498708</c:v>
                </c:pt>
                <c:pt idx="119" formatCode="#,##0.00">
                  <c:v>3.4814664680859142</c:v>
                </c:pt>
                <c:pt idx="120" formatCode="#,##0.00">
                  <c:v>3.8080418103286329</c:v>
                </c:pt>
                <c:pt idx="121" formatCode="#,##0.00">
                  <c:v>3.9219431758215295</c:v>
                </c:pt>
                <c:pt idx="122" formatCode="#,##0.00">
                  <c:v>3.916745940516031</c:v>
                </c:pt>
                <c:pt idx="123" formatCode="#,##0.00">
                  <c:v>3.2592063239125002</c:v>
                </c:pt>
                <c:pt idx="124" formatCode="#,##0.00">
                  <c:v>3.2839158868997353</c:v>
                </c:pt>
                <c:pt idx="125" formatCode="#,##0.00">
                  <c:v>1.1212931032226869</c:v>
                </c:pt>
                <c:pt idx="126" formatCode="#,##0.00">
                  <c:v>0.20517049262362974</c:v>
                </c:pt>
                <c:pt idx="127" formatCode="#,##0.00">
                  <c:v>0.46047671188058636</c:v>
                </c:pt>
                <c:pt idx="128" formatCode="#,##0.00">
                  <c:v>0.52317602285643083</c:v>
                </c:pt>
                <c:pt idx="129" formatCode="#,##0.00">
                  <c:v>1.0421558609097215</c:v>
                </c:pt>
                <c:pt idx="130" formatCode="#,##0.00">
                  <c:v>0.57917917923215878</c:v>
                </c:pt>
                <c:pt idx="131" formatCode="#,##0.00">
                  <c:v>0.83944358436078836</c:v>
                </c:pt>
                <c:pt idx="132" formatCode="#,##0.00">
                  <c:v>2.2771745925275422</c:v>
                </c:pt>
                <c:pt idx="133" formatCode="#,##0.00">
                  <c:v>2.7564220992633004</c:v>
                </c:pt>
                <c:pt idx="134" formatCode="#,##0.00">
                  <c:v>2.8756517303182516</c:v>
                </c:pt>
                <c:pt idx="135" formatCode="#,##0.00">
                  <c:v>2.3962627782329715</c:v>
                </c:pt>
                <c:pt idx="136" formatCode="#,##0.00">
                  <c:v>2.5228316526693995</c:v>
                </c:pt>
                <c:pt idx="137" formatCode="#,##0.00">
                  <c:v>2.8534613159702182</c:v>
                </c:pt>
                <c:pt idx="138" formatCode="#,##0.00">
                  <c:v>2.0417283361539695</c:v>
                </c:pt>
                <c:pt idx="139" formatCode="#,##0.00">
                  <c:v>2.2077781810579955</c:v>
                </c:pt>
                <c:pt idx="140" formatCode="#,##0.00">
                  <c:v>2.4350162533755881</c:v>
                </c:pt>
                <c:pt idx="141" formatCode="#,##0.00">
                  <c:v>2.6052960336304221</c:v>
                </c:pt>
                <c:pt idx="142" formatCode="#,##0.00">
                  <c:v>1.9980491777616072</c:v>
                </c:pt>
                <c:pt idx="143" formatCode="#,##0.00">
                  <c:v>1.2366354595624296</c:v>
                </c:pt>
                <c:pt idx="144" formatCode="#,##0.00">
                  <c:v>0.24428716610500611</c:v>
                </c:pt>
                <c:pt idx="145" formatCode="#,##0.00">
                  <c:v>0.24729702065380277</c:v>
                </c:pt>
                <c:pt idx="146" formatCode="#,##0.00">
                  <c:v>0.70301663230860623</c:v>
                </c:pt>
                <c:pt idx="147" formatCode="#,##0.00">
                  <c:v>0.63109874525537624</c:v>
                </c:pt>
                <c:pt idx="148" formatCode="#,##0.00">
                  <c:v>-0.17942432418281973</c:v>
                </c:pt>
                <c:pt idx="149" formatCode="#,##0.00">
                  <c:v>-0.91456789748060041</c:v>
                </c:pt>
                <c:pt idx="150" formatCode="#,##0.00">
                  <c:v>-0.77270901197742381</c:v>
                </c:pt>
                <c:pt idx="151" formatCode="#,##0.00">
                  <c:v>0.60949734147501822</c:v>
                </c:pt>
                <c:pt idx="152" formatCode="#,##0.00">
                  <c:v>1.4547855720572045</c:v>
                </c:pt>
                <c:pt idx="153" formatCode="#,##0.00">
                  <c:v>1.0131912459241388</c:v>
                </c:pt>
                <c:pt idx="154" formatCode="#,##0.00">
                  <c:v>1.0729246180407825</c:v>
                </c:pt>
                <c:pt idx="155" formatCode="#,##0.00">
                  <c:v>1.7219101423701089</c:v>
                </c:pt>
                <c:pt idx="156" formatCode="#,##0.00">
                  <c:v>1.1877840776253645</c:v>
                </c:pt>
                <c:pt idx="157" formatCode="#,##0.00">
                  <c:v>1.5199490594970833</c:v>
                </c:pt>
                <c:pt idx="158" formatCode="#,##0.00">
                  <c:v>1.0403383831452784</c:v>
                </c:pt>
                <c:pt idx="159" formatCode="#,##0.00">
                  <c:v>0.24502156667258745</c:v>
                </c:pt>
                <c:pt idx="160" formatCode="#,##0.00">
                  <c:v>0.53680296367670799</c:v>
                </c:pt>
                <c:pt idx="161" formatCode="#,##0.00">
                  <c:v>1.9409313549490381</c:v>
                </c:pt>
                <c:pt idx="162" formatCode="#,##0.00">
                  <c:v>2.2560136751058169</c:v>
                </c:pt>
                <c:pt idx="163" formatCode="#,##0.00">
                  <c:v>1.0635797417130943</c:v>
                </c:pt>
                <c:pt idx="164" formatCode="#,##0.00">
                  <c:v>0.60886406080427058</c:v>
                </c:pt>
                <c:pt idx="165" formatCode="#,##0.00">
                  <c:v>0.36585475773942555</c:v>
                </c:pt>
                <c:pt idx="166" formatCode="#,##0.00">
                  <c:v>7.4303971728850726E-2</c:v>
                </c:pt>
                <c:pt idx="167" formatCode="#,##0.00">
                  <c:v>1.5628033156978027E-2</c:v>
                </c:pt>
                <c:pt idx="168" formatCode="#,##0.00">
                  <c:v>-0.18626060405481093</c:v>
                </c:pt>
                <c:pt idx="169" formatCode="#,##0.00">
                  <c:v>-0.94397161744341762</c:v>
                </c:pt>
                <c:pt idx="170" formatCode="#,##0.00">
                  <c:v>-0.98851608557326553</c:v>
                </c:pt>
                <c:pt idx="171" formatCode="#,##0.00">
                  <c:v>-0.84686309550942029</c:v>
                </c:pt>
                <c:pt idx="172" formatCode="#,##0.00">
                  <c:v>-0.71786468867337527</c:v>
                </c:pt>
                <c:pt idx="173" formatCode="#,##0.00">
                  <c:v>-1.2018421423306669</c:v>
                </c:pt>
                <c:pt idx="174" formatCode="#,##0.00">
                  <c:v>-1.3000126113644206</c:v>
                </c:pt>
                <c:pt idx="175" formatCode="#,##0.00">
                  <c:v>-2.0151368533164793</c:v>
                </c:pt>
                <c:pt idx="176" formatCode="#,##0.00">
                  <c:v>-2.4991433656914031</c:v>
                </c:pt>
                <c:pt idx="177" formatCode="#,##0.00">
                  <c:v>-1.7870239346986505</c:v>
                </c:pt>
                <c:pt idx="178" formatCode="#,##0.00">
                  <c:v>-1.7544645304678919</c:v>
                </c:pt>
                <c:pt idx="179" formatCode="#,##0.00">
                  <c:v>-1.9478920209017536</c:v>
                </c:pt>
                <c:pt idx="180" formatCode="#,##0.00">
                  <c:v>-2.3118192353063893</c:v>
                </c:pt>
                <c:pt idx="181" formatCode="#,##0.00">
                  <c:v>-2.6810245107007802</c:v>
                </c:pt>
                <c:pt idx="182" formatCode="#,##0.00">
                  <c:v>-2.3832999049272607</c:v>
                </c:pt>
                <c:pt idx="183" formatCode="#,##0.00">
                  <c:v>-1.6226198895384014</c:v>
                </c:pt>
                <c:pt idx="184" formatCode="#,##0.00">
                  <c:v>-1.7524092462496199</c:v>
                </c:pt>
                <c:pt idx="185" formatCode="#,##0.00">
                  <c:v>-1.8158640682268468</c:v>
                </c:pt>
                <c:pt idx="186" formatCode="#,##0.00">
                  <c:v>-1.5475528880497413</c:v>
                </c:pt>
                <c:pt idx="187" formatCode="#,##0.00">
                  <c:v>-1.6497756798000696</c:v>
                </c:pt>
                <c:pt idx="188" formatCode="#,##0.00">
                  <c:v>-2.441408308632731</c:v>
                </c:pt>
                <c:pt idx="189" formatCode="#,##0.00">
                  <c:v>-3.0780454829101522</c:v>
                </c:pt>
                <c:pt idx="190" formatCode="#,##0.00">
                  <c:v>-3.1228198740134494</c:v>
                </c:pt>
                <c:pt idx="191" formatCode="#,##0.00">
                  <c:v>-3.3341988005206269</c:v>
                </c:pt>
                <c:pt idx="192" formatCode="#,##0.00">
                  <c:v>-2.8455367050486235</c:v>
                </c:pt>
                <c:pt idx="193" formatCode="#,##0.00">
                  <c:v>-2.500482000559956</c:v>
                </c:pt>
                <c:pt idx="194" formatCode="#,##0.00">
                  <c:v>-3.4275680209791326</c:v>
                </c:pt>
                <c:pt idx="195" formatCode="#,##0.00">
                  <c:v>-3.5807421047227672</c:v>
                </c:pt>
                <c:pt idx="196" formatCode="#,##0.00">
                  <c:v>-3.1551969964415338</c:v>
                </c:pt>
                <c:pt idx="197" formatCode="#,##0.00">
                  <c:v>-2.8104747661415574</c:v>
                </c:pt>
                <c:pt idx="198" formatCode="#,##0.00">
                  <c:v>-3.1941458146087065</c:v>
                </c:pt>
                <c:pt idx="199" formatCode="#,##0.00">
                  <c:v>-3.4207796280590563</c:v>
                </c:pt>
                <c:pt idx="200" formatCode="#,##0.00">
                  <c:v>-2.1909509321111464</c:v>
                </c:pt>
                <c:pt idx="201" formatCode="#,##0.00">
                  <c:v>-1.8291370542006358</c:v>
                </c:pt>
                <c:pt idx="202" formatCode="#,##0.00">
                  <c:v>-1.6515932686654966</c:v>
                </c:pt>
                <c:pt idx="203" formatCode="#,##0.00">
                  <c:v>-1.6830173041659124</c:v>
                </c:pt>
                <c:pt idx="204" formatCode="#,##0.00">
                  <c:v>-1.3503654904200801</c:v>
                </c:pt>
                <c:pt idx="205" formatCode="#,##0.00">
                  <c:v>-1.2700270682491244</c:v>
                </c:pt>
                <c:pt idx="206" formatCode="#,##0.00">
                  <c:v>-0.62822660777240857</c:v>
                </c:pt>
                <c:pt idx="207" formatCode="#,##0.00">
                  <c:v>-1.1284598314534766</c:v>
                </c:pt>
                <c:pt idx="208" formatCode="#,##0.00">
                  <c:v>-0.4762910878987836</c:v>
                </c:pt>
                <c:pt idx="209" formatCode="#,##0.00">
                  <c:v>-2.4286450527595149</c:v>
                </c:pt>
                <c:pt idx="210" formatCode="#,##0.00">
                  <c:v>-2.6730347404439359</c:v>
                </c:pt>
                <c:pt idx="211" formatCode="#,##0.00">
                  <c:v>-1.5222324169086199</c:v>
                </c:pt>
                <c:pt idx="212" formatCode="#,##0.00">
                  <c:v>-1.7123515394904643</c:v>
                </c:pt>
                <c:pt idx="213" formatCode="#,##0.00">
                  <c:v>-1.4646547590831283</c:v>
                </c:pt>
                <c:pt idx="214" formatCode="#,##0.00">
                  <c:v>-1.3440907965758808</c:v>
                </c:pt>
                <c:pt idx="215" formatCode="#,##0.00">
                  <c:v>-1.0908464695709719</c:v>
                </c:pt>
                <c:pt idx="216" formatCode="#,##0.00">
                  <c:v>-1.0649608014628331</c:v>
                </c:pt>
                <c:pt idx="217" formatCode="#,##0.00">
                  <c:v>-0.48452759714731064</c:v>
                </c:pt>
                <c:pt idx="218" formatCode="#,##0.00">
                  <c:v>-0.30344926912211356</c:v>
                </c:pt>
                <c:pt idx="219" formatCode="#,##0.00">
                  <c:v>-7.0645895307852591E-2</c:v>
                </c:pt>
                <c:pt idx="220" formatCode="#,##0.00">
                  <c:v>-0.41586431055624651</c:v>
                </c:pt>
                <c:pt idx="221" formatCode="#,##0.00">
                  <c:v>0.19098171164553257</c:v>
                </c:pt>
                <c:pt idx="222" formatCode="#,##0.00">
                  <c:v>1.0305963427816645</c:v>
                </c:pt>
                <c:pt idx="223" formatCode="#,##0.00">
                  <c:v>0.78719779502327558</c:v>
                </c:pt>
                <c:pt idx="224" formatCode="#,##0.00">
                  <c:v>0.70638781902427894</c:v>
                </c:pt>
                <c:pt idx="225" formatCode="#,##0.00">
                  <c:v>0.54228779348781675</c:v>
                </c:pt>
                <c:pt idx="226" formatCode="#,##0.00">
                  <c:v>0.26129994116834698</c:v>
                </c:pt>
                <c:pt idx="227" formatCode="#,##0.00">
                  <c:v>-0.53778589508337582</c:v>
                </c:pt>
                <c:pt idx="228" formatCode="#,##0.00">
                  <c:v>-0.40266334157061934</c:v>
                </c:pt>
                <c:pt idx="229" formatCode="#,##0.00">
                  <c:v>-0.68913983248590771</c:v>
                </c:pt>
                <c:pt idx="230" formatCode="#,##0.00">
                  <c:v>-0.24810622463815601</c:v>
                </c:pt>
                <c:pt idx="231" formatCode="#,##0.00">
                  <c:v>-3.557867454181407E-2</c:v>
                </c:pt>
                <c:pt idx="232" formatCode="#,##0.00">
                  <c:v>0.40727340035051629</c:v>
                </c:pt>
                <c:pt idx="233" formatCode="#,##0.00">
                  <c:v>2.0998475143629847E-2</c:v>
                </c:pt>
                <c:pt idx="234" formatCode="#,##0.00">
                  <c:v>-0.73420536945929538</c:v>
                </c:pt>
                <c:pt idx="235" formatCode="#,##0.00">
                  <c:v>-0.88241671555893131</c:v>
                </c:pt>
                <c:pt idx="236" formatCode="#,##0.00">
                  <c:v>-1.2144755759862513</c:v>
                </c:pt>
                <c:pt idx="237" formatCode="#,##0.00">
                  <c:v>-0.80451187025504245</c:v>
                </c:pt>
                <c:pt idx="238" formatCode="#,##0.00">
                  <c:v>-1.0864984026625502</c:v>
                </c:pt>
                <c:pt idx="239" formatCode="#,##0.00">
                  <c:v>-0.75968730468427559</c:v>
                </c:pt>
                <c:pt idx="240" formatCode="#,##0.00">
                  <c:v>-0.99006819918656674</c:v>
                </c:pt>
                <c:pt idx="241" formatCode="#,##0.00">
                  <c:v>-1.231050323873395</c:v>
                </c:pt>
                <c:pt idx="242" formatCode="#,##0.00">
                  <c:v>-1.4057254056743518</c:v>
                </c:pt>
                <c:pt idx="243" formatCode="#,##0.00">
                  <c:v>-3.1796132745451011</c:v>
                </c:pt>
                <c:pt idx="244" formatCode="#,##0.00">
                  <c:v>-4.7393329172272791</c:v>
                </c:pt>
                <c:pt idx="245" formatCode="#,##0.00">
                  <c:v>-3.6289366280412905</c:v>
                </c:pt>
                <c:pt idx="246" formatCode="#,##0.00">
                  <c:v>-2.7947611212854828</c:v>
                </c:pt>
                <c:pt idx="247" formatCode="#,##0.00">
                  <c:v>-2.6201438562654777</c:v>
                </c:pt>
                <c:pt idx="248" formatCode="#,##0.00">
                  <c:v>-2.184025423493352</c:v>
                </c:pt>
                <c:pt idx="249" formatCode="#,##0.00">
                  <c:v>-2.6910498894566981</c:v>
                </c:pt>
                <c:pt idx="250" formatCode="#,##0.00">
                  <c:v>-1.8186227897036056</c:v>
                </c:pt>
                <c:pt idx="251" formatCode="#,##0.00">
                  <c:v>-1.7852093802105173</c:v>
                </c:pt>
                <c:pt idx="252" formatCode="#,##0.00">
                  <c:v>-1.3914637919999917</c:v>
                </c:pt>
                <c:pt idx="253" formatCode="#,##0.00">
                  <c:v>-0.47959522470782945</c:v>
                </c:pt>
                <c:pt idx="254" formatCode="#,##0.00">
                  <c:v>-0.15568909881823467</c:v>
                </c:pt>
                <c:pt idx="255" formatCode="#,##0.00">
                  <c:v>1.5039046389721422</c:v>
                </c:pt>
                <c:pt idx="256" formatCode="#,##0.00">
                  <c:v>2.3598707099575567</c:v>
                </c:pt>
                <c:pt idx="257" formatCode="#,##0.00">
                  <c:v>1.9762596707256552</c:v>
                </c:pt>
                <c:pt idx="258" formatCode="#,##0.00">
                  <c:v>2.3073580373357272</c:v>
                </c:pt>
                <c:pt idx="259" formatCode="#,##0.00">
                  <c:v>2.3903731135287654</c:v>
                </c:pt>
                <c:pt idx="260" formatCode="#,##0.00">
                  <c:v>2.7935413623359162</c:v>
                </c:pt>
                <c:pt idx="261" formatCode="#,##0.00">
                  <c:v>2.4422767508590848</c:v>
                </c:pt>
                <c:pt idx="262" formatCode="#,##0.00">
                  <c:v>2.4842114147465066</c:v>
                </c:pt>
                <c:pt idx="263" formatCode="#,##0.00">
                  <c:v>2.7498075331660266</c:v>
                </c:pt>
                <c:pt idx="264" formatCode="#,##0.00">
                  <c:v>3.3827547596527285</c:v>
                </c:pt>
                <c:pt idx="265" formatCode="#,##0.00">
                  <c:v>3.6625095156933352</c:v>
                </c:pt>
                <c:pt idx="266" formatCode="#,##0.00">
                  <c:v>3.8579090025224305</c:v>
                </c:pt>
                <c:pt idx="267" formatCode="#,##0.00">
                  <c:v>4.5782760335524086</c:v>
                </c:pt>
                <c:pt idx="268" formatCode="#,##0.00">
                  <c:v>4.9503887837532234</c:v>
                </c:pt>
                <c:pt idx="269" formatCode="#,##0.00">
                  <c:v>5.8901364513159749</c:v>
                </c:pt>
                <c:pt idx="270" formatCode="#,##0.00">
                  <c:v>7.0479127539463393</c:v>
                </c:pt>
                <c:pt idx="271" formatCode="#,##0.00">
                  <c:v>5.1160035603327048</c:v>
                </c:pt>
                <c:pt idx="272" formatCode="#,##0.00">
                  <c:v>4.6093117194239364</c:v>
                </c:pt>
                <c:pt idx="273" formatCode="#,##0.00">
                  <c:v>5.3915390658489271</c:v>
                </c:pt>
                <c:pt idx="274" formatCode="#,##0.00">
                  <c:v>5.261114394965194</c:v>
                </c:pt>
                <c:pt idx="275" formatCode="#,##0.00">
                  <c:v>5.4313004374888063</c:v>
                </c:pt>
                <c:pt idx="276" formatCode="#,##0.00">
                  <c:v>5.3913515915471555</c:v>
                </c:pt>
                <c:pt idx="277" formatCode="#,##0.00">
                  <c:v>4.7629079955117337</c:v>
                </c:pt>
                <c:pt idx="278" formatCode="#,##0.00">
                  <c:v>4.1591529688925322</c:v>
                </c:pt>
                <c:pt idx="279" formatCode="#,##0.00">
                  <c:v>4.1807700134446568</c:v>
                </c:pt>
                <c:pt idx="280" formatCode="#,##0.00">
                  <c:v>3.4140654355774736</c:v>
                </c:pt>
                <c:pt idx="281" formatCode="#,##0.00">
                  <c:v>2.2727452783446012</c:v>
                </c:pt>
                <c:pt idx="282" formatCode="#,##0.00">
                  <c:v>0.61455693754262075</c:v>
                </c:pt>
                <c:pt idx="283" formatCode="#,##0.00">
                  <c:v>3.104742101779201</c:v>
                </c:pt>
                <c:pt idx="284" formatCode="#,##0.00">
                  <c:v>2.6084397624091649</c:v>
                </c:pt>
                <c:pt idx="285" formatCode="#,##0.00">
                  <c:v>2.9189733321647982</c:v>
                </c:pt>
                <c:pt idx="286" formatCode="#,##0.00">
                  <c:v>2.4047692723817793</c:v>
                </c:pt>
                <c:pt idx="287" formatCode="#,##0.00">
                  <c:v>1.7833612898620954</c:v>
                </c:pt>
                <c:pt idx="288" formatCode="#,##0.00">
                  <c:v>1.4635432565719864</c:v>
                </c:pt>
                <c:pt idx="289" formatCode="#,##0.00">
                  <c:v>1.8625594592700967</c:v>
                </c:pt>
                <c:pt idx="290" formatCode="#,##0.00">
                  <c:v>2.4245961695332996</c:v>
                </c:pt>
                <c:pt idx="291" formatCode="#,##0.00">
                  <c:v>2.8132159759060027</c:v>
                </c:pt>
                <c:pt idx="292" formatCode="#,##0.00">
                  <c:v>2.6280540502660932</c:v>
                </c:pt>
                <c:pt idx="293" formatCode="#,##0.00">
                  <c:v>2.5148632381634561</c:v>
                </c:pt>
                <c:pt idx="294" formatCode="#,##0.00">
                  <c:v>2.6134006808840482</c:v>
                </c:pt>
                <c:pt idx="295" formatCode="#,##0.00">
                  <c:v>3.31157600151053</c:v>
                </c:pt>
                <c:pt idx="296" formatCode="#,##0.00">
                  <c:v>2.8826640042840967</c:v>
                </c:pt>
                <c:pt idx="297" formatCode="#,##0.00">
                  <c:v>3.0180292371066786</c:v>
                </c:pt>
                <c:pt idx="298" formatCode="#,##0.00">
                  <c:v>2.8793972740530638</c:v>
                </c:pt>
                <c:pt idx="299" formatCode="#,##0.00">
                  <c:v>2.8886795366242168</c:v>
                </c:pt>
                <c:pt idx="300" formatCode="#,##0.00">
                  <c:v>3.4199304323953683</c:v>
                </c:pt>
                <c:pt idx="301" formatCode="#,##0.00">
                  <c:v>2.7896345838738457</c:v>
                </c:pt>
                <c:pt idx="302" formatCode="#,##0.00">
                  <c:v>1.9120130938050428</c:v>
                </c:pt>
                <c:pt idx="303" formatCode="#,##0.00">
                  <c:v>2.5199279707808886</c:v>
                </c:pt>
                <c:pt idx="304" formatCode="#,##0.00">
                  <c:v>1.5036379344376849</c:v>
                </c:pt>
                <c:pt idx="305" formatCode="#,##0.00">
                  <c:v>1.8062384823276378</c:v>
                </c:pt>
                <c:pt idx="306" formatCode="#,##0.00">
                  <c:v>2.159608607548269</c:v>
                </c:pt>
                <c:pt idx="307" formatCode="#,##0.00">
                  <c:v>1.6599839956138229</c:v>
                </c:pt>
                <c:pt idx="308" formatCode="#,##0.00">
                  <c:v>1.5324281013160412</c:v>
                </c:pt>
                <c:pt idx="309" formatCode="#,##0.00">
                  <c:v>1.460204449501501</c:v>
                </c:pt>
                <c:pt idx="310" formatCode="#,##0.00">
                  <c:v>1.1888058970288107</c:v>
                </c:pt>
                <c:pt idx="311" formatCode="#,##0.00">
                  <c:v>1.3774698665894647</c:v>
                </c:pt>
                <c:pt idx="312" formatCode="#,##0.00">
                  <c:v>-0.24233321433069221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23-497C-9B79-42E7B7CF1761}"/>
            </c:ext>
          </c:extLst>
        </c:ser>
        <c:ser>
          <c:idx val="1"/>
          <c:order val="1"/>
          <c:tx>
            <c:strRef>
              <c:f>'איור 14 נתונים'!$T$1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-2.2383212243459452E-3"/>
                  <c:y val="1.081967099835385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-0.7%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23-497C-9B79-42E7B7CF1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נתונים'!$T$2:$T$350</c:f>
              <c:numCache>
                <c:formatCode>General</c:formatCode>
                <c:ptCount val="349"/>
                <c:pt idx="126" formatCode="#,##0.00">
                  <c:v>1.3153557661448767</c:v>
                </c:pt>
                <c:pt idx="127" formatCode="#,##0.00">
                  <c:v>2.1000101675041849</c:v>
                </c:pt>
                <c:pt idx="128" formatCode="#,##0.00">
                  <c:v>1.4438188449617417</c:v>
                </c:pt>
                <c:pt idx="129" formatCode="#,##0.00">
                  <c:v>7.5915926563507874E-2</c:v>
                </c:pt>
                <c:pt idx="130" formatCode="#,##0.00">
                  <c:v>0.71323449173441578</c:v>
                </c:pt>
                <c:pt idx="131" formatCode="#,##0.00">
                  <c:v>1.7951833873000256</c:v>
                </c:pt>
                <c:pt idx="132" formatCode="#,##0.00">
                  <c:v>3.2116713448016476</c:v>
                </c:pt>
                <c:pt idx="133" formatCode="#,##0.00">
                  <c:v>3.577431369612194</c:v>
                </c:pt>
                <c:pt idx="134" formatCode="#,##0.00">
                  <c:v>4.384665848944147</c:v>
                </c:pt>
                <c:pt idx="135" formatCode="#,##0.00">
                  <c:v>5.0370419418877876</c:v>
                </c:pt>
                <c:pt idx="136" formatCode="#,##0.00">
                  <c:v>4.2735738976045656</c:v>
                </c:pt>
                <c:pt idx="137" formatCode="#,##0.00">
                  <c:v>3.7782304332604211</c:v>
                </c:pt>
                <c:pt idx="138" formatCode="#,##0.00">
                  <c:v>1.1190433420305457</c:v>
                </c:pt>
                <c:pt idx="139" formatCode="#,##0.00">
                  <c:v>0.57989351048521875</c:v>
                </c:pt>
                <c:pt idx="140" formatCode="#,##0.00">
                  <c:v>0.70988345110005735</c:v>
                </c:pt>
                <c:pt idx="141" formatCode="#,##0.00">
                  <c:v>-0.193737951651618</c:v>
                </c:pt>
                <c:pt idx="142" formatCode="#,##0.00">
                  <c:v>-0.17441778474079905</c:v>
                </c:pt>
                <c:pt idx="143" formatCode="#,##0.00">
                  <c:v>-1.2749810976863118</c:v>
                </c:pt>
                <c:pt idx="144" formatCode="#,##0.00">
                  <c:v>-0.43243183109914485</c:v>
                </c:pt>
                <c:pt idx="145" formatCode="#,##0.00">
                  <c:v>-4.1567863536107197E-2</c:v>
                </c:pt>
                <c:pt idx="146" formatCode="#,##0.00">
                  <c:v>0.95531593311120044</c:v>
                </c:pt>
                <c:pt idx="147" formatCode="#,##0.00">
                  <c:v>1.5382683796962837</c:v>
                </c:pt>
                <c:pt idx="148" formatCode="#,##0.00">
                  <c:v>-6.2429363767435575E-4</c:v>
                </c:pt>
                <c:pt idx="149" formatCode="#,##0.00">
                  <c:v>-0.51462732089659902</c:v>
                </c:pt>
                <c:pt idx="150" formatCode="#,##0.00">
                  <c:v>-1.4086317449752639</c:v>
                </c:pt>
                <c:pt idx="151" formatCode="#,##0.00">
                  <c:v>1.3131189083470218</c:v>
                </c:pt>
                <c:pt idx="152" formatCode="#,##0.00">
                  <c:v>1.5340247492857007</c:v>
                </c:pt>
                <c:pt idx="153" formatCode="#,##0.00">
                  <c:v>0.88854230257058298</c:v>
                </c:pt>
                <c:pt idx="154" formatCode="#,##0.00">
                  <c:v>1.9255640847001043</c:v>
                </c:pt>
                <c:pt idx="155" formatCode="#,##0.00">
                  <c:v>3.8791630191139292</c:v>
                </c:pt>
                <c:pt idx="156" formatCode="#,##0.00">
                  <c:v>3.8643136167055836</c:v>
                </c:pt>
                <c:pt idx="157" formatCode="#,##0.00">
                  <c:v>1.7428524638431364</c:v>
                </c:pt>
                <c:pt idx="158" formatCode="#,##0.00">
                  <c:v>0.50415692468162021</c:v>
                </c:pt>
                <c:pt idx="159" formatCode="#,##0.00">
                  <c:v>-0.34422715760291656</c:v>
                </c:pt>
                <c:pt idx="160" formatCode="#,##0.00">
                  <c:v>-0.67672073989708537</c:v>
                </c:pt>
                <c:pt idx="161" formatCode="#,##0.00">
                  <c:v>9.8104137077692499E-2</c:v>
                </c:pt>
                <c:pt idx="162" formatCode="#,##0.00">
                  <c:v>0.39274737679118044</c:v>
                </c:pt>
                <c:pt idx="163" formatCode="#,##0.00">
                  <c:v>0.37746680245354103</c:v>
                </c:pt>
                <c:pt idx="164" formatCode="#,##0.00">
                  <c:v>0.68914787241092235</c:v>
                </c:pt>
                <c:pt idx="165" formatCode="#,##0.00">
                  <c:v>0.83197167194832833</c:v>
                </c:pt>
                <c:pt idx="166" formatCode="#,##0.00">
                  <c:v>0.89286625964002386</c:v>
                </c:pt>
                <c:pt idx="167" formatCode="#,##0.00">
                  <c:v>-0.15847847265643145</c:v>
                </c:pt>
                <c:pt idx="168" formatCode="#,##0.00">
                  <c:v>-0.55250433537007426</c:v>
                </c:pt>
                <c:pt idx="169" formatCode="#,##0.00">
                  <c:v>-2.014903021305936</c:v>
                </c:pt>
                <c:pt idx="170" formatCode="#,##0.00">
                  <c:v>-2.6372342618515954</c:v>
                </c:pt>
                <c:pt idx="171" formatCode="#,##0.00">
                  <c:v>-2.2545311974110804</c:v>
                </c:pt>
                <c:pt idx="172" formatCode="#,##0.00">
                  <c:v>-2.3844979365659769</c:v>
                </c:pt>
                <c:pt idx="173" formatCode="#,##0.00">
                  <c:v>-2.3966354506555931</c:v>
                </c:pt>
                <c:pt idx="174" formatCode="#,##0.00">
                  <c:v>-1.9448870601547985</c:v>
                </c:pt>
                <c:pt idx="175" formatCode="#,##0.00">
                  <c:v>-2.1434672211209316</c:v>
                </c:pt>
                <c:pt idx="176" formatCode="#,##0.00">
                  <c:v>-2.1870560069679468</c:v>
                </c:pt>
                <c:pt idx="177" formatCode="#,##0.00">
                  <c:v>-1.6540694947502654</c:v>
                </c:pt>
                <c:pt idx="178" formatCode="#,##0.00">
                  <c:v>-1.0399356272933424</c:v>
                </c:pt>
                <c:pt idx="179" formatCode="#,##0.00">
                  <c:v>-1.5867316732751324</c:v>
                </c:pt>
                <c:pt idx="180" formatCode="#,##0.00">
                  <c:v>-2.5534561127734445</c:v>
                </c:pt>
                <c:pt idx="181" formatCode="#,##0.00">
                  <c:v>-3.1054776051603117</c:v>
                </c:pt>
                <c:pt idx="182" formatCode="#,##0.00">
                  <c:v>-2.3663807454014751</c:v>
                </c:pt>
                <c:pt idx="183" formatCode="#,##0.00">
                  <c:v>-1.7236628319925451</c:v>
                </c:pt>
                <c:pt idx="184" formatCode="#,##0.00">
                  <c:v>-2.4388022916517205</c:v>
                </c:pt>
                <c:pt idx="185" formatCode="#,##0.00">
                  <c:v>-1.9586820340574795</c:v>
                </c:pt>
                <c:pt idx="186" formatCode="#,##0.00">
                  <c:v>-0.87162135236739102</c:v>
                </c:pt>
                <c:pt idx="187" formatCode="#,##0.00">
                  <c:v>-0.13065047347323722</c:v>
                </c:pt>
                <c:pt idx="188" formatCode="#,##0.00">
                  <c:v>-2.635427918677602</c:v>
                </c:pt>
                <c:pt idx="189" formatCode="#,##0.00">
                  <c:v>-4.0807451266203554</c:v>
                </c:pt>
                <c:pt idx="190" formatCode="#,##0.00">
                  <c:v>-3.9826408499120447</c:v>
                </c:pt>
                <c:pt idx="191" formatCode="#,##0.00">
                  <c:v>-4.4889949919864724</c:v>
                </c:pt>
                <c:pt idx="192" formatCode="#,##0.00">
                  <c:v>-4.6307545389047462</c:v>
                </c:pt>
                <c:pt idx="193" formatCode="#,##0.00">
                  <c:v>-4.8821480124257688</c:v>
                </c:pt>
                <c:pt idx="194" formatCode="#,##0.00">
                  <c:v>-4.10689694168952</c:v>
                </c:pt>
                <c:pt idx="195" formatCode="#,##0.00">
                  <c:v>-3.1867764014678279</c:v>
                </c:pt>
                <c:pt idx="196" formatCode="#,##0.00">
                  <c:v>-2.4249655725968045</c:v>
                </c:pt>
                <c:pt idx="197" formatCode="#,##0.00">
                  <c:v>-1.1719307199169027</c:v>
                </c:pt>
                <c:pt idx="198" formatCode="#,##0.00">
                  <c:v>-1.397736090354218</c:v>
                </c:pt>
                <c:pt idx="199" formatCode="#,##0.00">
                  <c:v>-2.0942574890075782</c:v>
                </c:pt>
                <c:pt idx="200" formatCode="#,##0.00">
                  <c:v>-8.5477229852637393E-2</c:v>
                </c:pt>
                <c:pt idx="201" formatCode="#,##0.00">
                  <c:v>-0.65618993857103902</c:v>
                </c:pt>
                <c:pt idx="202" formatCode="#,##0.00">
                  <c:v>-0.70328271165631673</c:v>
                </c:pt>
                <c:pt idx="203" formatCode="#,##0.00">
                  <c:v>-1.9812340743499468</c:v>
                </c:pt>
                <c:pt idx="204" formatCode="#,##0.00">
                  <c:v>-1.357727159733102</c:v>
                </c:pt>
                <c:pt idx="205" formatCode="#,##0.00">
                  <c:v>-0.27626752678882038</c:v>
                </c:pt>
                <c:pt idx="206" formatCode="#,##0.00">
                  <c:v>-1.684988183390923</c:v>
                </c:pt>
                <c:pt idx="207" formatCode="#,##0.00">
                  <c:v>-1.6718835798104292</c:v>
                </c:pt>
                <c:pt idx="208" formatCode="#,##0.00">
                  <c:v>-0.91347116808708773</c:v>
                </c:pt>
                <c:pt idx="209" formatCode="#,##0.00">
                  <c:v>-2.6489463834390881</c:v>
                </c:pt>
                <c:pt idx="210" formatCode="#,##0.00">
                  <c:v>-3.9535028898097124</c:v>
                </c:pt>
                <c:pt idx="211" formatCode="#,##0.00">
                  <c:v>-2.6313033988034418</c:v>
                </c:pt>
                <c:pt idx="212" formatCode="#,##0.00">
                  <c:v>-1.5906410903853918</c:v>
                </c:pt>
                <c:pt idx="213" formatCode="#,##0.00">
                  <c:v>-1.2461668184310049</c:v>
                </c:pt>
                <c:pt idx="214" formatCode="#,##0.00">
                  <c:v>-1.8735662475829695</c:v>
                </c:pt>
                <c:pt idx="215" formatCode="#,##0.00">
                  <c:v>0.91615581531847567</c:v>
                </c:pt>
                <c:pt idx="216" formatCode="#,##0.00">
                  <c:v>1.9296381772602622</c:v>
                </c:pt>
                <c:pt idx="217" formatCode="#,##0.00">
                  <c:v>1.6975113044801926</c:v>
                </c:pt>
                <c:pt idx="218" formatCode="#,##0.00">
                  <c:v>1.0578509474977515</c:v>
                </c:pt>
                <c:pt idx="219" formatCode="#,##0.00">
                  <c:v>0.74379489904246032</c:v>
                </c:pt>
                <c:pt idx="220" formatCode="#,##0.00">
                  <c:v>0.84997731276796884</c:v>
                </c:pt>
                <c:pt idx="221" formatCode="#,##0.00">
                  <c:v>-0.30116417064349754</c:v>
                </c:pt>
                <c:pt idx="222" formatCode="#,##0.00">
                  <c:v>0.18716936627798386</c:v>
                </c:pt>
                <c:pt idx="223" formatCode="#,##0.00">
                  <c:v>-2.4338883762409225E-3</c:v>
                </c:pt>
                <c:pt idx="224" formatCode="#,##0.00">
                  <c:v>0.17773079805427638</c:v>
                </c:pt>
                <c:pt idx="225" formatCode="#,##0.00">
                  <c:v>0.43001138490543767</c:v>
                </c:pt>
                <c:pt idx="226" formatCode="#,##0.00">
                  <c:v>-0.24643429318965682</c:v>
                </c:pt>
                <c:pt idx="227" formatCode="#,##0.00">
                  <c:v>-0.59127302912691526</c:v>
                </c:pt>
                <c:pt idx="228" formatCode="#,##0.00">
                  <c:v>-0.8120616340756337</c:v>
                </c:pt>
                <c:pt idx="229" formatCode="#,##0.00">
                  <c:v>-1.4142870338560209</c:v>
                </c:pt>
                <c:pt idx="230" formatCode="#,##0.00">
                  <c:v>-0.9051285401485365</c:v>
                </c:pt>
                <c:pt idx="231" formatCode="#,##0.00">
                  <c:v>-0.90441835867952625</c:v>
                </c:pt>
                <c:pt idx="232" formatCode="#,##0.00">
                  <c:v>0.96513852406563405</c:v>
                </c:pt>
                <c:pt idx="233" formatCode="#,##0.00">
                  <c:v>0.71269536013938151</c:v>
                </c:pt>
                <c:pt idx="234" formatCode="#,##0.00">
                  <c:v>-0.5179449316599416</c:v>
                </c:pt>
                <c:pt idx="235" formatCode="#,##0.00">
                  <c:v>-0.41194010422356264</c:v>
                </c:pt>
                <c:pt idx="236" formatCode="#,##0.00">
                  <c:v>-1.2225718224526227</c:v>
                </c:pt>
                <c:pt idx="237" formatCode="#,##0.00">
                  <c:v>-1.0553760634598008</c:v>
                </c:pt>
                <c:pt idx="238" formatCode="#,##0.00">
                  <c:v>-2.8890978050734484</c:v>
                </c:pt>
                <c:pt idx="239" formatCode="#,##0.00">
                  <c:v>-1.9216319861803943</c:v>
                </c:pt>
                <c:pt idx="240" formatCode="#,##0.00">
                  <c:v>-1.4498004529861386</c:v>
                </c:pt>
                <c:pt idx="241" formatCode="#,##0.00">
                  <c:v>-2.0406325203623732</c:v>
                </c:pt>
                <c:pt idx="242" formatCode="#,##0.00">
                  <c:v>-1.8471747937645722</c:v>
                </c:pt>
                <c:pt idx="243" formatCode="#,##0.00">
                  <c:v>-5.2963283087778867</c:v>
                </c:pt>
                <c:pt idx="244" formatCode="#,##0.00">
                  <c:v>-6.5245535997608624</c:v>
                </c:pt>
                <c:pt idx="245" formatCode="#,##0.00">
                  <c:v>-5.2889877016036309</c:v>
                </c:pt>
                <c:pt idx="246" formatCode="#,##0.00">
                  <c:v>-4.0249236282884464</c:v>
                </c:pt>
                <c:pt idx="247" formatCode="#,##0.00">
                  <c:v>-3.1948057725458501</c:v>
                </c:pt>
                <c:pt idx="248" formatCode="#,##0.00">
                  <c:v>-2.6475127325654046</c:v>
                </c:pt>
                <c:pt idx="249" formatCode="#,##0.00">
                  <c:v>7.3188043716432283E-2</c:v>
                </c:pt>
                <c:pt idx="250" formatCode="#,##0.00">
                  <c:v>3.1391015691930146</c:v>
                </c:pt>
                <c:pt idx="251" formatCode="#,##0.00">
                  <c:v>2.0770333380354389</c:v>
                </c:pt>
                <c:pt idx="252" formatCode="#,##0.00">
                  <c:v>1.6040886808507571</c:v>
                </c:pt>
                <c:pt idx="253" formatCode="#,##0.00">
                  <c:v>2.2474771188821352</c:v>
                </c:pt>
                <c:pt idx="254" formatCode="#,##0.00">
                  <c:v>2.0796769438641505</c:v>
                </c:pt>
                <c:pt idx="255" formatCode="#,##0.00">
                  <c:v>2.5601036361112106</c:v>
                </c:pt>
                <c:pt idx="256" formatCode="#,##0.00">
                  <c:v>1.6756775598103513</c:v>
                </c:pt>
                <c:pt idx="257" formatCode="#,##0.00">
                  <c:v>2.0958590821239298</c:v>
                </c:pt>
                <c:pt idx="258" formatCode="#,##0.00">
                  <c:v>2.8731419386574641</c:v>
                </c:pt>
                <c:pt idx="259" formatCode="#,##0.00">
                  <c:v>2.3062022913395541</c:v>
                </c:pt>
                <c:pt idx="260" formatCode="#,##0.00">
                  <c:v>2.7826189851452465</c:v>
                </c:pt>
                <c:pt idx="261" formatCode="#,##0.00">
                  <c:v>2.7448954523841884</c:v>
                </c:pt>
                <c:pt idx="262" formatCode="#,##0.00">
                  <c:v>3.4039465844873051</c:v>
                </c:pt>
                <c:pt idx="263" formatCode="#,##0.00">
                  <c:v>3.5074926436103215</c:v>
                </c:pt>
                <c:pt idx="264" formatCode="#,##0.00">
                  <c:v>3.8652834875407827</c:v>
                </c:pt>
                <c:pt idx="265" formatCode="#,##0.00">
                  <c:v>4.9356646118398073</c:v>
                </c:pt>
                <c:pt idx="266" formatCode="#,##0.00">
                  <c:v>5.2937895210817709</c:v>
                </c:pt>
                <c:pt idx="267" formatCode="#,##0.00">
                  <c:v>6.1841078519683679</c:v>
                </c:pt>
                <c:pt idx="268" formatCode="#,##0.00">
                  <c:v>6.5208723491962051</c:v>
                </c:pt>
                <c:pt idx="269" formatCode="#,##0.00">
                  <c:v>8.19034302666266</c:v>
                </c:pt>
                <c:pt idx="270" formatCode="#,##0.00">
                  <c:v>10.633949887338655</c:v>
                </c:pt>
                <c:pt idx="271" formatCode="#,##0.00">
                  <c:v>4.7527417129908045</c:v>
                </c:pt>
                <c:pt idx="272" formatCode="#,##0.00">
                  <c:v>4.9357432182466354</c:v>
                </c:pt>
                <c:pt idx="273" formatCode="#,##0.00">
                  <c:v>4.275313690377236</c:v>
                </c:pt>
                <c:pt idx="274" formatCode="#,##0.00">
                  <c:v>4.1398970411406166</c:v>
                </c:pt>
                <c:pt idx="275" formatCode="#,##0.00">
                  <c:v>2.9559751379124366</c:v>
                </c:pt>
                <c:pt idx="276" formatCode="#,##0.00">
                  <c:v>0.52125205978488243</c:v>
                </c:pt>
                <c:pt idx="277" formatCode="#,##0.00">
                  <c:v>4.7999020794580183</c:v>
                </c:pt>
                <c:pt idx="278" formatCode="#,##0.00">
                  <c:v>3.1935459770354502</c:v>
                </c:pt>
                <c:pt idx="279" formatCode="#,##0.00">
                  <c:v>3.8832572178507441</c:v>
                </c:pt>
                <c:pt idx="280" formatCode="#,##0.00">
                  <c:v>2.7313755503421078</c:v>
                </c:pt>
                <c:pt idx="281" formatCode="#,##0.00">
                  <c:v>1.8642037027888581</c:v>
                </c:pt>
                <c:pt idx="282" formatCode="#,##0.00">
                  <c:v>0.76586958224205137</c:v>
                </c:pt>
                <c:pt idx="283" formatCode="#,##0.00">
                  <c:v>1.2813134050764452</c:v>
                </c:pt>
                <c:pt idx="284" formatCode="#,##0.00">
                  <c:v>1.8098783600814405</c:v>
                </c:pt>
                <c:pt idx="285" formatCode="#,##0.00">
                  <c:v>1.774740746715131</c:v>
                </c:pt>
                <c:pt idx="286" formatCode="#,##0.00">
                  <c:v>1.8853748683115512</c:v>
                </c:pt>
                <c:pt idx="287" formatCode="#,##0.00">
                  <c:v>1.8879153256676329</c:v>
                </c:pt>
                <c:pt idx="288" formatCode="#,##0.00">
                  <c:v>2.2126584712916841</c:v>
                </c:pt>
                <c:pt idx="289" formatCode="#,##0.00">
                  <c:v>2.4640270501942618</c:v>
                </c:pt>
                <c:pt idx="290" formatCode="#,##0.00">
                  <c:v>3.4768864413053713</c:v>
                </c:pt>
                <c:pt idx="291" formatCode="#,##0.00">
                  <c:v>3.3359424075351418</c:v>
                </c:pt>
                <c:pt idx="292" formatCode="#,##0.00">
                  <c:v>3.3093956352080012</c:v>
                </c:pt>
                <c:pt idx="293" formatCode="#,##0.00">
                  <c:v>3.4789389189239017</c:v>
                </c:pt>
                <c:pt idx="294" formatCode="#,##0.00">
                  <c:v>2.90738713440295</c:v>
                </c:pt>
                <c:pt idx="295" formatCode="#,##0.00">
                  <c:v>3.6611100545329567</c:v>
                </c:pt>
                <c:pt idx="296" formatCode="#,##0.00">
                  <c:v>2.5741597664647564</c:v>
                </c:pt>
                <c:pt idx="297" formatCode="#,##0.00">
                  <c:v>2.6308234346890114</c:v>
                </c:pt>
                <c:pt idx="298" formatCode="#,##0.00">
                  <c:v>2.4503013412318309</c:v>
                </c:pt>
                <c:pt idx="299" formatCode="#,##0.00">
                  <c:v>2.2191304660529321</c:v>
                </c:pt>
                <c:pt idx="300" formatCode="#,##0.00">
                  <c:v>4.0478756932778914</c:v>
                </c:pt>
                <c:pt idx="301" formatCode="#,##0.00">
                  <c:v>2.1147560622513328</c:v>
                </c:pt>
                <c:pt idx="302" formatCode="#,##0.00">
                  <c:v>1.4884396280414824</c:v>
                </c:pt>
                <c:pt idx="303" formatCode="#,##0.00">
                  <c:v>2.0904472202699642</c:v>
                </c:pt>
                <c:pt idx="304" formatCode="#,##0.00">
                  <c:v>1.0341912698455191</c:v>
                </c:pt>
                <c:pt idx="305" formatCode="#,##0.00">
                  <c:v>1.4939900220079849</c:v>
                </c:pt>
                <c:pt idx="306" formatCode="#,##0.00">
                  <c:v>0.43349477273437742</c:v>
                </c:pt>
                <c:pt idx="307" formatCode="#,##0.00">
                  <c:v>1.1734404477055094</c:v>
                </c:pt>
                <c:pt idx="308" formatCode="#,##0.00">
                  <c:v>1.2566348860829413</c:v>
                </c:pt>
                <c:pt idx="309" formatCode="#,##0.00">
                  <c:v>0.20268832323140362</c:v>
                </c:pt>
                <c:pt idx="310" formatCode="#,##0.00">
                  <c:v>1.3489326261179269</c:v>
                </c:pt>
                <c:pt idx="311" formatCode="#,##0.00">
                  <c:v>1.1674615920997278</c:v>
                </c:pt>
                <c:pt idx="312" formatCode="#,##0.00">
                  <c:v>-0.72797354058655728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23-497C-9B79-42E7B7CF1761}"/>
            </c:ext>
          </c:extLst>
        </c:ser>
        <c:ser>
          <c:idx val="2"/>
          <c:order val="2"/>
          <c:tx>
            <c:strRef>
              <c:f>'איור 14 נתונים'!$U$1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-2.2738586151586477E-3"/>
                  <c:y val="1.081967099835385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-1.4%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23-497C-9B79-42E7B7CF1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נתונים'!$U$2:$U$350</c:f>
              <c:numCache>
                <c:formatCode>General</c:formatCode>
                <c:ptCount val="349"/>
                <c:pt idx="123" formatCode="#,##0.00">
                  <c:v>1.2688622528451265</c:v>
                </c:pt>
                <c:pt idx="124" formatCode="#,##0.00">
                  <c:v>3.7320056546709335</c:v>
                </c:pt>
                <c:pt idx="125" formatCode="#,##0.00">
                  <c:v>3.1236280095580993</c:v>
                </c:pt>
                <c:pt idx="126" formatCode="#,##0.00">
                  <c:v>1.3618706250658974</c:v>
                </c:pt>
                <c:pt idx="127" formatCode="#,##0.00">
                  <c:v>0.49369054819836666</c:v>
                </c:pt>
                <c:pt idx="128" formatCode="#,##0.00">
                  <c:v>-0.2086274457333559</c:v>
                </c:pt>
                <c:pt idx="129" formatCode="#,##0.00">
                  <c:v>-1.1937241609673466</c:v>
                </c:pt>
                <c:pt idx="130" formatCode="#,##0.00">
                  <c:v>0.93325806282604784</c:v>
                </c:pt>
                <c:pt idx="131" formatCode="#,##0.00">
                  <c:v>3.8392307433093187</c:v>
                </c:pt>
                <c:pt idx="132" formatCode="#,##0.00">
                  <c:v>7.8134866568779993</c:v>
                </c:pt>
                <c:pt idx="133" formatCode="#,##0.00">
                  <c:v>6.2908747327752756</c:v>
                </c:pt>
                <c:pt idx="134" formatCode="#,##0.00">
                  <c:v>4.9329659551411886</c:v>
                </c:pt>
                <c:pt idx="135" formatCode="#,##0.00">
                  <c:v>2.3320970502910043</c:v>
                </c:pt>
                <c:pt idx="136" formatCode="#,##0.00">
                  <c:v>2.2945595350008396</c:v>
                </c:pt>
                <c:pt idx="137" formatCode="#,##0.00">
                  <c:v>2.6362022061115375</c:v>
                </c:pt>
                <c:pt idx="138" formatCode="#,##0.00">
                  <c:v>-7.9630720531909116E-2</c:v>
                </c:pt>
                <c:pt idx="139" formatCode="#,##0.00">
                  <c:v>-1.1060312047272425</c:v>
                </c:pt>
                <c:pt idx="140" formatCode="#,##0.00">
                  <c:v>-1.1802813556344716</c:v>
                </c:pt>
                <c:pt idx="141" formatCode="#,##0.00">
                  <c:v>-0.3077148744038638</c:v>
                </c:pt>
                <c:pt idx="142" formatCode="#,##0.00">
                  <c:v>0.76597173731609569</c:v>
                </c:pt>
                <c:pt idx="143" formatCode="#,##0.00">
                  <c:v>-1.3695900882032763</c:v>
                </c:pt>
                <c:pt idx="144" formatCode="#,##0.00">
                  <c:v>-0.55699276449466817</c:v>
                </c:pt>
                <c:pt idx="145" formatCode="#,##0.00">
                  <c:v>-0.84263583318485713</c:v>
                </c:pt>
                <c:pt idx="146" formatCode="#,##0.00">
                  <c:v>3.3350244034145993</c:v>
                </c:pt>
                <c:pt idx="147" formatCode="#,##0.00">
                  <c:v>3.6776766126006999</c:v>
                </c:pt>
                <c:pt idx="148" formatCode="#,##0.00">
                  <c:v>0.84853732940246562</c:v>
                </c:pt>
                <c:pt idx="149" formatCode="#,##0.00">
                  <c:v>-4.2208637948214172</c:v>
                </c:pt>
                <c:pt idx="150" formatCode="#,##0.00">
                  <c:v>-6.2454116258954588</c:v>
                </c:pt>
                <c:pt idx="151" formatCode="#,##0.00">
                  <c:v>1.7798406873303252</c:v>
                </c:pt>
                <c:pt idx="152" formatCode="#,##0.00">
                  <c:v>7.6346957202060306</c:v>
                </c:pt>
                <c:pt idx="153" formatCode="#,##0.00">
                  <c:v>8.5653315155391532</c:v>
                </c:pt>
                <c:pt idx="154" formatCode="#,##0.00">
                  <c:v>2.0714961217022765</c:v>
                </c:pt>
                <c:pt idx="155" formatCode="#,##0.00">
                  <c:v>0.25466637265645353</c:v>
                </c:pt>
                <c:pt idx="156" formatCode="#,##0.00">
                  <c:v>-0.63314418631612579</c:v>
                </c:pt>
                <c:pt idx="157" formatCode="#,##0.00">
                  <c:v>1.4152669530471673</c:v>
                </c:pt>
                <c:pt idx="158" formatCode="#,##0.00">
                  <c:v>0.75426835090453004</c:v>
                </c:pt>
                <c:pt idx="159" formatCode="#,##0.00">
                  <c:v>-5.4470079672130911E-2</c:v>
                </c:pt>
                <c:pt idx="160" formatCode="#,##0.00">
                  <c:v>-2.7255550434265086</c:v>
                </c:pt>
                <c:pt idx="161" formatCode="#,##0.00">
                  <c:v>-0.55378679401321129</c:v>
                </c:pt>
                <c:pt idx="162" formatCode="#,##0.00">
                  <c:v>0.84196595780219319</c:v>
                </c:pt>
                <c:pt idx="163" formatCode="#,##0.00">
                  <c:v>3.5794739941796161</c:v>
                </c:pt>
                <c:pt idx="164" formatCode="#,##0.00">
                  <c:v>1.9476174348878716</c:v>
                </c:pt>
                <c:pt idx="165" formatCode="#,##0.00">
                  <c:v>0.82197837661206474</c:v>
                </c:pt>
                <c:pt idx="166" formatCode="#,##0.00">
                  <c:v>-1.7240571944050376</c:v>
                </c:pt>
                <c:pt idx="167" formatCode="#,##0.00">
                  <c:v>-2.2210653695600047</c:v>
                </c:pt>
                <c:pt idx="168" formatCode="#,##0.00">
                  <c:v>-1.9082490424453646</c:v>
                </c:pt>
                <c:pt idx="169" formatCode="#,##0.00">
                  <c:v>-2.3048880953856155</c:v>
                </c:pt>
                <c:pt idx="170" formatCode="#,##0.00">
                  <c:v>-3.0516318467796455</c:v>
                </c:pt>
                <c:pt idx="171" formatCode="#,##0.00">
                  <c:v>-2.5995909118588401</c:v>
                </c:pt>
                <c:pt idx="172" formatCode="#,##0.00">
                  <c:v>-2.4640429052395052</c:v>
                </c:pt>
                <c:pt idx="173" formatCode="#,##0.00">
                  <c:v>-1.7372138095572254</c:v>
                </c:pt>
                <c:pt idx="174" formatCode="#,##0.00">
                  <c:v>-1.2857824350100189</c:v>
                </c:pt>
                <c:pt idx="175" formatCode="#,##0.00">
                  <c:v>-1.8218378869197305</c:v>
                </c:pt>
                <c:pt idx="176" formatCode="#,##0.00">
                  <c:v>-2.6348388489460306</c:v>
                </c:pt>
                <c:pt idx="177" formatCode="#,##0.00">
                  <c:v>-2.0209825339926324</c:v>
                </c:pt>
                <c:pt idx="178" formatCode="#,##0.00">
                  <c:v>-0.25180620746706461</c:v>
                </c:pt>
                <c:pt idx="179" formatCode="#,##0.00">
                  <c:v>-0.52734193371071214</c:v>
                </c:pt>
                <c:pt idx="180" formatCode="#,##0.00">
                  <c:v>-3.0830359279768071</c:v>
                </c:pt>
                <c:pt idx="181" formatCode="#,##0.00">
                  <c:v>-5.8775090238585737</c:v>
                </c:pt>
                <c:pt idx="182" formatCode="#,##0.00">
                  <c:v>-4.1714196236768313</c:v>
                </c:pt>
                <c:pt idx="183" formatCode="#,##0.00">
                  <c:v>-0.34522294794093744</c:v>
                </c:pt>
                <c:pt idx="184" formatCode="#,##0.00">
                  <c:v>1.1255354546463758</c:v>
                </c:pt>
                <c:pt idx="185" formatCode="#,##0.00">
                  <c:v>0.30514895192945701</c:v>
                </c:pt>
                <c:pt idx="186" formatCode="#,##0.00">
                  <c:v>-1.3952392048887097</c:v>
                </c:pt>
                <c:pt idx="187" formatCode="#,##0.00">
                  <c:v>-1.3712320037628234</c:v>
                </c:pt>
                <c:pt idx="188" formatCode="#,##0.00">
                  <c:v>-5.4897979253070828</c:v>
                </c:pt>
                <c:pt idx="189" formatCode="#,##0.00">
                  <c:v>-6.6931111512770087</c:v>
                </c:pt>
                <c:pt idx="190" formatCode="#,##0.00">
                  <c:v>-6.5249070280517962</c:v>
                </c:pt>
                <c:pt idx="191" formatCode="#,##0.00">
                  <c:v>-3.477594192093203</c:v>
                </c:pt>
                <c:pt idx="192" formatCode="#,##0.00">
                  <c:v>-2.5228137810414331</c:v>
                </c:pt>
                <c:pt idx="193" formatCode="#,##0.00">
                  <c:v>-3.2105186624933779</c:v>
                </c:pt>
                <c:pt idx="194" formatCode="#,##0.00">
                  <c:v>-4.7320967895053361</c:v>
                </c:pt>
                <c:pt idx="195" formatCode="#,##0.00">
                  <c:v>-3.8462164625300832</c:v>
                </c:pt>
                <c:pt idx="196" formatCode="#,##0.00">
                  <c:v>-1.6330368554263175</c:v>
                </c:pt>
                <c:pt idx="197" formatCode="#,##0.00">
                  <c:v>2.5212789248517664</c:v>
                </c:pt>
                <c:pt idx="198" formatCode="#,##0.00">
                  <c:v>1.1130929062062034</c:v>
                </c:pt>
                <c:pt idx="199" formatCode="#,##0.00">
                  <c:v>-2.5533155624564485</c:v>
                </c:pt>
                <c:pt idx="200" formatCode="#,##0.00">
                  <c:v>-2.6259527282742834</c:v>
                </c:pt>
                <c:pt idx="201" formatCode="#,##0.00">
                  <c:v>-2.3945137681025463</c:v>
                </c:pt>
                <c:pt idx="202" formatCode="#,##0.00">
                  <c:v>1.1818731560919282</c:v>
                </c:pt>
                <c:pt idx="203" formatCode="#,##0.00">
                  <c:v>-1.33224670453711</c:v>
                </c:pt>
                <c:pt idx="204" formatCode="#,##0.00">
                  <c:v>-0.30992757952374994</c:v>
                </c:pt>
                <c:pt idx="205" formatCode="#,##0.00">
                  <c:v>-1.7133948187849302</c:v>
                </c:pt>
                <c:pt idx="206" formatCode="#,##0.00">
                  <c:v>-2.0364685962251827</c:v>
                </c:pt>
                <c:pt idx="207" formatCode="#,##0.00">
                  <c:v>-3.0152326706859633</c:v>
                </c:pt>
                <c:pt idx="208" formatCode="#,##0.00">
                  <c:v>-0.10703719133040579</c:v>
                </c:pt>
                <c:pt idx="209" formatCode="#,##0.00">
                  <c:v>-3.2575948983263214</c:v>
                </c:pt>
                <c:pt idx="210" formatCode="#,##0.00">
                  <c:v>-4.8826958999207974</c:v>
                </c:pt>
                <c:pt idx="211" formatCode="#,##0.00">
                  <c:v>-5.0917821310927476</c:v>
                </c:pt>
                <c:pt idx="212" formatCode="#,##0.00">
                  <c:v>0.10503574749147759</c:v>
                </c:pt>
                <c:pt idx="213" formatCode="#,##0.00">
                  <c:v>2.5293942077257769</c:v>
                </c:pt>
                <c:pt idx="214" formatCode="#,##0.00">
                  <c:v>1.4537752069830656</c:v>
                </c:pt>
                <c:pt idx="215" formatCode="#,##0.00">
                  <c:v>1.7338481375732906</c:v>
                </c:pt>
                <c:pt idx="216" formatCode="#,##0.00">
                  <c:v>1.3333904801742236</c:v>
                </c:pt>
                <c:pt idx="217" formatCode="#,##0.00">
                  <c:v>1.9418329621017305</c:v>
                </c:pt>
                <c:pt idx="218" formatCode="#,##0.00">
                  <c:v>0.38634559774235466</c:v>
                </c:pt>
                <c:pt idx="219" formatCode="#,##0.00">
                  <c:v>0.15762980560709572</c:v>
                </c:pt>
                <c:pt idx="220" formatCode="#,##0.00">
                  <c:v>-0.23018393472564735</c:v>
                </c:pt>
                <c:pt idx="221" formatCode="#,##0.00">
                  <c:v>-0.98396543331766839</c:v>
                </c:pt>
                <c:pt idx="222" formatCode="#,##0.00">
                  <c:v>0.2167176390723391</c:v>
                </c:pt>
                <c:pt idx="223" formatCode="#,##0.00">
                  <c:v>0.22583605552988217</c:v>
                </c:pt>
                <c:pt idx="224" formatCode="#,##0.00">
                  <c:v>1.3530565202444667</c:v>
                </c:pt>
                <c:pt idx="225" formatCode="#,##0.00">
                  <c:v>0.64375908915064173</c:v>
                </c:pt>
                <c:pt idx="226" formatCode="#,##0.00">
                  <c:v>-0.7164792747678117</c:v>
                </c:pt>
                <c:pt idx="227" formatCode="#,##0.00">
                  <c:v>-2.4983030877246404</c:v>
                </c:pt>
                <c:pt idx="228" formatCode="#,##0.00">
                  <c:v>-2.2468237839998406</c:v>
                </c:pt>
                <c:pt idx="229" formatCode="#,##0.00">
                  <c:v>-2.1071902965576483</c:v>
                </c:pt>
                <c:pt idx="230" formatCode="#,##0.00">
                  <c:v>0.71407842757433837</c:v>
                </c:pt>
                <c:pt idx="231" formatCode="#,##0.00">
                  <c:v>0.45642178554898827</c:v>
                </c:pt>
                <c:pt idx="232" formatCode="#,##0.00">
                  <c:v>4.1338912231190905</c:v>
                </c:pt>
                <c:pt idx="233" formatCode="#,##0.00">
                  <c:v>0.71131231169763165</c:v>
                </c:pt>
                <c:pt idx="234" formatCode="#,##0.00">
                  <c:v>-1.4828608792443188</c:v>
                </c:pt>
                <c:pt idx="235" formatCode="#,##0.00">
                  <c:v>-4.7593290012110767</c:v>
                </c:pt>
                <c:pt idx="236" formatCode="#,##0.00">
                  <c:v>-3.1193210235106461</c:v>
                </c:pt>
                <c:pt idx="237" formatCode="#,##0.00">
                  <c:v>-0.62603630883564243</c:v>
                </c:pt>
                <c:pt idx="238" formatCode="#,##0.00">
                  <c:v>-0.98214107256225924</c:v>
                </c:pt>
                <c:pt idx="239" formatCode="#,##0.00">
                  <c:v>-0.70913649780850463</c:v>
                </c:pt>
                <c:pt idx="240" formatCode="#,##0.00">
                  <c:v>-2.2667359738234083</c:v>
                </c:pt>
                <c:pt idx="241" formatCode="#,##0.00">
                  <c:v>-3.0878087957561973</c:v>
                </c:pt>
                <c:pt idx="242" formatCode="#,##0.00">
                  <c:v>-2.9721692796722543</c:v>
                </c:pt>
                <c:pt idx="243" formatCode="#,##0.00">
                  <c:v>-8.2320075854970813</c:v>
                </c:pt>
                <c:pt idx="244" formatCode="#,##0.00">
                  <c:v>-9.839422975080204</c:v>
                </c:pt>
                <c:pt idx="245" formatCode="#,##0.00">
                  <c:v>-7.5504854226561946</c:v>
                </c:pt>
                <c:pt idx="246" formatCode="#,##0.00">
                  <c:v>0.37503319185756556</c:v>
                </c:pt>
                <c:pt idx="247" formatCode="#,##0.00">
                  <c:v>3.9395037015454548</c:v>
                </c:pt>
                <c:pt idx="248" formatCode="#,##0.00">
                  <c:v>2.5154844834482937</c:v>
                </c:pt>
                <c:pt idx="249" formatCode="#,##0.00">
                  <c:v>-0.22774940366925289</c:v>
                </c:pt>
                <c:pt idx="250" formatCode="#,##0.00">
                  <c:v>2.3448630565487294</c:v>
                </c:pt>
                <c:pt idx="251" formatCode="#,##0.00">
                  <c:v>1.6404574157450336</c:v>
                </c:pt>
                <c:pt idx="252" formatCode="#,##0.00">
                  <c:v>3.4695596717936317</c:v>
                </c:pt>
                <c:pt idx="253" formatCode="#,##0.00">
                  <c:v>2.1501838485030289</c:v>
                </c:pt>
                <c:pt idx="254" formatCode="#,##0.00">
                  <c:v>2.5207944740071264</c:v>
                </c:pt>
                <c:pt idx="255" formatCode="#,##0.00">
                  <c:v>1.6586413551472834</c:v>
                </c:pt>
                <c:pt idx="256" formatCode="#,##0.00">
                  <c:v>1.2033754396224561</c:v>
                </c:pt>
                <c:pt idx="257" formatCode="#,##0.00">
                  <c:v>1.6726849923081932</c:v>
                </c:pt>
                <c:pt idx="258" formatCode="#,##0.00">
                  <c:v>4.1021519789897765</c:v>
                </c:pt>
                <c:pt idx="259" formatCode="#,##0.00">
                  <c:v>3.4210467962187963</c:v>
                </c:pt>
                <c:pt idx="260" formatCode="#,##0.00">
                  <c:v>3.9046698358045306</c:v>
                </c:pt>
                <c:pt idx="261" formatCode="#,##0.00">
                  <c:v>1.4053344800393885</c:v>
                </c:pt>
                <c:pt idx="262" formatCode="#,##0.00">
                  <c:v>3.3868492002000927</c:v>
                </c:pt>
                <c:pt idx="263" formatCode="#,##0.00">
                  <c:v>3.1118336673177538</c:v>
                </c:pt>
                <c:pt idx="264" formatCode="#,##0.00">
                  <c:v>6.3849073548563506</c:v>
                </c:pt>
                <c:pt idx="265" formatCode="#,##0.00">
                  <c:v>6.5076824829594315</c:v>
                </c:pt>
                <c:pt idx="266" formatCode="#,##0.00">
                  <c:v>7.5219178768607842</c:v>
                </c:pt>
                <c:pt idx="267" formatCode="#,##0.00">
                  <c:v>5.9836873543487101</c:v>
                </c:pt>
                <c:pt idx="268" formatCode="#,##0.00">
                  <c:v>6.5340638488603275</c:v>
                </c:pt>
                <c:pt idx="269" formatCode="#,##0.00">
                  <c:v>8.8629235355737634</c:v>
                </c:pt>
                <c:pt idx="270" formatCode="#,##0.00">
                  <c:v>15.488252703937878</c:v>
                </c:pt>
                <c:pt idx="271" formatCode="#,##0.00">
                  <c:v>3.0012044969591312</c:v>
                </c:pt>
                <c:pt idx="272" formatCode="#,##0.00">
                  <c:v>1.1502341397940707</c:v>
                </c:pt>
                <c:pt idx="273" formatCode="#,##0.00">
                  <c:v>-5.8489431552736226</c:v>
                </c:pt>
                <c:pt idx="274" formatCode="#,##0.00">
                  <c:v>5.2911779886957166</c:v>
                </c:pt>
                <c:pt idx="275" formatCode="#,##0.00">
                  <c:v>4.793952349619568</c:v>
                </c:pt>
                <c:pt idx="276" formatCode="#,##0.00">
                  <c:v>7.3224502655467205</c:v>
                </c:pt>
                <c:pt idx="277" formatCode="#,##0.00">
                  <c:v>4.3109184042289916</c:v>
                </c:pt>
                <c:pt idx="278" formatCode="#,##0.00">
                  <c:v>1.6175809056904633</c:v>
                </c:pt>
                <c:pt idx="279" formatCode="#,##0.00">
                  <c:v>0.55427455754393229</c:v>
                </c:pt>
                <c:pt idx="280" formatCode="#,##0.00">
                  <c:v>1.1757511478064808</c:v>
                </c:pt>
                <c:pt idx="281" formatCode="#,##0.00">
                  <c:v>2.1114250459607575</c:v>
                </c:pt>
                <c:pt idx="282" formatCode="#,##0.00">
                  <c:v>0.97790986354089338</c:v>
                </c:pt>
                <c:pt idx="283" formatCode="#,##0.00">
                  <c:v>1.3869858012880654</c:v>
                </c:pt>
                <c:pt idx="284" formatCode="#,##0.00">
                  <c:v>1.5092221759625213</c:v>
                </c:pt>
                <c:pt idx="285" formatCode="#,##0.00">
                  <c:v>2.5778595344146726</c:v>
                </c:pt>
                <c:pt idx="286" formatCode="#,##0.00">
                  <c:v>2.3862138716870263</c:v>
                </c:pt>
                <c:pt idx="287" formatCode="#,##0.00">
                  <c:v>2.2680212386523957</c:v>
                </c:pt>
                <c:pt idx="288" formatCode="#,##0.00">
                  <c:v>1.8487576089831315</c:v>
                </c:pt>
                <c:pt idx="289" formatCode="#,##0.00">
                  <c:v>2.5418993664557021</c:v>
                </c:pt>
                <c:pt idx="290" formatCode="#,##0.00">
                  <c:v>4.7000411066906223</c:v>
                </c:pt>
                <c:pt idx="291" formatCode="#,##0.00">
                  <c:v>4.8448429213984623</c:v>
                </c:pt>
                <c:pt idx="292" formatCode="#,##0.00">
                  <c:v>4.0826363901282914</c:v>
                </c:pt>
                <c:pt idx="293" formatCode="#,##0.00">
                  <c:v>2.2720782781252113</c:v>
                </c:pt>
                <c:pt idx="294" formatCode="#,##0.00">
                  <c:v>1.0057341091072924</c:v>
                </c:pt>
                <c:pt idx="295" formatCode="#,##0.00">
                  <c:v>3.2412908668132845</c:v>
                </c:pt>
                <c:pt idx="296" formatCode="#,##0.00">
                  <c:v>2.8771335142276699</c:v>
                </c:pt>
                <c:pt idx="297" formatCode="#,##0.00">
                  <c:v>4.2820589522609032</c:v>
                </c:pt>
                <c:pt idx="298" formatCode="#,##0.00">
                  <c:v>1.6653720307477027</c:v>
                </c:pt>
                <c:pt idx="299" formatCode="#,##0.00">
                  <c:v>1.56533601114488</c:v>
                </c:pt>
                <c:pt idx="300" formatCode="#,##0.00">
                  <c:v>3.8142183329906265</c:v>
                </c:pt>
                <c:pt idx="301" formatCode="#,##0.00">
                  <c:v>2.5661264732244726</c:v>
                </c:pt>
                <c:pt idx="302" formatCode="#,##0.00">
                  <c:v>1.4116014641491592</c:v>
                </c:pt>
                <c:pt idx="303" formatCode="#,##0.00">
                  <c:v>0.39529826448283512</c:v>
                </c:pt>
                <c:pt idx="304" formatCode="#,##0.00">
                  <c:v>-0.47486283674204044</c:v>
                </c:pt>
                <c:pt idx="305" formatCode="#,##0.00">
                  <c:v>1.5764455137714517</c:v>
                </c:pt>
                <c:pt idx="306" formatCode="#,##0.00">
                  <c:v>0.47170581327251604</c:v>
                </c:pt>
                <c:pt idx="307" formatCode="#,##0.00">
                  <c:v>2.8490424005595427</c:v>
                </c:pt>
                <c:pt idx="308" formatCode="#,##0.00">
                  <c:v>0.93783117330530352</c:v>
                </c:pt>
                <c:pt idx="309" formatCode="#,##0.00">
                  <c:v>-6.5608860437260663E-2</c:v>
                </c:pt>
                <c:pt idx="310" formatCode="#,##0.00">
                  <c:v>-0.12929722331078697</c:v>
                </c:pt>
                <c:pt idx="311" formatCode="#,##0.00">
                  <c:v>1.3976144129373536</c:v>
                </c:pt>
                <c:pt idx="312" formatCode="#,##0.00">
                  <c:v>-1.3859480707133942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23-497C-9B79-42E7B7CF1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6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9667774086378731E-3"/>
              <c:y val="0.1072732020746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267752582670451"/>
          <c:w val="1"/>
          <c:h val="4.7304968519601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איור 4ג: בלתי סחירים- שיעור האינפלציה </a:t>
            </a:r>
            <a:endParaRPr lang="he-IL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he-IL" sz="1100" b="1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בטווחים שונים</a:t>
            </a:r>
            <a:endParaRPr lang="he-IL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מנוכה עונתיות, ינואר 2022 עד ינואר 2026</a:t>
            </a:r>
            <a:endParaRPr lang="he-IL" sz="11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5061182155127092"/>
          <c:y val="2.35647840445259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623833756718793"/>
          <c:w val="0.82508361460696888"/>
          <c:h val="0.70425600431284241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נתונים'!$P$1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42-4B81-9DCF-0DA2C1B155C9}"/>
                </c:ext>
              </c:extLst>
            </c:dLbl>
            <c:dLbl>
              <c:idx val="312"/>
              <c:layout>
                <c:manualLayout>
                  <c:x val="-8.6158267197252447E-3"/>
                  <c:y val="-4.488998585741858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2.9%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42-4B81-9DCF-0DA2C1B155C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נתונים'!$P$2:$P$350</c:f>
              <c:numCache>
                <c:formatCode>General</c:formatCode>
                <c:ptCount val="349"/>
                <c:pt idx="12" formatCode="#,##0.00">
                  <c:v>0.40479348616864197</c:v>
                </c:pt>
                <c:pt idx="13" formatCode="#,##0.00">
                  <c:v>0.95448973300416018</c:v>
                </c:pt>
                <c:pt idx="14" formatCode="#,##0.00">
                  <c:v>1.9258870495850955</c:v>
                </c:pt>
                <c:pt idx="15" formatCode="#,##0.00">
                  <c:v>2.7179487399380919</c:v>
                </c:pt>
                <c:pt idx="16" formatCode="#,##0.00">
                  <c:v>1.9507438524684506</c:v>
                </c:pt>
                <c:pt idx="17" formatCode="#,##0.00">
                  <c:v>1.9782315214924795</c:v>
                </c:pt>
                <c:pt idx="18" formatCode="#,##0.00">
                  <c:v>2.7550303496840733</c:v>
                </c:pt>
                <c:pt idx="19" formatCode="#,##0.00">
                  <c:v>3.3681932624827216</c:v>
                </c:pt>
                <c:pt idx="20" formatCode="#,##0.00">
                  <c:v>3.9657092622809698</c:v>
                </c:pt>
                <c:pt idx="21" formatCode="#,##0.00">
                  <c:v>3.5920334881699212</c:v>
                </c:pt>
                <c:pt idx="22" formatCode="#,##0.00">
                  <c:v>3.0614194192488009</c:v>
                </c:pt>
                <c:pt idx="23" formatCode="#,##0.00">
                  <c:v>2.9861717915032671</c:v>
                </c:pt>
                <c:pt idx="24" formatCode="#,##0.00">
                  <c:v>5.0509201025905837</c:v>
                </c:pt>
                <c:pt idx="25" formatCode="#,##0.00">
                  <c:v>6.2883320310700652</c:v>
                </c:pt>
                <c:pt idx="26" formatCode="#,##0.00">
                  <c:v>6.341091056156789</c:v>
                </c:pt>
                <c:pt idx="27" formatCode="#,##0.00">
                  <c:v>6.7996992296785796</c:v>
                </c:pt>
                <c:pt idx="28" formatCode="#,##0.00">
                  <c:v>7.3987394196776579</c:v>
                </c:pt>
                <c:pt idx="29" formatCode="#,##0.00">
                  <c:v>8.2479023517503016</c:v>
                </c:pt>
                <c:pt idx="30" formatCode="#,##0.00">
                  <c:v>7.8237452060863744</c:v>
                </c:pt>
                <c:pt idx="31" formatCode="#,##0.00">
                  <c:v>6.4878739042088407</c:v>
                </c:pt>
                <c:pt idx="32" formatCode="#,##0.00">
                  <c:v>6.8523182451027953</c:v>
                </c:pt>
                <c:pt idx="33" formatCode="#,##0.00">
                  <c:v>7.4993386190077116</c:v>
                </c:pt>
                <c:pt idx="34" formatCode="#,##0.00">
                  <c:v>6.9837101915859678</c:v>
                </c:pt>
                <c:pt idx="35" formatCode="#,##0.00">
                  <c:v>6.4836462072937584</c:v>
                </c:pt>
                <c:pt idx="36" formatCode="#,##0.00">
                  <c:v>5.1966701273020277</c:v>
                </c:pt>
                <c:pt idx="37" formatCode="#,##0.00">
                  <c:v>4.5931482387209899</c:v>
                </c:pt>
                <c:pt idx="38" formatCode="#,##0.00">
                  <c:v>3.9600680585921699</c:v>
                </c:pt>
                <c:pt idx="39" formatCode="#,##0.00">
                  <c:v>2.0221764384604102</c:v>
                </c:pt>
                <c:pt idx="40" formatCode="#,##0.00">
                  <c:v>0.70890341980005545</c:v>
                </c:pt>
                <c:pt idx="41" formatCode="#,##0.00">
                  <c:v>-1.4696431986876646</c:v>
                </c:pt>
                <c:pt idx="42" formatCode="#,##0.00">
                  <c:v>-2.7958966843576682</c:v>
                </c:pt>
                <c:pt idx="43" formatCode="#,##0.00">
                  <c:v>-1.9640826980873771</c:v>
                </c:pt>
                <c:pt idx="44" formatCode="#,##0.00">
                  <c:v>-2.9350345555489432</c:v>
                </c:pt>
                <c:pt idx="45" formatCode="#,##0.00">
                  <c:v>-3.4643010333011759</c:v>
                </c:pt>
                <c:pt idx="46" formatCode="#,##0.00">
                  <c:v>-2.50059249232506</c:v>
                </c:pt>
                <c:pt idx="47" formatCode="#,##0.00">
                  <c:v>-2.4025469727735338</c:v>
                </c:pt>
                <c:pt idx="48" formatCode="#,##0.00">
                  <c:v>-2.9898274136885172</c:v>
                </c:pt>
                <c:pt idx="49" formatCode="#,##0.00">
                  <c:v>-3.4445776521491611</c:v>
                </c:pt>
                <c:pt idx="50" formatCode="#,##0.00">
                  <c:v>-3.4840981888354161</c:v>
                </c:pt>
                <c:pt idx="51" formatCode="#,##0.00">
                  <c:v>-2.050737062832364</c:v>
                </c:pt>
                <c:pt idx="52" formatCode="#,##0.00">
                  <c:v>-1.1319180049840782</c:v>
                </c:pt>
                <c:pt idx="53" formatCode="#,##0.00">
                  <c:v>-0.39023473101293948</c:v>
                </c:pt>
                <c:pt idx="54" formatCode="#,##0.00">
                  <c:v>0.32190121952242468</c:v>
                </c:pt>
                <c:pt idx="55" formatCode="#,##0.00">
                  <c:v>0.39882983049983611</c:v>
                </c:pt>
                <c:pt idx="56" formatCode="#,##0.00">
                  <c:v>0.64788838135012572</c:v>
                </c:pt>
                <c:pt idx="57" formatCode="#,##0.00">
                  <c:v>0.29408544807283388</c:v>
                </c:pt>
                <c:pt idx="58" formatCode="#,##0.00">
                  <c:v>0.16364704818314646</c:v>
                </c:pt>
                <c:pt idx="59" formatCode="#,##0.00">
                  <c:v>0.7683942624468143</c:v>
                </c:pt>
                <c:pt idx="60" formatCode="#,##0.00">
                  <c:v>0.69264526001755478</c:v>
                </c:pt>
                <c:pt idx="61" formatCode="#,##0.00">
                  <c:v>0.66551738483306977</c:v>
                </c:pt>
                <c:pt idx="62" formatCode="#,##0.00">
                  <c:v>0.27945981029959821</c:v>
                </c:pt>
                <c:pt idx="63" formatCode="#,##0.00">
                  <c:v>1.3463905911947904E-2</c:v>
                </c:pt>
                <c:pt idx="64" formatCode="#,##0.00">
                  <c:v>-0.15888034975297671</c:v>
                </c:pt>
                <c:pt idx="65" formatCode="#,##0.00">
                  <c:v>0.51229179039833372</c:v>
                </c:pt>
                <c:pt idx="66" formatCode="#,##0.00">
                  <c:v>1.5975966280767251</c:v>
                </c:pt>
                <c:pt idx="67" formatCode="#,##0.00">
                  <c:v>1.8119290171551672</c:v>
                </c:pt>
                <c:pt idx="68" formatCode="#,##0.00">
                  <c:v>2.0414281353841046</c:v>
                </c:pt>
                <c:pt idx="69" formatCode="#,##0.00">
                  <c:v>2.8002221151209428</c:v>
                </c:pt>
                <c:pt idx="70" formatCode="#,##0.00">
                  <c:v>3.6714191664953155</c:v>
                </c:pt>
                <c:pt idx="71" formatCode="#,##0.00">
                  <c:v>3.2935625994334083</c:v>
                </c:pt>
                <c:pt idx="72" formatCode="#,##0.00">
                  <c:v>3.0210748914849317</c:v>
                </c:pt>
                <c:pt idx="73" formatCode="#,##0.00">
                  <c:v>3.1742836635824556</c:v>
                </c:pt>
                <c:pt idx="74" formatCode="#,##0.00">
                  <c:v>4.1631514296737393</c:v>
                </c:pt>
                <c:pt idx="75" formatCode="#,##0.00">
                  <c:v>4.1434375125815048</c:v>
                </c:pt>
                <c:pt idx="76" formatCode="#,##0.00">
                  <c:v>3.4721544418275574</c:v>
                </c:pt>
                <c:pt idx="77" formatCode="#,##0.00">
                  <c:v>2.9588576988393012</c:v>
                </c:pt>
                <c:pt idx="78" formatCode="#,##0.00">
                  <c:v>2.1899836262245787</c:v>
                </c:pt>
                <c:pt idx="79" formatCode="#,##0.00">
                  <c:v>1.6531777268688375</c:v>
                </c:pt>
                <c:pt idx="80" formatCode="#,##0.00">
                  <c:v>1.1420717963669835</c:v>
                </c:pt>
                <c:pt idx="81" formatCode="#,##0.00">
                  <c:v>8.7638658396183011E-2</c:v>
                </c:pt>
                <c:pt idx="82" formatCode="#,##0.00">
                  <c:v>-0.75443647624754417</c:v>
                </c:pt>
                <c:pt idx="83" formatCode="#,##0.00">
                  <c:v>-0.626126132551863</c:v>
                </c:pt>
                <c:pt idx="84" formatCode="#,##0.00">
                  <c:v>4.7466309982957533E-2</c:v>
                </c:pt>
                <c:pt idx="85" formatCode="#,##0.00">
                  <c:v>-0.28057451584815318</c:v>
                </c:pt>
                <c:pt idx="86" formatCode="#,##0.00">
                  <c:v>-0.9767220826271017</c:v>
                </c:pt>
                <c:pt idx="87" formatCode="#,##0.00">
                  <c:v>-0.98362802144348338</c:v>
                </c:pt>
                <c:pt idx="88" formatCode="#,##0.00">
                  <c:v>-0.89214415383619405</c:v>
                </c:pt>
                <c:pt idx="89" formatCode="#,##0.00">
                  <c:v>-0.35927414874965535</c:v>
                </c:pt>
                <c:pt idx="90" formatCode="#,##0.00">
                  <c:v>0.87002466225756248</c:v>
                </c:pt>
                <c:pt idx="91" formatCode="#,##0.00">
                  <c:v>2.2757102576778765</c:v>
                </c:pt>
                <c:pt idx="92" formatCode="#,##0.00">
                  <c:v>2.5593014088598265</c:v>
                </c:pt>
                <c:pt idx="93" formatCode="#,##0.00">
                  <c:v>3.0283996143208203</c:v>
                </c:pt>
                <c:pt idx="94" formatCode="#,##0.00">
                  <c:v>3.4587768972625943</c:v>
                </c:pt>
                <c:pt idx="95" formatCode="#,##0.00">
                  <c:v>3.7963630889757294</c:v>
                </c:pt>
                <c:pt idx="96" formatCode="#,##0.00">
                  <c:v>3.9788476045426124</c:v>
                </c:pt>
                <c:pt idx="97" formatCode="#,##0.00">
                  <c:v>4.1961394944007413</c:v>
                </c:pt>
                <c:pt idx="98" formatCode="#,##0.00">
                  <c:v>4.35035286457921</c:v>
                </c:pt>
                <c:pt idx="99" formatCode="#,##0.00">
                  <c:v>5.4514042640792848</c:v>
                </c:pt>
                <c:pt idx="100" formatCode="#,##0.00">
                  <c:v>6.1401865513482923</c:v>
                </c:pt>
                <c:pt idx="101" formatCode="#,##0.00">
                  <c:v>5.3162779328866705</c:v>
                </c:pt>
                <c:pt idx="102" formatCode="#,##0.00">
                  <c:v>5.4272091995379634</c:v>
                </c:pt>
                <c:pt idx="103" formatCode="#,##0.00">
                  <c:v>5.9160910211241147</c:v>
                </c:pt>
                <c:pt idx="104" formatCode="#,##0.00">
                  <c:v>6.438169254866688</c:v>
                </c:pt>
                <c:pt idx="105" formatCode="#,##0.00">
                  <c:v>6.9068158787241707</c:v>
                </c:pt>
                <c:pt idx="106" formatCode="#,##0.00">
                  <c:v>7.0411919318117633</c:v>
                </c:pt>
                <c:pt idx="107" formatCode="#,##0.00">
                  <c:v>6.8863445475970453</c:v>
                </c:pt>
                <c:pt idx="108" formatCode="#,##0.00">
                  <c:v>6.3129245267269818</c:v>
                </c:pt>
                <c:pt idx="109" formatCode="#,##0.00">
                  <c:v>6.3023165724510388</c:v>
                </c:pt>
                <c:pt idx="110" formatCode="#,##0.00">
                  <c:v>7.0389791218860687</c:v>
                </c:pt>
                <c:pt idx="111" formatCode="#,##0.00">
                  <c:v>6.0627697847259299</c:v>
                </c:pt>
                <c:pt idx="112" formatCode="#,##0.00">
                  <c:v>6.1272629863132755</c:v>
                </c:pt>
                <c:pt idx="113" formatCode="#,##0.00">
                  <c:v>6.7867699513188606</c:v>
                </c:pt>
                <c:pt idx="114" formatCode="#,##0.00">
                  <c:v>6.2690655560827313</c:v>
                </c:pt>
                <c:pt idx="115" formatCode="#,##0.00">
                  <c:v>5.2901262796338777</c:v>
                </c:pt>
                <c:pt idx="116" formatCode="#,##0.00">
                  <c:v>4.8870456215997837</c:v>
                </c:pt>
                <c:pt idx="117" formatCode="#,##0.00">
                  <c:v>4.8149417868420974</c:v>
                </c:pt>
                <c:pt idx="118" formatCode="#,##0.00">
                  <c:v>4.4149764319342921</c:v>
                </c:pt>
                <c:pt idx="119" formatCode="#,##0.00">
                  <c:v>4.1562575495455389</c:v>
                </c:pt>
                <c:pt idx="120" formatCode="#,##0.00">
                  <c:v>3.7834728369579906</c:v>
                </c:pt>
                <c:pt idx="121" formatCode="#,##0.00">
                  <c:v>3.4417050885014122</c:v>
                </c:pt>
                <c:pt idx="122" formatCode="#,##0.00">
                  <c:v>2.7380060637946846</c:v>
                </c:pt>
                <c:pt idx="123" formatCode="#,##0.00">
                  <c:v>2.7870754509535134</c:v>
                </c:pt>
                <c:pt idx="124" formatCode="#,##0.00">
                  <c:v>2.8136991868880523</c:v>
                </c:pt>
                <c:pt idx="125" formatCode="#,##0.00">
                  <c:v>3.1681724957396185</c:v>
                </c:pt>
                <c:pt idx="126" formatCode="#,##0.00">
                  <c:v>2.7654824415368262</c:v>
                </c:pt>
                <c:pt idx="127" formatCode="#,##0.00">
                  <c:v>2.6191131367752529</c:v>
                </c:pt>
                <c:pt idx="128" formatCode="#,##0.00">
                  <c:v>3.4458418463263918</c:v>
                </c:pt>
                <c:pt idx="129" formatCode="#,##0.00">
                  <c:v>3.2385438158178959</c:v>
                </c:pt>
                <c:pt idx="130" formatCode="#,##0.00">
                  <c:v>3.232348636933069</c:v>
                </c:pt>
                <c:pt idx="131" formatCode="#,##0.00">
                  <c:v>3.5921693249677977</c:v>
                </c:pt>
                <c:pt idx="132" formatCode="#,##0.00">
                  <c:v>4.3519987982320485</c:v>
                </c:pt>
                <c:pt idx="133" formatCode="#,##0.00">
                  <c:v>4.9600571014221773</c:v>
                </c:pt>
                <c:pt idx="134" formatCode="#,##0.00">
                  <c:v>4.9810168347063755</c:v>
                </c:pt>
                <c:pt idx="135" formatCode="#,##0.00">
                  <c:v>4.9496938651247602</c:v>
                </c:pt>
                <c:pt idx="136" formatCode="#,##0.00">
                  <c:v>4.9789612469691047</c:v>
                </c:pt>
                <c:pt idx="137" formatCode="#,##0.00">
                  <c:v>4.9423690043826962</c:v>
                </c:pt>
                <c:pt idx="138" formatCode="#,##0.00">
                  <c:v>4.1844744518889199</c:v>
                </c:pt>
                <c:pt idx="139" formatCode="#,##0.00">
                  <c:v>4.0854064269592261</c:v>
                </c:pt>
                <c:pt idx="140" formatCode="#,##0.00">
                  <c:v>3.2452996498963493</c:v>
                </c:pt>
                <c:pt idx="141" formatCode="#,##0.00">
                  <c:v>2.9554759782810747</c:v>
                </c:pt>
                <c:pt idx="142" formatCode="#,##0.00">
                  <c:v>2.9801902355553356</c:v>
                </c:pt>
                <c:pt idx="143" formatCode="#,##0.00">
                  <c:v>2.7314482969746701</c:v>
                </c:pt>
                <c:pt idx="144" formatCode="#,##0.00">
                  <c:v>2.7550486806650065</c:v>
                </c:pt>
                <c:pt idx="145" formatCode="#,##0.00">
                  <c:v>2.4308131449685577</c:v>
                </c:pt>
                <c:pt idx="146" formatCode="#,##0.00">
                  <c:v>2.5085253431679666</c:v>
                </c:pt>
                <c:pt idx="147" formatCode="#,##0.00">
                  <c:v>2.8573013292473304</c:v>
                </c:pt>
                <c:pt idx="148" formatCode="#,##0.00">
                  <c:v>2.6944633078929359</c:v>
                </c:pt>
                <c:pt idx="149" formatCode="#,##0.00">
                  <c:v>2.0458193122550483</c:v>
                </c:pt>
                <c:pt idx="150" formatCode="#,##0.00">
                  <c:v>2.4893859513621219</c:v>
                </c:pt>
                <c:pt idx="151" formatCode="#,##0.00">
                  <c:v>2.6539997860888231</c:v>
                </c:pt>
                <c:pt idx="152" formatCode="#,##0.00">
                  <c:v>2.4300214441580703</c:v>
                </c:pt>
                <c:pt idx="153" formatCode="#,##0.00">
                  <c:v>2.2237679072214522</c:v>
                </c:pt>
                <c:pt idx="154" formatCode="#,##0.00">
                  <c:v>1.6390713425631365</c:v>
                </c:pt>
                <c:pt idx="155" formatCode="#,##0.00">
                  <c:v>1.6309359056697614</c:v>
                </c:pt>
                <c:pt idx="156" formatCode="#,##0.00">
                  <c:v>1.814628892660175</c:v>
                </c:pt>
                <c:pt idx="157" formatCode="#,##0.00">
                  <c:v>1.5147106181810033</c:v>
                </c:pt>
                <c:pt idx="158" formatCode="#,##0.00">
                  <c:v>1.5187610817939623</c:v>
                </c:pt>
                <c:pt idx="159" formatCode="#,##0.00">
                  <c:v>1.2459883561900309</c:v>
                </c:pt>
                <c:pt idx="160" formatCode="#,##0.00">
                  <c:v>1.2328623432706909</c:v>
                </c:pt>
                <c:pt idx="161" formatCode="#,##0.00">
                  <c:v>2.100642188071733</c:v>
                </c:pt>
                <c:pt idx="162" formatCode="#,##0.00">
                  <c:v>2.2916174217865182</c:v>
                </c:pt>
                <c:pt idx="163" formatCode="#,##0.00">
                  <c:v>1.5939720657351275</c:v>
                </c:pt>
                <c:pt idx="164" formatCode="#,##0.00">
                  <c:v>1.9302544724995041</c:v>
                </c:pt>
                <c:pt idx="165" formatCode="#,##0.00">
                  <c:v>2.7334591478589854</c:v>
                </c:pt>
                <c:pt idx="166" formatCode="#,##0.00">
                  <c:v>2.9380333785185897</c:v>
                </c:pt>
                <c:pt idx="167" formatCode="#,##0.00">
                  <c:v>2.9102231444933624</c:v>
                </c:pt>
                <c:pt idx="168" formatCode="#,##0.00">
                  <c:v>2.3244918259746949</c:v>
                </c:pt>
                <c:pt idx="169" formatCode="#,##0.00">
                  <c:v>2.3552352893061679</c:v>
                </c:pt>
                <c:pt idx="170" formatCode="#,##0.00">
                  <c:v>2.4961276459661841</c:v>
                </c:pt>
                <c:pt idx="171" formatCode="#,##0.00">
                  <c:v>2.0579706606732806</c:v>
                </c:pt>
                <c:pt idx="172" formatCode="#,##0.00">
                  <c:v>1.9968952852530197</c:v>
                </c:pt>
                <c:pt idx="173" formatCode="#,##0.00">
                  <c:v>1.4321441429699266</c:v>
                </c:pt>
                <c:pt idx="174" formatCode="#,##0.00">
                  <c:v>1.098730969087458</c:v>
                </c:pt>
                <c:pt idx="175" formatCode="#,##0.00">
                  <c:v>1.159187677799367</c:v>
                </c:pt>
                <c:pt idx="176" formatCode="#,##0.00">
                  <c:v>0.8466870381549807</c:v>
                </c:pt>
                <c:pt idx="177" formatCode="#,##0.00">
                  <c:v>0.62571924697893966</c:v>
                </c:pt>
                <c:pt idx="178" formatCode="#,##0.00">
                  <c:v>0.89740767824524337</c:v>
                </c:pt>
                <c:pt idx="179" formatCode="#,##0.00">
                  <c:v>0.70250416707808849</c:v>
                </c:pt>
                <c:pt idx="180" formatCode="#,##0.00">
                  <c:v>0.44810039062499474</c:v>
                </c:pt>
                <c:pt idx="181" formatCode="#,##0.00">
                  <c:v>-1.7533074298858864E-2</c:v>
                </c:pt>
                <c:pt idx="182" formatCode="#,##0.00">
                  <c:v>-0.12110882248389521</c:v>
                </c:pt>
                <c:pt idx="183" formatCode="#,##0.00">
                  <c:v>0.21594927764512217</c:v>
                </c:pt>
                <c:pt idx="184" formatCode="#,##0.00">
                  <c:v>0.41097836951444755</c:v>
                </c:pt>
                <c:pt idx="185" formatCode="#,##0.00">
                  <c:v>0.49127503406207751</c:v>
                </c:pt>
                <c:pt idx="186" formatCode="#,##0.00">
                  <c:v>0.50629360789142819</c:v>
                </c:pt>
                <c:pt idx="187" formatCode="#,##0.00">
                  <c:v>0.36513730155203206</c:v>
                </c:pt>
                <c:pt idx="188" formatCode="#,##0.00">
                  <c:v>0.74559421319639885</c:v>
                </c:pt>
                <c:pt idx="189" formatCode="#,##0.00">
                  <c:v>0.61788357256851167</c:v>
                </c:pt>
                <c:pt idx="190" formatCode="#,##0.00">
                  <c:v>0.44162425486240497</c:v>
                </c:pt>
                <c:pt idx="191" formatCode="#,##0.00">
                  <c:v>0.50608803674103697</c:v>
                </c:pt>
                <c:pt idx="192" formatCode="#,##0.00">
                  <c:v>0.70104150415932764</c:v>
                </c:pt>
                <c:pt idx="193" formatCode="#,##0.00">
                  <c:v>1.100130294632029</c:v>
                </c:pt>
                <c:pt idx="194" formatCode="#,##0.00">
                  <c:v>0.78661182342678604</c:v>
                </c:pt>
                <c:pt idx="195" formatCode="#,##0.00">
                  <c:v>0.6301607069775228</c:v>
                </c:pt>
                <c:pt idx="196" formatCode="#,##0.00">
                  <c:v>0.47179219205770728</c:v>
                </c:pt>
                <c:pt idx="197" formatCode="#,##0.00">
                  <c:v>0.33531432857207832</c:v>
                </c:pt>
                <c:pt idx="198" formatCode="#,##0.00">
                  <c:v>0.8200887633523557</c:v>
                </c:pt>
                <c:pt idx="199" formatCode="#,##0.00">
                  <c:v>0.82109441026163577</c:v>
                </c:pt>
                <c:pt idx="200" formatCode="#,##0.00">
                  <c:v>0.54309229110898194</c:v>
                </c:pt>
                <c:pt idx="201" formatCode="#,##0.00">
                  <c:v>0.49586443046971684</c:v>
                </c:pt>
                <c:pt idx="202" formatCode="#,##0.00">
                  <c:v>0.43842325081231426</c:v>
                </c:pt>
                <c:pt idx="203" formatCode="#,##0.00">
                  <c:v>0.58840195545077911</c:v>
                </c:pt>
                <c:pt idx="204" formatCode="#,##0.00">
                  <c:v>0.83762290799804795</c:v>
                </c:pt>
                <c:pt idx="205" formatCode="#,##0.00">
                  <c:v>1.3154880300915606</c:v>
                </c:pt>
                <c:pt idx="206" formatCode="#,##0.00">
                  <c:v>1.8272489485517518</c:v>
                </c:pt>
                <c:pt idx="207" formatCode="#,##0.00">
                  <c:v>1.7338853160161039</c:v>
                </c:pt>
                <c:pt idx="208" formatCode="#,##0.00">
                  <c:v>1.4040352327590044</c:v>
                </c:pt>
                <c:pt idx="209" formatCode="#,##0.00">
                  <c:v>1.0267518559056388</c:v>
                </c:pt>
                <c:pt idx="210" formatCode="#,##0.00">
                  <c:v>0.51794729231655623</c:v>
                </c:pt>
                <c:pt idx="211" formatCode="#,##0.00">
                  <c:v>0.72047709464211351</c:v>
                </c:pt>
                <c:pt idx="212" formatCode="#,##0.00">
                  <c:v>1.0675837995179904</c:v>
                </c:pt>
                <c:pt idx="213" formatCode="#,##0.00">
                  <c:v>1.1777353486315034</c:v>
                </c:pt>
                <c:pt idx="214" formatCode="#,##0.00">
                  <c:v>1.1990536629782333</c:v>
                </c:pt>
                <c:pt idx="215" formatCode="#,##0.00">
                  <c:v>1.1038618224352481</c:v>
                </c:pt>
                <c:pt idx="216" formatCode="#,##0.00">
                  <c:v>0.88635584085918762</c:v>
                </c:pt>
                <c:pt idx="217" formatCode="#,##0.00">
                  <c:v>0.5503496695930199</c:v>
                </c:pt>
                <c:pt idx="218" formatCode="#,##0.00">
                  <c:v>0.49531225741339391</c:v>
                </c:pt>
                <c:pt idx="219" formatCode="#,##0.00">
                  <c:v>0.56348001395145619</c:v>
                </c:pt>
                <c:pt idx="220" formatCode="#,##0.00">
                  <c:v>1.1049826430134857</c:v>
                </c:pt>
                <c:pt idx="221" formatCode="#,##0.00">
                  <c:v>1.8570887362755695</c:v>
                </c:pt>
                <c:pt idx="222" formatCode="#,##0.00">
                  <c:v>1.5526105472661644</c:v>
                </c:pt>
                <c:pt idx="223" formatCode="#,##0.00">
                  <c:v>1.3251566381138558</c:v>
                </c:pt>
                <c:pt idx="224" formatCode="#,##0.00">
                  <c:v>1.436432929800513</c:v>
                </c:pt>
                <c:pt idx="225" formatCode="#,##0.00">
                  <c:v>1.6370363436424062</c:v>
                </c:pt>
                <c:pt idx="226" formatCode="#,##0.00">
                  <c:v>1.6920921164354175</c:v>
                </c:pt>
                <c:pt idx="227" formatCode="#,##0.00">
                  <c:v>1.6768135506232795</c:v>
                </c:pt>
                <c:pt idx="228" formatCode="#,##0.00">
                  <c:v>2.1172730538397522</c:v>
                </c:pt>
                <c:pt idx="229" formatCode="#,##0.00">
                  <c:v>2.450341899206987</c:v>
                </c:pt>
                <c:pt idx="230" formatCode="#,##0.00">
                  <c:v>2.4534023419323647</c:v>
                </c:pt>
                <c:pt idx="231" formatCode="#,##0.00">
                  <c:v>2.223608334760474</c:v>
                </c:pt>
                <c:pt idx="232" formatCode="#,##0.00">
                  <c:v>2.1442319063893933</c:v>
                </c:pt>
                <c:pt idx="233" formatCode="#,##0.00">
                  <c:v>1.3808449250178212</c:v>
                </c:pt>
                <c:pt idx="234" formatCode="#,##0.00">
                  <c:v>1.3220787071726692</c:v>
                </c:pt>
                <c:pt idx="235" formatCode="#,##0.00">
                  <c:v>1.6324175059599044</c:v>
                </c:pt>
                <c:pt idx="236" formatCode="#,##0.00">
                  <c:v>1.4033535845883405</c:v>
                </c:pt>
                <c:pt idx="237" formatCode="#,##0.00">
                  <c:v>1.1294215941134667</c:v>
                </c:pt>
                <c:pt idx="238" formatCode="#,##0.00">
                  <c:v>1.2561603633599816</c:v>
                </c:pt>
                <c:pt idx="239" formatCode="#,##0.00">
                  <c:v>1.3890411295944372</c:v>
                </c:pt>
                <c:pt idx="240" formatCode="#,##0.00">
                  <c:v>1.0286583418520179</c:v>
                </c:pt>
                <c:pt idx="241" formatCode="#,##0.00">
                  <c:v>0.83622472042772511</c:v>
                </c:pt>
                <c:pt idx="242" formatCode="#,##0.00">
                  <c:v>0.82919640642444836</c:v>
                </c:pt>
                <c:pt idx="243" formatCode="#,##0.00">
                  <c:v>0.94302980696829852</c:v>
                </c:pt>
                <c:pt idx="244" formatCode="#,##0.00">
                  <c:v>0.42309370766497878</c:v>
                </c:pt>
                <c:pt idx="245" formatCode="#,##0.00">
                  <c:v>0.43317604086909878</c:v>
                </c:pt>
                <c:pt idx="246" formatCode="#,##0.00">
                  <c:v>0.60692370253361272</c:v>
                </c:pt>
                <c:pt idx="247" formatCode="#,##0.00">
                  <c:v>0.17363116559783176</c:v>
                </c:pt>
                <c:pt idx="248" formatCode="#,##0.00">
                  <c:v>0.22970204646362014</c:v>
                </c:pt>
                <c:pt idx="249" formatCode="#,##0.00">
                  <c:v>0.30483901194520158</c:v>
                </c:pt>
                <c:pt idx="250" formatCode="#,##0.00">
                  <c:v>0.14413753051973899</c:v>
                </c:pt>
                <c:pt idx="251" formatCode="#,##0.00">
                  <c:v>1.7897852560277983E-2</c:v>
                </c:pt>
                <c:pt idx="252" formatCode="#,##0.00">
                  <c:v>0.16822535000000638</c:v>
                </c:pt>
                <c:pt idx="253" formatCode="#,##0.00">
                  <c:v>0.23528107108958807</c:v>
                </c:pt>
                <c:pt idx="254" formatCode="#,##0.00">
                  <c:v>0.22629789304924319</c:v>
                </c:pt>
                <c:pt idx="255" formatCode="#,##0.00">
                  <c:v>0.24430189856192719</c:v>
                </c:pt>
                <c:pt idx="256" formatCode="#,##0.00">
                  <c:v>0.7944328574497117</c:v>
                </c:pt>
                <c:pt idx="257" formatCode="#,##0.00">
                  <c:v>1.4096438849982462</c:v>
                </c:pt>
                <c:pt idx="258" formatCode="#,##0.00">
                  <c:v>1.6556412747186444</c:v>
                </c:pt>
                <c:pt idx="259" formatCode="#,##0.00">
                  <c:v>1.9775484414771283</c:v>
                </c:pt>
                <c:pt idx="260" formatCode="#,##0.00">
                  <c:v>2.1466569910363775</c:v>
                </c:pt>
                <c:pt idx="261" formatCode="#,##0.00">
                  <c:v>2.190526533835957</c:v>
                </c:pt>
                <c:pt idx="262" formatCode="#,##0.00">
                  <c:v>2.2386972160570728</c:v>
                </c:pt>
                <c:pt idx="263" formatCode="#,##0.00">
                  <c:v>2.6995640497897933</c:v>
                </c:pt>
                <c:pt idx="264" formatCode="#,##0.00">
                  <c:v>2.8649930653882771</c:v>
                </c:pt>
                <c:pt idx="265" formatCode="#,##0.00">
                  <c:v>3.297397415809411</c:v>
                </c:pt>
                <c:pt idx="266" formatCode="#,##0.00">
                  <c:v>3.3220865861155469</c:v>
                </c:pt>
                <c:pt idx="267" formatCode="#,##0.00">
                  <c:v>3.5622937907195951</c:v>
                </c:pt>
                <c:pt idx="268" formatCode="#,##0.00">
                  <c:v>3.7201065330983329</c:v>
                </c:pt>
                <c:pt idx="269" formatCode="#,##0.00">
                  <c:v>3.5876375452361664</c:v>
                </c:pt>
                <c:pt idx="270" formatCode="#,##0.00">
                  <c:v>4.1013617601318719</c:v>
                </c:pt>
                <c:pt idx="271" formatCode="#,##0.00">
                  <c:v>4.4144236129665781</c:v>
                </c:pt>
                <c:pt idx="272" formatCode="#,##0.00">
                  <c:v>4.5248059710791155</c:v>
                </c:pt>
                <c:pt idx="273" formatCode="#,##0.00">
                  <c:v>4.7940357427334712</c:v>
                </c:pt>
                <c:pt idx="274" formatCode="#,##0.00">
                  <c:v>5.2531150206713173</c:v>
                </c:pt>
                <c:pt idx="275" formatCode="#,##0.00">
                  <c:v>5.097772259366895</c:v>
                </c:pt>
                <c:pt idx="276" formatCode="#,##0.00">
                  <c:v>5.3875204871112636</c:v>
                </c:pt>
                <c:pt idx="277" formatCode="#,##0.00">
                  <c:v>5.3644673388844932</c:v>
                </c:pt>
                <c:pt idx="278" formatCode="#,##0.00">
                  <c:v>5.2794942959439428</c:v>
                </c:pt>
                <c:pt idx="279" formatCode="#,##0.00">
                  <c:v>5.3748646970954495</c:v>
                </c:pt>
                <c:pt idx="280" formatCode="#,##0.00">
                  <c:v>5.2721693560651817</c:v>
                </c:pt>
                <c:pt idx="281" formatCode="#,##0.00">
                  <c:v>5.2721693523466673</c:v>
                </c:pt>
                <c:pt idx="282" formatCode="#,##0.00">
                  <c:v>4.8841076459049004</c:v>
                </c:pt>
                <c:pt idx="283" formatCode="#,##0.00">
                  <c:v>4.5519355889331203</c:v>
                </c:pt>
                <c:pt idx="284" formatCode="#,##0.00">
                  <c:v>4.5227704213672393</c:v>
                </c:pt>
                <c:pt idx="285" formatCode="#,##0.00">
                  <c:v>4.0949913416441497</c:v>
                </c:pt>
                <c:pt idx="286" formatCode="#,##0.00">
                  <c:v>3.7188858282461545</c:v>
                </c:pt>
                <c:pt idx="287" formatCode="#,##0.00">
                  <c:v>3.5914772275692286</c:v>
                </c:pt>
                <c:pt idx="288" formatCode="#,##0.00">
                  <c:v>3.2168898226591303</c:v>
                </c:pt>
                <c:pt idx="289" formatCode="#,##0.00">
                  <c:v>3.0280114561200833</c:v>
                </c:pt>
                <c:pt idx="290" formatCode="#,##0.00">
                  <c:v>2.9510153262249039</c:v>
                </c:pt>
                <c:pt idx="291" formatCode="#,##0.00">
                  <c:v>2.8107383531772667</c:v>
                </c:pt>
                <c:pt idx="292" formatCode="#,##0.00">
                  <c:v>2.8434874637868868</c:v>
                </c:pt>
                <c:pt idx="293" formatCode="#,##0.00">
                  <c:v>3.0387085373875911</c:v>
                </c:pt>
                <c:pt idx="294" formatCode="#,##0.00">
                  <c:v>3.3953466933855925</c:v>
                </c:pt>
                <c:pt idx="295" formatCode="#,##0.00">
                  <c:v>3.7578266470929211</c:v>
                </c:pt>
                <c:pt idx="296" formatCode="#,##0.00">
                  <c:v>3.7443847775713079</c:v>
                </c:pt>
                <c:pt idx="297" formatCode="#,##0.00">
                  <c:v>3.8750870154387274</c:v>
                </c:pt>
                <c:pt idx="298" formatCode="#,##0.00">
                  <c:v>3.6680215159236251</c:v>
                </c:pt>
                <c:pt idx="299" formatCode="#,##0.00">
                  <c:v>3.4689928439978202</c:v>
                </c:pt>
                <c:pt idx="300" formatCode="#,##0.00">
                  <c:v>4.0069025102655198</c:v>
                </c:pt>
                <c:pt idx="301" formatCode="#,##0.00">
                  <c:v>3.757162423846383</c:v>
                </c:pt>
                <c:pt idx="302" formatCode="#,##0.00">
                  <c:v>4.132741787000227</c:v>
                </c:pt>
                <c:pt idx="303" formatCode="#,##0.00">
                  <c:v>4.2281536716246793</c:v>
                </c:pt>
                <c:pt idx="304" formatCode="#,##0.00">
                  <c:v>3.9315176343341474</c:v>
                </c:pt>
                <c:pt idx="305" formatCode="#,##0.00">
                  <c:v>4.1097753803186921</c:v>
                </c:pt>
                <c:pt idx="306" formatCode="#,##0.00">
                  <c:v>3.7444815425902167</c:v>
                </c:pt>
                <c:pt idx="307" formatCode="#,##0.00">
                  <c:v>3.5756205566390475</c:v>
                </c:pt>
                <c:pt idx="308" formatCode="#,##0.00">
                  <c:v>3.0687571761150556</c:v>
                </c:pt>
                <c:pt idx="309" formatCode="#,##0.00">
                  <c:v>2.9761231362625207</c:v>
                </c:pt>
                <c:pt idx="310" formatCode="#,##0.00">
                  <c:v>3.0391718504046539</c:v>
                </c:pt>
                <c:pt idx="311" formatCode="#,##0.00">
                  <c:v>3.355056098229614</c:v>
                </c:pt>
                <c:pt idx="312" formatCode="#,##0.00">
                  <c:v>2.9377049608567019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42-4B81-9DCF-0DA2C1B155C9}"/>
            </c:ext>
          </c:extLst>
        </c:ser>
        <c:ser>
          <c:idx val="1"/>
          <c:order val="1"/>
          <c:tx>
            <c:strRef>
              <c:f>'איור 14 נתונים'!$Q$1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1.5325278774745309E-2"/>
                  <c:y val="-1.278974015279628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2.4%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42-4B81-9DCF-0DA2C1B15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נתונים'!$Q$2:$Q$350</c:f>
              <c:numCache>
                <c:formatCode>General</c:formatCode>
                <c:ptCount val="349"/>
                <c:pt idx="126" formatCode="#,##0.00">
                  <c:v>3.2767517221455877</c:v>
                </c:pt>
                <c:pt idx="127" formatCode="#,##0.00">
                  <c:v>4.3342889398767737</c:v>
                </c:pt>
                <c:pt idx="128" formatCode="#,##0.00">
                  <c:v>5.5031923727406395</c:v>
                </c:pt>
                <c:pt idx="129" formatCode="#,##0.00">
                  <c:v>5.9745411676501714</c:v>
                </c:pt>
                <c:pt idx="130" formatCode="#,##0.00">
                  <c:v>6.1898177055923265</c:v>
                </c:pt>
                <c:pt idx="131" formatCode="#,##0.00">
                  <c:v>6.5343075214257196</c:v>
                </c:pt>
                <c:pt idx="132" formatCode="#,##0.00">
                  <c:v>5.5060896454224739</c:v>
                </c:pt>
                <c:pt idx="133" formatCode="#,##0.00">
                  <c:v>5.6272228203947616</c:v>
                </c:pt>
                <c:pt idx="134" formatCode="#,##0.00">
                  <c:v>4.4758735149503792</c:v>
                </c:pt>
                <c:pt idx="135" formatCode="#,##0.00">
                  <c:v>3.9098563425170374</c:v>
                </c:pt>
                <c:pt idx="136" formatCode="#,##0.00">
                  <c:v>3.7043745779761883</c:v>
                </c:pt>
                <c:pt idx="137" formatCode="#,##0.00">
                  <c:v>3.4821672999795217</c:v>
                </c:pt>
                <c:pt idx="138" formatCode="#,##0.00">
                  <c:v>2.8548675803762968</c:v>
                </c:pt>
                <c:pt idx="139" formatCode="#,##0.00">
                  <c:v>2.4948123690173851</c:v>
                </c:pt>
                <c:pt idx="140" formatCode="#,##0.00">
                  <c:v>2.1459114286421777</c:v>
                </c:pt>
                <c:pt idx="141" formatCode="#,##0.00">
                  <c:v>1.9792804080833282</c:v>
                </c:pt>
                <c:pt idx="142" formatCode="#,##0.00">
                  <c:v>2.1399030483826298</c:v>
                </c:pt>
                <c:pt idx="143" formatCode="#,##0.00">
                  <c:v>1.962380391870755</c:v>
                </c:pt>
                <c:pt idx="144" formatCode="#,##0.00">
                  <c:v>2.7094654078335001</c:v>
                </c:pt>
                <c:pt idx="145" formatCode="#,##0.00">
                  <c:v>2.3814719897112369</c:v>
                </c:pt>
                <c:pt idx="146" formatCode="#,##0.00">
                  <c:v>2.7805669628599317</c:v>
                </c:pt>
                <c:pt idx="147" formatCode="#,##0.00">
                  <c:v>3.9300872062543402</c:v>
                </c:pt>
                <c:pt idx="148" formatCode="#,##0.00">
                  <c:v>3.2863709090923177</c:v>
                </c:pt>
                <c:pt idx="149" formatCode="#,##0.00">
                  <c:v>2.0176351152777494</c:v>
                </c:pt>
                <c:pt idx="150" formatCode="#,##0.00">
                  <c:v>2.3020678030229114</c:v>
                </c:pt>
                <c:pt idx="151" formatCode="#,##0.00">
                  <c:v>2.947219378158028</c:v>
                </c:pt>
                <c:pt idx="152" formatCode="#,##0.00">
                  <c:v>2.1421012167640363</c:v>
                </c:pt>
                <c:pt idx="153" formatCode="#,##0.00">
                  <c:v>0.40314806376380297</c:v>
                </c:pt>
                <c:pt idx="154" formatCode="#,##0.00">
                  <c:v>-4.172402503923589E-2</c:v>
                </c:pt>
                <c:pt idx="155" formatCode="#,##0.00">
                  <c:v>1.1747872036457663</c:v>
                </c:pt>
                <c:pt idx="156" formatCode="#,##0.00">
                  <c:v>1.2803831051745984</c:v>
                </c:pt>
                <c:pt idx="157" formatCode="#,##0.00">
                  <c:v>0.21048470109308326</c:v>
                </c:pt>
                <c:pt idx="158" formatCode="#,##0.00">
                  <c:v>0.85293296349291392</c:v>
                </c:pt>
                <c:pt idx="159" formatCode="#,##0.00">
                  <c:v>2.0364614913123802</c:v>
                </c:pt>
                <c:pt idx="160" formatCode="#,##0.00">
                  <c:v>2.5910779787526428</c:v>
                </c:pt>
                <c:pt idx="161" formatCode="#,##0.00">
                  <c:v>3.1231221886316662</c:v>
                </c:pt>
                <c:pt idx="162" formatCode="#,##0.00">
                  <c:v>3.1863844820231746</c:v>
                </c:pt>
                <c:pt idx="163" formatCode="#,##0.00">
                  <c:v>3.086879689891342</c:v>
                </c:pt>
                <c:pt idx="164" formatCode="#,##0.00">
                  <c:v>3.1305502509400451</c:v>
                </c:pt>
                <c:pt idx="165" formatCode="#,##0.00">
                  <c:v>3.496166939212042</c:v>
                </c:pt>
                <c:pt idx="166" formatCode="#,##0.00">
                  <c:v>3.194542976934911</c:v>
                </c:pt>
                <c:pt idx="167" formatCode="#,##0.00">
                  <c:v>2.6324878176501754</c:v>
                </c:pt>
                <c:pt idx="168" formatCode="#,##0.00">
                  <c:v>1.4813179199310689</c:v>
                </c:pt>
                <c:pt idx="169" formatCode="#,##0.00">
                  <c:v>1.653315328780125</c:v>
                </c:pt>
                <c:pt idx="170" formatCode="#,##0.00">
                  <c:v>1.8849116647669195</c:v>
                </c:pt>
                <c:pt idx="171" formatCode="#,##0.00">
                  <c:v>0.54397335543263647</c:v>
                </c:pt>
                <c:pt idx="172" formatCode="#,##0.00">
                  <c:v>0.77133193637519692</c:v>
                </c:pt>
                <c:pt idx="173" formatCode="#,##0.00">
                  <c:v>0.43745916072606139</c:v>
                </c:pt>
                <c:pt idx="174" formatCode="#,##0.00">
                  <c:v>0.75345155268211617</c:v>
                </c:pt>
                <c:pt idx="175" formatCode="#,##0.00">
                  <c:v>0.68098448858266991</c:v>
                </c:pt>
                <c:pt idx="176" formatCode="#,##0.00">
                  <c:v>-3.0469418912226764E-2</c:v>
                </c:pt>
                <c:pt idx="177" formatCode="#,##0.00">
                  <c:v>0.54910546755289058</c:v>
                </c:pt>
                <c:pt idx="178" formatCode="#,##0.00">
                  <c:v>1.0193178412667647</c:v>
                </c:pt>
                <c:pt idx="179" formatCode="#,##0.00">
                  <c:v>0.84689189000459741</c:v>
                </c:pt>
                <c:pt idx="180" formatCode="#,##0.00">
                  <c:v>0.20849016907675821</c:v>
                </c:pt>
                <c:pt idx="181" formatCode="#,##0.00">
                  <c:v>-0.71433294574558825</c:v>
                </c:pt>
                <c:pt idx="182" formatCode="#,##0.00">
                  <c:v>-0.39765789416500441</c:v>
                </c:pt>
                <c:pt idx="183" formatCode="#,##0.00">
                  <c:v>-7.0202621518944408E-2</c:v>
                </c:pt>
                <c:pt idx="184" formatCode="#,##0.00">
                  <c:v>-0.20129822917632767</c:v>
                </c:pt>
                <c:pt idx="185" formatCode="#,##0.00">
                  <c:v>0.19255692755997256</c:v>
                </c:pt>
                <c:pt idx="186" formatCode="#,##0.00">
                  <c:v>0.77919089412490372</c:v>
                </c:pt>
                <c:pt idx="187" formatCode="#,##0.00">
                  <c:v>1.6567697707869478</c:v>
                </c:pt>
                <c:pt idx="188" formatCode="#,##0.00">
                  <c:v>1.7914994707565857</c:v>
                </c:pt>
                <c:pt idx="189" formatCode="#,##0.00">
                  <c:v>1.327502846554407</c:v>
                </c:pt>
                <c:pt idx="190" formatCode="#,##0.00">
                  <c:v>1.1168882639890132</c:v>
                </c:pt>
                <c:pt idx="191" formatCode="#,##0.00">
                  <c:v>0.81379831691423821</c:v>
                </c:pt>
                <c:pt idx="192" formatCode="#,##0.00">
                  <c:v>0.61623827106287443</c:v>
                </c:pt>
                <c:pt idx="193" formatCode="#,##0.00">
                  <c:v>0.49587885234709805</c:v>
                </c:pt>
                <c:pt idx="194" formatCode="#,##0.00">
                  <c:v>-0.35693875754535531</c:v>
                </c:pt>
                <c:pt idx="195" formatCode="#,##0.00">
                  <c:v>-0.1245943716581599</c:v>
                </c:pt>
                <c:pt idx="196" formatCode="#,##0.00">
                  <c:v>-0.22089023185684065</c:v>
                </c:pt>
                <c:pt idx="197" formatCode="#,##0.00">
                  <c:v>-0.10848139643796495</c:v>
                </c:pt>
                <c:pt idx="198" formatCode="#,##0.00">
                  <c:v>1.1239037747539538</c:v>
                </c:pt>
                <c:pt idx="199" formatCode="#,##0.00">
                  <c:v>1.2501394524699228</c:v>
                </c:pt>
                <c:pt idx="200" formatCode="#,##0.00">
                  <c:v>1.6392701722267145</c:v>
                </c:pt>
                <c:pt idx="201" formatCode="#,##0.00">
                  <c:v>1.0879910295843898</c:v>
                </c:pt>
                <c:pt idx="202" formatCode="#,##0.00">
                  <c:v>1.0811588118263549</c:v>
                </c:pt>
                <c:pt idx="203" formatCode="#,##0.00">
                  <c:v>1.292480447017863</c:v>
                </c:pt>
                <c:pt idx="204" formatCode="#,##0.00">
                  <c:v>0.62551576103571094</c:v>
                </c:pt>
                <c:pt idx="205" formatCode="#,##0.00">
                  <c:v>1.2581045570496885</c:v>
                </c:pt>
                <c:pt idx="206" formatCode="#,##0.00">
                  <c:v>1.8731808263945826</c:v>
                </c:pt>
                <c:pt idx="207" formatCode="#,##0.00">
                  <c:v>2.1472714544949811</c:v>
                </c:pt>
                <c:pt idx="208" formatCode="#,##0.00">
                  <c:v>1.6653290676058363</c:v>
                </c:pt>
                <c:pt idx="209" formatCode="#,##0.00">
                  <c:v>0.84534091058421357</c:v>
                </c:pt>
                <c:pt idx="210" formatCode="#,##0.00">
                  <c:v>0.55562098325958598</c:v>
                </c:pt>
                <c:pt idx="211" formatCode="#,##0.00">
                  <c:v>0.27731509392814324</c:v>
                </c:pt>
                <c:pt idx="212" formatCode="#,##0.00">
                  <c:v>0.38337779564732166</c:v>
                </c:pt>
                <c:pt idx="213" formatCode="#,##0.00">
                  <c:v>0.32738018080449294</c:v>
                </c:pt>
                <c:pt idx="214" formatCode="#,##0.00">
                  <c:v>0.8058007446421156</c:v>
                </c:pt>
                <c:pt idx="215" formatCode="#,##0.00">
                  <c:v>1.4019051237670999</c:v>
                </c:pt>
                <c:pt idx="216" formatCode="#,##0.00">
                  <c:v>1.1483706166702801</c:v>
                </c:pt>
                <c:pt idx="217" formatCode="#,##0.00">
                  <c:v>0.70360666062190269</c:v>
                </c:pt>
                <c:pt idx="218" formatCode="#,##0.00">
                  <c:v>0.45154449605087077</c:v>
                </c:pt>
                <c:pt idx="219" formatCode="#,##0.00">
                  <c:v>0.82218092023060851</c:v>
                </c:pt>
                <c:pt idx="220" formatCode="#,##0.00">
                  <c:v>1.2622630908317278</c:v>
                </c:pt>
                <c:pt idx="221" formatCode="#,##0.00">
                  <c:v>2.3096819935733981</c:v>
                </c:pt>
                <c:pt idx="222" formatCode="#,##0.00">
                  <c:v>2.0489740421122615</c:v>
                </c:pt>
                <c:pt idx="223" formatCode="#,##0.00">
                  <c:v>2.0604890272987397</c:v>
                </c:pt>
                <c:pt idx="224" formatCode="#,##0.00">
                  <c:v>2.3543768828318878</c:v>
                </c:pt>
                <c:pt idx="225" formatCode="#,##0.00">
                  <c:v>2.4903765843172332</c:v>
                </c:pt>
                <c:pt idx="226" formatCode="#,##0.00">
                  <c:v>2.1901507867887471</c:v>
                </c:pt>
                <c:pt idx="227" formatCode="#,##0.00">
                  <c:v>1.1354895865271386</c:v>
                </c:pt>
                <c:pt idx="228" formatCode="#,##0.00">
                  <c:v>2.165818181870427</c:v>
                </c:pt>
                <c:pt idx="229" formatCode="#,##0.00">
                  <c:v>2.7475201394631776</c:v>
                </c:pt>
                <c:pt idx="230" formatCode="#,##0.00">
                  <c:v>2.4310222846903873</c:v>
                </c:pt>
                <c:pt idx="231" formatCode="#,##0.00">
                  <c:v>1.9593287060965414</c:v>
                </c:pt>
                <c:pt idx="232" formatCode="#,##0.00">
                  <c:v>1.9395767577512046</c:v>
                </c:pt>
                <c:pt idx="233" formatCode="#,##0.00">
                  <c:v>1.643566533411156</c:v>
                </c:pt>
                <c:pt idx="234" formatCode="#,##0.00">
                  <c:v>0.46125874556286472</c:v>
                </c:pt>
                <c:pt idx="235" formatCode="#,##0.00">
                  <c:v>0.63506387001728282</c:v>
                </c:pt>
                <c:pt idx="236" formatCode="#,##0.00">
                  <c:v>0.4737074609421521</c:v>
                </c:pt>
                <c:pt idx="237" formatCode="#,##0.00">
                  <c:v>0.34287135224317922</c:v>
                </c:pt>
                <c:pt idx="238" formatCode="#,##0.00">
                  <c:v>0.58304067915666558</c:v>
                </c:pt>
                <c:pt idx="239" formatCode="#,##0.00">
                  <c:v>1.1877704318848492</c:v>
                </c:pt>
                <c:pt idx="240" formatCode="#,##0.00">
                  <c:v>1.5246008273538614</c:v>
                </c:pt>
                <c:pt idx="241" formatCode="#,##0.00">
                  <c:v>0.94973940844484961</c:v>
                </c:pt>
                <c:pt idx="242" formatCode="#,##0.00">
                  <c:v>1.2122494879673873</c:v>
                </c:pt>
                <c:pt idx="243" formatCode="#,##0.00">
                  <c:v>1.5873394399454455</c:v>
                </c:pt>
                <c:pt idx="244" formatCode="#,##0.00">
                  <c:v>0.40779078962516202</c:v>
                </c:pt>
                <c:pt idx="245" formatCode="#,##0.00">
                  <c:v>-0.3063941501940004</c:v>
                </c:pt>
                <c:pt idx="246" formatCode="#,##0.00">
                  <c:v>-0.42343812078526888</c:v>
                </c:pt>
                <c:pt idx="247" formatCode="#,##0.00">
                  <c:v>-0.55350697327788412</c:v>
                </c:pt>
                <c:pt idx="248" formatCode="#,##0.00">
                  <c:v>-0.75880867993908252</c:v>
                </c:pt>
                <c:pt idx="249" formatCode="#,##0.00">
                  <c:v>-0.84750058546991802</c:v>
                </c:pt>
                <c:pt idx="250" formatCode="#,##0.00">
                  <c:v>-4.2716428184452759E-2</c:v>
                </c:pt>
                <c:pt idx="251" formatCode="#,##0.00">
                  <c:v>0.30559281555861961</c:v>
                </c:pt>
                <c:pt idx="252" formatCode="#,##0.00">
                  <c:v>0.76730406467189205</c:v>
                </c:pt>
                <c:pt idx="253" formatCode="#,##0.00">
                  <c:v>1.0357348112211229</c:v>
                </c:pt>
                <c:pt idx="254" formatCode="#,##0.00">
                  <c:v>1.3289074295859571</c:v>
                </c:pt>
                <c:pt idx="255" formatCode="#,##0.00">
                  <c:v>1.2405419456914535</c:v>
                </c:pt>
                <c:pt idx="256" formatCode="#,##0.00">
                  <c:v>1.6378486286567462</c:v>
                </c:pt>
                <c:pt idx="257" formatCode="#,##0.00">
                  <c:v>2.4324022865449102</c:v>
                </c:pt>
                <c:pt idx="258" formatCode="#,##0.00">
                  <c:v>2.5918510705746023</c:v>
                </c:pt>
                <c:pt idx="259" formatCode="#,##0.00">
                  <c:v>2.8598049156021599</c:v>
                </c:pt>
                <c:pt idx="260" formatCode="#,##0.00">
                  <c:v>2.9926004438362908</c:v>
                </c:pt>
                <c:pt idx="261" formatCode="#,##0.00">
                  <c:v>3.1044394279823528</c:v>
                </c:pt>
                <c:pt idx="262" formatCode="#,##0.00">
                  <c:v>2.9035318459216253</c:v>
                </c:pt>
                <c:pt idx="263" formatCode="#,##0.00">
                  <c:v>2.9593990256693736</c:v>
                </c:pt>
                <c:pt idx="264" formatCode="#,##0.00">
                  <c:v>3.2074670133315442</c:v>
                </c:pt>
                <c:pt idx="265" formatCode="#,##0.00">
                  <c:v>3.6402489319717013</c:v>
                </c:pt>
                <c:pt idx="266" formatCode="#,##0.00">
                  <c:v>3.6861797537405483</c:v>
                </c:pt>
                <c:pt idx="267" formatCode="#,##0.00">
                  <c:v>4.1760643041968359</c:v>
                </c:pt>
                <c:pt idx="268" formatCode="#,##0.00">
                  <c:v>4.6558512017264464</c:v>
                </c:pt>
                <c:pt idx="269" formatCode="#,##0.00">
                  <c:v>4.1985878760140816</c:v>
                </c:pt>
                <c:pt idx="270" formatCode="#,##0.00">
                  <c:v>4.8861667425510236</c:v>
                </c:pt>
                <c:pt idx="271" formatCode="#,##0.00">
                  <c:v>5.0289800646188487</c:v>
                </c:pt>
                <c:pt idx="272" formatCode="#,##0.00">
                  <c:v>5.1695254255502032</c:v>
                </c:pt>
                <c:pt idx="273" formatCode="#,##0.00">
                  <c:v>5.3979324449404231</c:v>
                </c:pt>
                <c:pt idx="274" formatCode="#,##0.00">
                  <c:v>5.8476662539325153</c:v>
                </c:pt>
                <c:pt idx="275" formatCode="#,##0.00">
                  <c:v>6.0891427369284212</c:v>
                </c:pt>
                <c:pt idx="276" formatCode="#,##0.00">
                  <c:v>5.9303477074325706</c:v>
                </c:pt>
                <c:pt idx="277" formatCode="#,##0.00">
                  <c:v>5.729156685122816</c:v>
                </c:pt>
                <c:pt idx="278" formatCode="#,##0.00">
                  <c:v>5.4583634694628458</c:v>
                </c:pt>
                <c:pt idx="279" formatCode="#,##0.00">
                  <c:v>5.4829132883647214</c:v>
                </c:pt>
                <c:pt idx="280" formatCode="#,##0.00">
                  <c:v>4.8749236048163391</c:v>
                </c:pt>
                <c:pt idx="281" formatCode="#,##0.00">
                  <c:v>4.4449645465102661</c:v>
                </c:pt>
                <c:pt idx="282" formatCode="#,##0.00">
                  <c:v>3.7447898654805689</c:v>
                </c:pt>
                <c:pt idx="283" formatCode="#,##0.00">
                  <c:v>3.2607666054550899</c:v>
                </c:pt>
                <c:pt idx="284" formatCode="#,##0.00">
                  <c:v>3.5138371830481852</c:v>
                </c:pt>
                <c:pt idx="285" formatCode="#,##0.00">
                  <c:v>2.7669679981990436</c:v>
                </c:pt>
                <c:pt idx="286" formatCode="#,##0.00">
                  <c:v>2.6494120867533777</c:v>
                </c:pt>
                <c:pt idx="287" formatCode="#,##0.00">
                  <c:v>2.7802977035880305</c:v>
                </c:pt>
                <c:pt idx="288" formatCode="#,##0.00">
                  <c:v>2.6593764618165538</c:v>
                </c:pt>
                <c:pt idx="289" formatCode="#,##0.00">
                  <c:v>2.8714443240776211</c:v>
                </c:pt>
                <c:pt idx="290" formatCode="#,##0.00">
                  <c:v>2.5246701747446254</c:v>
                </c:pt>
                <c:pt idx="291" formatCode="#,##0.00">
                  <c:v>2.6990752547012553</c:v>
                </c:pt>
                <c:pt idx="292" formatCode="#,##0.00">
                  <c:v>2.9324284646633059</c:v>
                </c:pt>
                <c:pt idx="293" formatCode="#,##0.00">
                  <c:v>3.3701191178162171</c:v>
                </c:pt>
                <c:pt idx="294" formatCode="#,##0.00">
                  <c:v>4.0788904324404074</c:v>
                </c:pt>
                <c:pt idx="295" formatCode="#,##0.00">
                  <c:v>4.5148611871507649</c:v>
                </c:pt>
                <c:pt idx="296" formatCode="#,##0.00">
                  <c:v>5.0188024538655007</c:v>
                </c:pt>
                <c:pt idx="297" formatCode="#,##0.00">
                  <c:v>4.9811171093399054</c:v>
                </c:pt>
                <c:pt idx="298" formatCode="#,##0.00">
                  <c:v>4.4516837046836066</c:v>
                </c:pt>
                <c:pt idx="299" formatCode="#,##0.00">
                  <c:v>3.67718968496209</c:v>
                </c:pt>
                <c:pt idx="300" formatCode="#,##0.00">
                  <c:v>3.8964573965490912</c:v>
                </c:pt>
                <c:pt idx="301" formatCode="#,##0.00">
                  <c:v>3.0255331796410934</c:v>
                </c:pt>
                <c:pt idx="302" formatCode="#,##0.00">
                  <c:v>3.4214054965401974</c:v>
                </c:pt>
                <c:pt idx="303" formatCode="#,##0.00">
                  <c:v>3.5077313571817426</c:v>
                </c:pt>
                <c:pt idx="304" formatCode="#,##0.00">
                  <c:v>3.4686849442675749</c:v>
                </c:pt>
                <c:pt idx="305" formatCode="#,##0.00">
                  <c:v>4.4104752892816679</c:v>
                </c:pt>
                <c:pt idx="306" formatCode="#,##0.00">
                  <c:v>3.5440078739629843</c:v>
                </c:pt>
                <c:pt idx="307" formatCode="#,##0.00">
                  <c:v>4.0731710132684062</c:v>
                </c:pt>
                <c:pt idx="308" formatCode="#,##0.00">
                  <c:v>2.7488597750507937</c:v>
                </c:pt>
                <c:pt idx="309" formatCode="#,##0.00">
                  <c:v>2.375540240636953</c:v>
                </c:pt>
                <c:pt idx="310" formatCode="#,##0.00">
                  <c:v>2.6857079609048373</c:v>
                </c:pt>
                <c:pt idx="311" formatCode="#,##0.00">
                  <c:v>2.2891833475713996</c:v>
                </c:pt>
                <c:pt idx="312" formatCode="#,##0.00">
                  <c:v>2.3870383381605853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42-4B81-9DCF-0DA2C1B155C9}"/>
            </c:ext>
          </c:extLst>
        </c:ser>
        <c:ser>
          <c:idx val="2"/>
          <c:order val="2"/>
          <c:tx>
            <c:strRef>
              <c:f>'איור 14 נתונים'!$R$1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-1.4134034447957206E-3"/>
                  <c:y val="-2.928499620922419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8DA3"/>
                        </a:solidFill>
                      </a:rPr>
                      <a:t>3.2%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7372448322306"/>
                      <c:h val="4.20750146862413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742-4B81-9DCF-0DA2C1B15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נתונים'!$A$2:$A$370</c:f>
              <c:numCache>
                <c:formatCode>m/d/yyyy</c:formatCode>
                <c:ptCount val="36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</c:numCache>
            </c:numRef>
          </c:cat>
          <c:val>
            <c:numRef>
              <c:f>'איור 14 נתונים'!$R$2:$R$350</c:f>
              <c:numCache>
                <c:formatCode>General</c:formatCode>
                <c:ptCount val="349"/>
                <c:pt idx="123" formatCode="#,##0.00">
                  <c:v>1.5732699393100402</c:v>
                </c:pt>
                <c:pt idx="124" formatCode="#,##0.00">
                  <c:v>2.5878194743154115</c:v>
                </c:pt>
                <c:pt idx="125" formatCode="#,##0.00">
                  <c:v>3.0382540330624153</c:v>
                </c:pt>
                <c:pt idx="126" formatCode="#,##0.00">
                  <c:v>5.0088025388044688</c:v>
                </c:pt>
                <c:pt idx="127" formatCode="#,##0.00">
                  <c:v>6.1104905472241455</c:v>
                </c:pt>
                <c:pt idx="128" formatCode="#,##0.00">
                  <c:v>8.0270983363895496</c:v>
                </c:pt>
                <c:pt idx="129" formatCode="#,##0.00">
                  <c:v>6.9491614433358828</c:v>
                </c:pt>
                <c:pt idx="130" formatCode="#,##0.00">
                  <c:v>6.2692041681632782</c:v>
                </c:pt>
                <c:pt idx="131" formatCode="#,##0.00">
                  <c:v>5.062145090002379</c:v>
                </c:pt>
                <c:pt idx="132" formatCode="#,##0.00">
                  <c:v>4.0824893065259049</c:v>
                </c:pt>
                <c:pt idx="133" formatCode="#,##0.00">
                  <c:v>4.9891197368336915</c:v>
                </c:pt>
                <c:pt idx="134" formatCode="#,##0.00">
                  <c:v>3.8928734737075255</c:v>
                </c:pt>
                <c:pt idx="135" formatCode="#,##0.00">
                  <c:v>3.7375097104402011</c:v>
                </c:pt>
                <c:pt idx="136" formatCode="#,##0.00">
                  <c:v>2.4353507636479366</c:v>
                </c:pt>
                <c:pt idx="137" formatCode="#,##0.00">
                  <c:v>3.0730847175095555</c:v>
                </c:pt>
                <c:pt idx="138" formatCode="#,##0.00">
                  <c:v>1.9797353387984939</c:v>
                </c:pt>
                <c:pt idx="139" formatCode="#,##0.00">
                  <c:v>2.5543084906205715</c:v>
                </c:pt>
                <c:pt idx="140" formatCode="#,##0.00">
                  <c:v>1.2270783413895314</c:v>
                </c:pt>
                <c:pt idx="141" formatCode="#,##0.00">
                  <c:v>1.9788254793975613</c:v>
                </c:pt>
                <c:pt idx="142" formatCode="#,##0.00">
                  <c:v>1.7271721517886585</c:v>
                </c:pt>
                <c:pt idx="143" formatCode="#,##0.00">
                  <c:v>2.7030235932999025</c:v>
                </c:pt>
                <c:pt idx="144" formatCode="#,##0.00">
                  <c:v>3.445340096549554</c:v>
                </c:pt>
                <c:pt idx="145" formatCode="#,##0.00">
                  <c:v>3.0399802241599883</c:v>
                </c:pt>
                <c:pt idx="146" formatCode="#,##0.00">
                  <c:v>2.8581688796169624</c:v>
                </c:pt>
                <c:pt idx="147" formatCode="#,##0.00">
                  <c:v>4.4171058514401063</c:v>
                </c:pt>
                <c:pt idx="148" formatCode="#,##0.00">
                  <c:v>3.5333507669794706</c:v>
                </c:pt>
                <c:pt idx="149" formatCode="#,##0.00">
                  <c:v>1.1839700033430045</c:v>
                </c:pt>
                <c:pt idx="150" formatCode="#,##0.00">
                  <c:v>0.22987125945088671</c:v>
                </c:pt>
                <c:pt idx="151" formatCode="#,##0.00">
                  <c:v>2.3644062438160862</c:v>
                </c:pt>
                <c:pt idx="152" formatCode="#,##0.00">
                  <c:v>3.1093051659365711</c:v>
                </c:pt>
                <c:pt idx="153" formatCode="#,##0.00">
                  <c:v>0.57672442798375467</c:v>
                </c:pt>
                <c:pt idx="154" formatCode="#,##0.00">
                  <c:v>-2.3912969114689653</c:v>
                </c:pt>
                <c:pt idx="155" formatCode="#,##0.00">
                  <c:v>-0.72343568575709005</c:v>
                </c:pt>
                <c:pt idx="156" formatCode="#,##0.00">
                  <c:v>1.9889647457727699</c:v>
                </c:pt>
                <c:pt idx="157" formatCode="#,##0.00">
                  <c:v>2.8816173791367694</c:v>
                </c:pt>
                <c:pt idx="158" formatCode="#,##0.00">
                  <c:v>2.4543320732096419</c:v>
                </c:pt>
                <c:pt idx="159" formatCode="#,##0.00">
                  <c:v>2.0839803563121428</c:v>
                </c:pt>
                <c:pt idx="160" formatCode="#,##0.00">
                  <c:v>2.3013590664725525</c:v>
                </c:pt>
                <c:pt idx="161" formatCode="#,##0.00">
                  <c:v>3.7962779585793527</c:v>
                </c:pt>
                <c:pt idx="162" formatCode="#,##0.00">
                  <c:v>4.3006934614844727</c:v>
                </c:pt>
                <c:pt idx="163" formatCode="#,##0.00">
                  <c:v>3.8784319306360837</c:v>
                </c:pt>
                <c:pt idx="164" formatCode="#,##0.00">
                  <c:v>2.4690923821566013</c:v>
                </c:pt>
                <c:pt idx="165" formatCode="#,##0.00">
                  <c:v>2.6978461563605061</c:v>
                </c:pt>
                <c:pt idx="166" formatCode="#,##0.00">
                  <c:v>2.5151564410339944</c:v>
                </c:pt>
                <c:pt idx="167" formatCode="#,##0.00">
                  <c:v>2.7961438006681494</c:v>
                </c:pt>
                <c:pt idx="168" formatCode="#,##0.00">
                  <c:v>0.27920031629886655</c:v>
                </c:pt>
                <c:pt idx="169" formatCode="#,##0.00">
                  <c:v>0.798719682743676</c:v>
                </c:pt>
                <c:pt idx="170" formatCode="#,##0.00">
                  <c:v>0.98175710818728668</c:v>
                </c:pt>
                <c:pt idx="171" formatCode="#,##0.00">
                  <c:v>0.80944549031145563</c:v>
                </c:pt>
                <c:pt idx="172" formatCode="#,##0.00">
                  <c:v>0.74395163145695165</c:v>
                </c:pt>
                <c:pt idx="173" formatCode="#,##0.00">
                  <c:v>-0.10390498696679629</c:v>
                </c:pt>
                <c:pt idx="174" formatCode="#,##0.00">
                  <c:v>0.69748871651391653</c:v>
                </c:pt>
                <c:pt idx="175" formatCode="#,##0.00">
                  <c:v>0.61805670153096681</c:v>
                </c:pt>
                <c:pt idx="176" formatCode="#,##0.00">
                  <c:v>4.3020133060878152E-2</c:v>
                </c:pt>
                <c:pt idx="177" formatCode="#,##0.00">
                  <c:v>0.40094086941280249</c:v>
                </c:pt>
                <c:pt idx="178" formatCode="#,##0.00">
                  <c:v>1.4221791957904406</c:v>
                </c:pt>
                <c:pt idx="179" formatCode="#,##0.00">
                  <c:v>1.657222966156624</c:v>
                </c:pt>
                <c:pt idx="180" formatCode="#,##0.00">
                  <c:v>1.640836241574295E-2</c:v>
                </c:pt>
                <c:pt idx="181" formatCode="#,##0.00">
                  <c:v>-2.8058383228132699</c:v>
                </c:pt>
                <c:pt idx="182" formatCode="#,##0.00">
                  <c:v>-2.4110017615715518</c:v>
                </c:pt>
                <c:pt idx="183" formatCode="#,##0.00">
                  <c:v>-0.1567386031349316</c:v>
                </c:pt>
                <c:pt idx="184" formatCode="#,##0.00">
                  <c:v>2.4730364795106041</c:v>
                </c:pt>
                <c:pt idx="185" formatCode="#,##0.00">
                  <c:v>2.8655754735412264</c:v>
                </c:pt>
                <c:pt idx="186" formatCode="#,##0.00">
                  <c:v>1.7238937829144652</c:v>
                </c:pt>
                <c:pt idx="187" formatCode="#,##0.00">
                  <c:v>0.84700517581599577</c:v>
                </c:pt>
                <c:pt idx="188" formatCode="#,##0.00">
                  <c:v>0.72863848577018331</c:v>
                </c:pt>
                <c:pt idx="189" formatCode="#,##0.00">
                  <c:v>0.93265654015863841</c:v>
                </c:pt>
                <c:pt idx="190" formatCode="#,##0.00">
                  <c:v>1.3874936034689478</c:v>
                </c:pt>
                <c:pt idx="191" formatCode="#,##0.00">
                  <c:v>0.89903014542622728</c:v>
                </c:pt>
                <c:pt idx="192" formatCode="#,##0.00">
                  <c:v>0.30081195565627716</c:v>
                </c:pt>
                <c:pt idx="193" formatCode="#,##0.00">
                  <c:v>-0.38789492316559926</c:v>
                </c:pt>
                <c:pt idx="194" formatCode="#,##0.00">
                  <c:v>-1.5972736362556805</c:v>
                </c:pt>
                <c:pt idx="195" formatCode="#,##0.00">
                  <c:v>-0.54819642102323929</c:v>
                </c:pt>
                <c:pt idx="196" formatCode="#,##0.00">
                  <c:v>-5.3605548805202297E-2</c:v>
                </c:pt>
                <c:pt idx="197" formatCode="#,##0.00">
                  <c:v>1.4028356495030092</c:v>
                </c:pt>
                <c:pt idx="198" formatCode="#,##0.00">
                  <c:v>2.824117277319993</c:v>
                </c:pt>
                <c:pt idx="199" formatCode="#,##0.00">
                  <c:v>2.5708910805241958</c:v>
                </c:pt>
                <c:pt idx="200" formatCode="#,##0.00">
                  <c:v>1.876255974243235</c:v>
                </c:pt>
                <c:pt idx="201" formatCode="#,##0.00">
                  <c:v>-0.61882172217483378</c:v>
                </c:pt>
                <c:pt idx="202" formatCode="#,##0.00">
                  <c:v>-0.386936692200468</c:v>
                </c:pt>
                <c:pt idx="203" formatCode="#,##0.00">
                  <c:v>0.71205009441561717</c:v>
                </c:pt>
                <c:pt idx="204" formatCode="#,##0.00">
                  <c:v>1.8854334154513097</c:v>
                </c:pt>
                <c:pt idx="205" formatCode="#,##0.00">
                  <c:v>2.9303125314448231</c:v>
                </c:pt>
                <c:pt idx="206" formatCode="#,##0.00">
                  <c:v>3.0476984825349884</c:v>
                </c:pt>
                <c:pt idx="207" formatCode="#,##0.00">
                  <c:v>2.4097823979606803</c:v>
                </c:pt>
                <c:pt idx="208" formatCode="#,##0.00">
                  <c:v>0.41589188089776741</c:v>
                </c:pt>
                <c:pt idx="209" formatCode="#,##0.00">
                  <c:v>-1.3099474017309265</c:v>
                </c:pt>
                <c:pt idx="210" formatCode="#,##0.00">
                  <c:v>-1.2649702541473129</c:v>
                </c:pt>
                <c:pt idx="211" formatCode="#,##0.00">
                  <c:v>0.13892954686614001</c:v>
                </c:pt>
                <c:pt idx="212" formatCode="#,##0.00">
                  <c:v>2.1057570886368504</c:v>
                </c:pt>
                <c:pt idx="213" formatCode="#,##0.00">
                  <c:v>1.9454112674380131</c:v>
                </c:pt>
                <c:pt idx="214" formatCode="#,##0.00">
                  <c:v>1.47711294449826</c:v>
                </c:pt>
                <c:pt idx="215" formatCode="#,##0.00">
                  <c:v>0.70290506541639264</c:v>
                </c:pt>
                <c:pt idx="216" formatCode="#,##0.00">
                  <c:v>0.35756147540426664</c:v>
                </c:pt>
                <c:pt idx="217" formatCode="#,##0.00">
                  <c:v>-6.4003594545769538E-2</c:v>
                </c:pt>
                <c:pt idx="218" formatCode="#,##0.00">
                  <c:v>0.20081133793823369</c:v>
                </c:pt>
                <c:pt idx="219" formatCode="#,##0.00">
                  <c:v>1.2889513861193969</c:v>
                </c:pt>
                <c:pt idx="220" formatCode="#,##0.00">
                  <c:v>2.6061308747523659</c:v>
                </c:pt>
                <c:pt idx="221" formatCode="#,##0.00">
                  <c:v>4.4629368750727982</c:v>
                </c:pt>
                <c:pt idx="222" formatCode="#,##0.00">
                  <c:v>2.8146995356773896</c:v>
                </c:pt>
                <c:pt idx="223" formatCode="#,##0.00">
                  <c:v>1.5177488098271352</c:v>
                </c:pt>
                <c:pt idx="224" formatCode="#,##0.00">
                  <c:v>0.28837768175653533</c:v>
                </c:pt>
                <c:pt idx="225" formatCode="#,##0.00">
                  <c:v>2.1670766907227357</c:v>
                </c:pt>
                <c:pt idx="226" formatCode="#,##0.00">
                  <c:v>2.867006412732187</c:v>
                </c:pt>
                <c:pt idx="227" formatCode="#,##0.00">
                  <c:v>1.989756842653434</c:v>
                </c:pt>
                <c:pt idx="228" formatCode="#,##0.00">
                  <c:v>2.1645596885206286</c:v>
                </c:pt>
                <c:pt idx="229" formatCode="#,##0.00">
                  <c:v>2.6281726567549457</c:v>
                </c:pt>
                <c:pt idx="230" formatCode="#,##0.00">
                  <c:v>2.8741968909059112</c:v>
                </c:pt>
                <c:pt idx="231" formatCode="#,##0.00">
                  <c:v>1.7545099973246492</c:v>
                </c:pt>
                <c:pt idx="232" formatCode="#,##0.00">
                  <c:v>1.2556010746185287</c:v>
                </c:pt>
                <c:pt idx="233" formatCode="#,##0.00">
                  <c:v>0.42765756497760155</c:v>
                </c:pt>
                <c:pt idx="234" formatCode="#,##0.00">
                  <c:v>-0.81555590009445567</c:v>
                </c:pt>
                <c:pt idx="235" formatCode="#,##0.00">
                  <c:v>1.8329580200138196E-2</c:v>
                </c:pt>
                <c:pt idx="236" formatCode="#,##0.00">
                  <c:v>0.51977847253323883</c:v>
                </c:pt>
                <c:pt idx="237" formatCode="#,##0.00">
                  <c:v>1.5148284853108818</c:v>
                </c:pt>
                <c:pt idx="238" formatCode="#,##0.00">
                  <c:v>1.1509401799453256</c:v>
                </c:pt>
                <c:pt idx="239" formatCode="#,##0.00">
                  <c:v>1.8602014505393782</c:v>
                </c:pt>
                <c:pt idx="240" formatCode="#,##0.00">
                  <c:v>1.5343741101328856</c:v>
                </c:pt>
                <c:pt idx="241" formatCode="#,##0.00">
                  <c:v>0.74893884825606438</c:v>
                </c:pt>
                <c:pt idx="242" formatCode="#,##0.00">
                  <c:v>0.56841927009869675</c:v>
                </c:pt>
                <c:pt idx="243" formatCode="#,##0.00">
                  <c:v>1.6403323990824559</c:v>
                </c:pt>
                <c:pt idx="244" formatCode="#,##0.00">
                  <c:v>6.7797899467825218E-2</c:v>
                </c:pt>
                <c:pt idx="245" formatCode="#,##0.00">
                  <c:v>-1.1735978404553649</c:v>
                </c:pt>
                <c:pt idx="246" formatCode="#,##0.00">
                  <c:v>-2.4453045199348433</c:v>
                </c:pt>
                <c:pt idx="247" formatCode="#,##0.00">
                  <c:v>-1.1709542639342874</c:v>
                </c:pt>
                <c:pt idx="248" formatCode="#,##0.00">
                  <c:v>-0.34227858740544237</c:v>
                </c:pt>
                <c:pt idx="249" formatCode="#,##0.00">
                  <c:v>0.77647305205681416</c:v>
                </c:pt>
                <c:pt idx="250" formatCode="#,##0.00">
                  <c:v>1.0984014329115555</c:v>
                </c:pt>
                <c:pt idx="251" formatCode="#,##0.00">
                  <c:v>0.95767600812441955</c:v>
                </c:pt>
                <c:pt idx="252" formatCode="#,##0.00">
                  <c:v>0.75813591151274728</c:v>
                </c:pt>
                <c:pt idx="253" formatCode="#,##0.00">
                  <c:v>0.97310703391819686</c:v>
                </c:pt>
                <c:pt idx="254" formatCode="#,##0.00">
                  <c:v>1.7015039059272929</c:v>
                </c:pt>
                <c:pt idx="255" formatCode="#,##0.00">
                  <c:v>1.725257625435872</c:v>
                </c:pt>
                <c:pt idx="256" formatCode="#,##0.00">
                  <c:v>2.3069664518857058</c:v>
                </c:pt>
                <c:pt idx="257" formatCode="#,##0.00">
                  <c:v>3.16855341586606</c:v>
                </c:pt>
                <c:pt idx="258" formatCode="#,##0.00">
                  <c:v>3.465826990987364</c:v>
                </c:pt>
                <c:pt idx="259" formatCode="#,##0.00">
                  <c:v>3.4156307650026863</c:v>
                </c:pt>
                <c:pt idx="260" formatCode="#,##0.00">
                  <c:v>2.8169475579019387</c:v>
                </c:pt>
                <c:pt idx="261" formatCode="#,##0.00">
                  <c:v>2.7443141268709281</c:v>
                </c:pt>
                <c:pt idx="262" formatCode="#,##0.00">
                  <c:v>2.3939687650013974</c:v>
                </c:pt>
                <c:pt idx="263" formatCode="#,##0.00">
                  <c:v>3.102047857987511</c:v>
                </c:pt>
                <c:pt idx="264" formatCode="#,##0.00">
                  <c:v>3.672707709692502</c:v>
                </c:pt>
                <c:pt idx="265" formatCode="#,##0.00">
                  <c:v>4.9016981003324966</c:v>
                </c:pt>
                <c:pt idx="266" formatCode="#,##0.00">
                  <c:v>4.2736210897881044</c:v>
                </c:pt>
                <c:pt idx="267" formatCode="#,##0.00">
                  <c:v>4.6818648192548551</c:v>
                </c:pt>
                <c:pt idx="268" formatCode="#,##0.00">
                  <c:v>4.4105804682220029</c:v>
                </c:pt>
                <c:pt idx="269" formatCode="#,##0.00">
                  <c:v>4.1236086546410755</c:v>
                </c:pt>
                <c:pt idx="270" formatCode="#,##0.00">
                  <c:v>5.0908673908406366</c:v>
                </c:pt>
                <c:pt idx="271" formatCode="#,##0.00">
                  <c:v>5.6510422980693642</c:v>
                </c:pt>
                <c:pt idx="272" formatCode="#,##0.00">
                  <c:v>6.2259483814235406</c:v>
                </c:pt>
                <c:pt idx="273" formatCode="#,##0.00">
                  <c:v>5.7058947125640191</c:v>
                </c:pt>
                <c:pt idx="274" formatCode="#,##0.00">
                  <c:v>6.0446561406864996</c:v>
                </c:pt>
                <c:pt idx="275" formatCode="#,##0.00">
                  <c:v>5.9525132808756043</c:v>
                </c:pt>
                <c:pt idx="276" formatCode="#,##0.00">
                  <c:v>6.1552772996284588</c:v>
                </c:pt>
                <c:pt idx="277" formatCode="#,##0.00">
                  <c:v>5.4145958898375479</c:v>
                </c:pt>
                <c:pt idx="278" formatCode="#,##0.00">
                  <c:v>4.9665183134902646</c:v>
                </c:pt>
                <c:pt idx="279" formatCode="#,##0.00">
                  <c:v>4.8148078818086359</c:v>
                </c:pt>
                <c:pt idx="280" formatCode="#,##0.00">
                  <c:v>4.3380141836353525</c:v>
                </c:pt>
                <c:pt idx="281" formatCode="#,##0.00">
                  <c:v>3.9260022566624642</c:v>
                </c:pt>
                <c:pt idx="282" formatCode="#,##0.00">
                  <c:v>2.6856952919218191</c:v>
                </c:pt>
                <c:pt idx="283" formatCode="#,##0.00">
                  <c:v>2.1946411705682012</c:v>
                </c:pt>
                <c:pt idx="284" formatCode="#,##0.00">
                  <c:v>3.1033067344961474</c:v>
                </c:pt>
                <c:pt idx="285" formatCode="#,##0.00">
                  <c:v>2.8483050294318524</c:v>
                </c:pt>
                <c:pt idx="286" formatCode="#,##0.00">
                  <c:v>3.1062067547110273</c:v>
                </c:pt>
                <c:pt idx="287" formatCode="#,##0.00">
                  <c:v>2.4583006172755661</c:v>
                </c:pt>
                <c:pt idx="288" formatCode="#,##0.00">
                  <c:v>2.4707949490570424</c:v>
                </c:pt>
                <c:pt idx="289" formatCode="#,##0.00">
                  <c:v>2.6372164238139817</c:v>
                </c:pt>
                <c:pt idx="290" formatCode="#,##0.00">
                  <c:v>2.5910827245152701</c:v>
                </c:pt>
                <c:pt idx="291" formatCode="#,##0.00">
                  <c:v>2.9278641140067618</c:v>
                </c:pt>
                <c:pt idx="292" formatCode="#,##0.00">
                  <c:v>3.2284896141701713</c:v>
                </c:pt>
                <c:pt idx="293" formatCode="#,##0.00">
                  <c:v>4.1550712075497653</c:v>
                </c:pt>
                <c:pt idx="294" formatCode="#,##0.00">
                  <c:v>5.242788499424611</c:v>
                </c:pt>
                <c:pt idx="295" formatCode="#,##0.00">
                  <c:v>5.8172627517543818</c:v>
                </c:pt>
                <c:pt idx="296" formatCode="#,##0.00">
                  <c:v>5.8896964014997444</c:v>
                </c:pt>
                <c:pt idx="297" formatCode="#,##0.00">
                  <c:v>4.7200963283597908</c:v>
                </c:pt>
                <c:pt idx="298" formatCode="#,##0.00">
                  <c:v>3.1037275490514604</c:v>
                </c:pt>
                <c:pt idx="299" formatCode="#,##0.00">
                  <c:v>1.5109120741551019</c:v>
                </c:pt>
                <c:pt idx="300" formatCode="#,##0.00">
                  <c:v>3.0792965058572541</c:v>
                </c:pt>
                <c:pt idx="301" formatCode="#,##0.00">
                  <c:v>2.9473981132216442</c:v>
                </c:pt>
                <c:pt idx="302" formatCode="#,##0.00">
                  <c:v>5.3678554978033866</c:v>
                </c:pt>
                <c:pt idx="303" formatCode="#,##0.00">
                  <c:v>3.9379469387599952</c:v>
                </c:pt>
                <c:pt idx="304" formatCode="#,##0.00">
                  <c:v>3.9926113753928627</c:v>
                </c:pt>
                <c:pt idx="305" formatCode="#,##0.00">
                  <c:v>3.4617939088735783</c:v>
                </c:pt>
                <c:pt idx="306" formatCode="#,##0.00">
                  <c:v>3.1515618922154154</c:v>
                </c:pt>
                <c:pt idx="307" formatCode="#,##0.00">
                  <c:v>4.1537930580319404</c:v>
                </c:pt>
                <c:pt idx="308" formatCode="#,##0.00">
                  <c:v>2.0408383250311246</c:v>
                </c:pt>
                <c:pt idx="309" formatCode="#,##0.00">
                  <c:v>1.6053566936170993</c:v>
                </c:pt>
                <c:pt idx="310" formatCode="#,##0.00">
                  <c:v>1.2383160501622914</c:v>
                </c:pt>
                <c:pt idx="311" formatCode="#,##0.00">
                  <c:v>2.5381327874335335</c:v>
                </c:pt>
                <c:pt idx="312" formatCode="#,##0.00">
                  <c:v>3.1747337029772504</c:v>
                </c:pt>
                <c:pt idx="313" formatCode="#,##0.00">
                  <c:v>0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42-4B81-9DCF-0DA2C1B15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6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8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91711079829779E-2"/>
              <c:y val="0.108074040809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 5: האינפלציה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ב-12 חודשים - מדדים בפועל והתפתחותה הצפויה לפי הערכות חזאים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ינואר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2025 עד ינואר 2027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53165643631928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18324842740721E-2"/>
          <c:y val="0.14348694657681896"/>
          <c:w val="0.94112536854031692"/>
          <c:h val="0.6794612428932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27 נתונים'!$C$4</c:f>
              <c:strCache>
                <c:ptCount val="1"/>
                <c:pt idx="0">
                  <c:v>12 מדדים קודמים בפועל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  <c:pt idx="24">
                  <c:v>46418</c:v>
                </c:pt>
              </c:numCache>
            </c:numRef>
          </c:cat>
          <c:val>
            <c:numRef>
              <c:f>'איור 27 נתונים'!$C$5:$C$29</c:f>
              <c:numCache>
                <c:formatCode>0.0</c:formatCode>
                <c:ptCount val="25"/>
                <c:pt idx="0">
                  <c:v>3.8200000921999999</c:v>
                </c:pt>
                <c:pt idx="1">
                  <c:v>3.4259962968000002</c:v>
                </c:pt>
                <c:pt idx="2">
                  <c:v>3.3471699031000002</c:v>
                </c:pt>
                <c:pt idx="3">
                  <c:v>3.5822264717999999</c:v>
                </c:pt>
                <c:pt idx="4">
                  <c:v>3.0879552736</c:v>
                </c:pt>
                <c:pt idx="5">
                  <c:v>3.2923508379999999</c:v>
                </c:pt>
                <c:pt idx="6">
                  <c:v>3.1159555647000001</c:v>
                </c:pt>
                <c:pt idx="7">
                  <c:v>2.8591912678</c:v>
                </c:pt>
                <c:pt idx="8">
                  <c:v>2.4552487098000002</c:v>
                </c:pt>
                <c:pt idx="9">
                  <c:v>2.4779102650999998</c:v>
                </c:pt>
                <c:pt idx="10">
                  <c:v>2.3609936511999998</c:v>
                </c:pt>
                <c:pt idx="11">
                  <c:v>2.6442805339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0-4400-BF54-5692C857A7CF}"/>
            </c:ext>
          </c:extLst>
        </c:ser>
        <c:ser>
          <c:idx val="1"/>
          <c:order val="1"/>
          <c:tx>
            <c:strRef>
              <c:f>'איור 27 נתונים'!$D$4</c:f>
              <c:strCache>
                <c:ptCount val="1"/>
                <c:pt idx="0">
                  <c:v>מדד האחרון בפועל (מצטבר 12 חודשים)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  <c:pt idx="24">
                  <c:v>46418</c:v>
                </c:pt>
              </c:numCache>
            </c:numRef>
          </c:cat>
          <c:val>
            <c:numRef>
              <c:f>'איור 27 נתונים'!$D$5:$D$29</c:f>
              <c:numCache>
                <c:formatCode>General</c:formatCode>
                <c:ptCount val="25"/>
                <c:pt idx="12" formatCode="0.0">
                  <c:v>1.7733990148000001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0-4400-BF54-5692C857A7CF}"/>
            </c:ext>
          </c:extLst>
        </c:ser>
        <c:ser>
          <c:idx val="2"/>
          <c:order val="2"/>
          <c:tx>
            <c:strRef>
              <c:f>'איור 27 נתונים'!$E$4</c:f>
              <c:strCache>
                <c:ptCount val="1"/>
                <c:pt idx="0">
                  <c:v>ממוצע תחזיות החזאים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  <c:pt idx="24">
                  <c:v>46418</c:v>
                </c:pt>
              </c:numCache>
            </c:numRef>
          </c:cat>
          <c:val>
            <c:numRef>
              <c:f>'איור 27 נתונים'!$E$5:$E$29</c:f>
              <c:numCache>
                <c:formatCode>General</c:formatCode>
                <c:ptCount val="25"/>
                <c:pt idx="13" formatCode="0.0">
                  <c:v>1.8912322560512711</c:v>
                </c:pt>
                <c:pt idx="14" formatCode="0.0">
                  <c:v>1.7535452865523204</c:v>
                </c:pt>
                <c:pt idx="15" formatCode="0.0">
                  <c:v>1.3793068969235496</c:v>
                </c:pt>
                <c:pt idx="16" formatCode="0.0">
                  <c:v>1.6671319754059333</c:v>
                </c:pt>
                <c:pt idx="17" formatCode="0.0">
                  <c:v>1.4011612428940372</c:v>
                </c:pt>
                <c:pt idx="18" formatCode="0.0">
                  <c:v>1.3875122879493196</c:v>
                </c:pt>
                <c:pt idx="19" formatCode="0.0">
                  <c:v>1.2309640040211682</c:v>
                </c:pt>
                <c:pt idx="20" formatCode="0.0">
                  <c:v>1.6659402882924068</c:v>
                </c:pt>
                <c:pt idx="21" formatCode="0.0">
                  <c:v>1.5247036473862741</c:v>
                </c:pt>
                <c:pt idx="22" formatCode="0.0">
                  <c:v>1.7210745365566253</c:v>
                </c:pt>
                <c:pt idx="23" formatCode="0.0">
                  <c:v>1.7085624922632532</c:v>
                </c:pt>
                <c:pt idx="24" formatCode="0.0">
                  <c:v>1.9100826776848967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D0-4400-BF54-5692C857A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1560952248"/>
        <c:axId val="1"/>
      </c:barChart>
      <c:lineChart>
        <c:grouping val="standard"/>
        <c:varyColors val="0"/>
        <c:ser>
          <c:idx val="3"/>
          <c:order val="3"/>
          <c:tx>
            <c:strRef>
              <c:f>'איור 27 נתונים'!$H$4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</c:numCache>
            </c:numRef>
          </c:cat>
          <c:val>
            <c:numRef>
              <c:f>'איור 27 נתונים'!$H$5:$H$29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D0-4400-BF54-5692C857A7CF}"/>
            </c:ext>
          </c:extLst>
        </c:ser>
        <c:ser>
          <c:idx val="4"/>
          <c:order val="4"/>
          <c:tx>
            <c:strRef>
              <c:f>'איור 27 נתונים'!$I$4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</c:numCache>
            </c:numRef>
          </c:cat>
          <c:val>
            <c:numRef>
              <c:f>'איור 27 נתונים'!$I$5:$I$29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D0-4400-BF54-5692C857A7CF}"/>
            </c:ext>
          </c:extLst>
        </c:ser>
        <c:ser>
          <c:idx val="5"/>
          <c:order val="5"/>
          <c:tx>
            <c:strRef>
              <c:f>'איור 27 נתונים'!$F$4</c:f>
              <c:strCache>
                <c:ptCount val="1"/>
                <c:pt idx="0">
                  <c:v>תחזית מזערית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</c:numCache>
            </c:numRef>
          </c:cat>
          <c:val>
            <c:numRef>
              <c:f>'איור 27 נתונים'!$F$5:$F$29</c:f>
              <c:numCache>
                <c:formatCode>General</c:formatCode>
                <c:ptCount val="25"/>
                <c:pt idx="12" formatCode="0.0">
                  <c:v>1.7733990148000001</c:v>
                </c:pt>
                <c:pt idx="13" formatCode="0.0">
                  <c:v>1.7733990146720835</c:v>
                </c:pt>
                <c:pt idx="14" formatCode="0.0">
                  <c:v>1.5785358822857365</c:v>
                </c:pt>
                <c:pt idx="15" formatCode="0.0">
                  <c:v>0.99724261200930808</c:v>
                </c:pt>
                <c:pt idx="16" formatCode="0.0">
                  <c:v>1.2919816468430323</c:v>
                </c:pt>
                <c:pt idx="17" formatCode="0.0">
                  <c:v>0.96896338402594484</c:v>
                </c:pt>
                <c:pt idx="18" formatCode="0.0">
                  <c:v>0.7799026583862112</c:v>
                </c:pt>
                <c:pt idx="19" formatCode="0.0">
                  <c:v>0.60339275211416243</c:v>
                </c:pt>
                <c:pt idx="20" formatCode="0.0">
                  <c:v>1.31317001022484</c:v>
                </c:pt>
                <c:pt idx="21" formatCode="0.0">
                  <c:v>1.1290350269081539</c:v>
                </c:pt>
                <c:pt idx="22" formatCode="0.0">
                  <c:v>1.4138753012061356</c:v>
                </c:pt>
                <c:pt idx="23" formatCode="0.0">
                  <c:v>1.3124614259049316</c:v>
                </c:pt>
                <c:pt idx="24" formatCode="0.0">
                  <c:v>1.4034759120900242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D0-4400-BF54-5692C857A7CF}"/>
            </c:ext>
          </c:extLst>
        </c:ser>
        <c:ser>
          <c:idx val="6"/>
          <c:order val="6"/>
          <c:tx>
            <c:strRef>
              <c:f>'איור 27 נתונים'!$G$4</c:f>
              <c:strCache>
                <c:ptCount val="1"/>
                <c:pt idx="0">
                  <c:v>תחזית מרבית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0-4400-BF54-5692C857A7CF}"/>
              </c:ext>
            </c:extLst>
          </c:dPt>
          <c:cat>
            <c:numRef>
              <c:f>'איור 27 נתונים'!$B$5:$B$28</c:f>
              <c:numCache>
                <c:formatCode>mm/yy</c:formatCode>
                <c:ptCount val="24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  <c:pt idx="12">
                  <c:v>46053</c:v>
                </c:pt>
                <c:pt idx="13">
                  <c:v>46081</c:v>
                </c:pt>
                <c:pt idx="14">
                  <c:v>46112</c:v>
                </c:pt>
                <c:pt idx="15">
                  <c:v>46142</c:v>
                </c:pt>
                <c:pt idx="16">
                  <c:v>46173</c:v>
                </c:pt>
                <c:pt idx="17">
                  <c:v>46203</c:v>
                </c:pt>
                <c:pt idx="18">
                  <c:v>46234</c:v>
                </c:pt>
                <c:pt idx="19">
                  <c:v>46265</c:v>
                </c:pt>
                <c:pt idx="20">
                  <c:v>46295</c:v>
                </c:pt>
                <c:pt idx="21">
                  <c:v>46326</c:v>
                </c:pt>
                <c:pt idx="22">
                  <c:v>46356</c:v>
                </c:pt>
                <c:pt idx="23">
                  <c:v>46387</c:v>
                </c:pt>
              </c:numCache>
            </c:numRef>
          </c:cat>
          <c:val>
            <c:numRef>
              <c:f>'איור 27 נתונים'!$G$5:$G$29</c:f>
              <c:numCache>
                <c:formatCode>General</c:formatCode>
                <c:ptCount val="25"/>
                <c:pt idx="12" formatCode="0.0">
                  <c:v>1.7733990148000001</c:v>
                </c:pt>
                <c:pt idx="13" formatCode="0.0">
                  <c:v>1.976945812701425</c:v>
                </c:pt>
                <c:pt idx="14" formatCode="0.0">
                  <c:v>1.8928798077757492</c:v>
                </c:pt>
                <c:pt idx="15" formatCode="0.0">
                  <c:v>1.7025130921255904</c:v>
                </c:pt>
                <c:pt idx="16" formatCode="0.0">
                  <c:v>2.1013096196033976</c:v>
                </c:pt>
                <c:pt idx="17" formatCode="0.0">
                  <c:v>1.9060198207704326</c:v>
                </c:pt>
                <c:pt idx="18" formatCode="0.0">
                  <c:v>2.0197410312961406</c:v>
                </c:pt>
                <c:pt idx="19" formatCode="0.0">
                  <c:v>1.9423940107602178</c:v>
                </c:pt>
                <c:pt idx="20" formatCode="0.0">
                  <c:v>2.2251955941827717</c:v>
                </c:pt>
                <c:pt idx="21" formatCode="0.0">
                  <c:v>2.1411372201177725</c:v>
                </c:pt>
                <c:pt idx="22" formatCode="0.0">
                  <c:v>2.1209258946678133</c:v>
                </c:pt>
                <c:pt idx="23" formatCode="0.0">
                  <c:v>2.1270828558293875</c:v>
                </c:pt>
                <c:pt idx="24" formatCode="0.0">
                  <c:v>2.3471660273571837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0D0-4400-BF54-5692C857A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952248"/>
        <c:axId val="1"/>
      </c:lineChart>
      <c:dateAx>
        <c:axId val="1560952248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56095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3903719664570051"/>
          <c:w val="0.99313050556500293"/>
          <c:h val="5.614991223540809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הציפיות לאינפלציה לשנה מהמקורות השונים
</a:t>
            </a:r>
            <a:r>
              <a:rPr lang="he-IL" sz="12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מרץ 2025 עד פברואר 2026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87945470977622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7263365199043171E-2"/>
          <c:y val="0.12156746573656999"/>
          <c:w val="0.9292828485139154"/>
          <c:h val="0.70211450842077938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3703"/>
              <c:layout>
                <c:manualLayout>
                  <c:x val="3.1795635788070591E-2"/>
                  <c:y val="-1.001244795765254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1.6%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633-4566-8757-092BE94AF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נתונים'!$E$4:$E$4000</c:f>
              <c:numCache>
                <c:formatCode>0.000</c:formatCode>
                <c:ptCount val="3997"/>
                <c:pt idx="0">
                  <c:v>9.2141419999999998E-3</c:v>
                </c:pt>
                <c:pt idx="1">
                  <c:v>9.2141419999999998E-3</c:v>
                </c:pt>
                <c:pt idx="2">
                  <c:v>-4.0438319E-2</c:v>
                </c:pt>
                <c:pt idx="3">
                  <c:v>-4.0438319E-2</c:v>
                </c:pt>
                <c:pt idx="4">
                  <c:v>-3.5474314E-2</c:v>
                </c:pt>
                <c:pt idx="5">
                  <c:v>-3.5351088000000003E-2</c:v>
                </c:pt>
                <c:pt idx="6">
                  <c:v>-3.5351088000000003E-2</c:v>
                </c:pt>
                <c:pt idx="7">
                  <c:v>-3.5351088000000003E-2</c:v>
                </c:pt>
                <c:pt idx="8">
                  <c:v>-3.5351088000000003E-2</c:v>
                </c:pt>
                <c:pt idx="9">
                  <c:v>-3.5351088000000003E-2</c:v>
                </c:pt>
                <c:pt idx="10">
                  <c:v>-9.4609659999999998E-2</c:v>
                </c:pt>
                <c:pt idx="11">
                  <c:v>-0.190096509</c:v>
                </c:pt>
                <c:pt idx="12">
                  <c:v>-0.213904074</c:v>
                </c:pt>
                <c:pt idx="13">
                  <c:v>-0.29264345800000002</c:v>
                </c:pt>
                <c:pt idx="14">
                  <c:v>-0.29264345800000002</c:v>
                </c:pt>
                <c:pt idx="15">
                  <c:v>-0.29264345800000002</c:v>
                </c:pt>
                <c:pt idx="16">
                  <c:v>-0.27296873399999999</c:v>
                </c:pt>
                <c:pt idx="17">
                  <c:v>-0.32645490100000002</c:v>
                </c:pt>
                <c:pt idx="18">
                  <c:v>-0.35723108599999998</c:v>
                </c:pt>
                <c:pt idx="19">
                  <c:v>-0.387201042</c:v>
                </c:pt>
                <c:pt idx="20">
                  <c:v>-0.39696616400000001</c:v>
                </c:pt>
                <c:pt idx="21">
                  <c:v>-0.39696616400000001</c:v>
                </c:pt>
                <c:pt idx="22">
                  <c:v>-0.39696616400000001</c:v>
                </c:pt>
                <c:pt idx="23">
                  <c:v>-0.38713366799999999</c:v>
                </c:pt>
                <c:pt idx="24">
                  <c:v>-0.39509734800000001</c:v>
                </c:pt>
                <c:pt idx="25">
                  <c:v>-0.35743086499999999</c:v>
                </c:pt>
                <c:pt idx="26">
                  <c:v>-0.35743086499999999</c:v>
                </c:pt>
                <c:pt idx="27">
                  <c:v>-0.35743086499999999</c:v>
                </c:pt>
                <c:pt idx="28">
                  <c:v>-0.35743086499999999</c:v>
                </c:pt>
                <c:pt idx="29">
                  <c:v>-0.35743086499999999</c:v>
                </c:pt>
                <c:pt idx="30">
                  <c:v>-0.34758863600000001</c:v>
                </c:pt>
                <c:pt idx="31">
                  <c:v>-0.35743198599999998</c:v>
                </c:pt>
                <c:pt idx="32">
                  <c:v>-0.37706656900000002</c:v>
                </c:pt>
                <c:pt idx="33">
                  <c:v>-0.37706656900000002</c:v>
                </c:pt>
                <c:pt idx="34">
                  <c:v>-0.37706656900000002</c:v>
                </c:pt>
                <c:pt idx="35">
                  <c:v>-0.37706656900000002</c:v>
                </c:pt>
                <c:pt idx="36">
                  <c:v>-0.37706656900000002</c:v>
                </c:pt>
                <c:pt idx="37">
                  <c:v>-0.37706656900000002</c:v>
                </c:pt>
                <c:pt idx="38">
                  <c:v>-0.37706656900000002</c:v>
                </c:pt>
                <c:pt idx="39">
                  <c:v>-0.386879643</c:v>
                </c:pt>
                <c:pt idx="40">
                  <c:v>-0.406436931</c:v>
                </c:pt>
                <c:pt idx="41">
                  <c:v>-0.42037132300000002</c:v>
                </c:pt>
                <c:pt idx="42">
                  <c:v>-0.48189908399999998</c:v>
                </c:pt>
                <c:pt idx="43">
                  <c:v>-0.48189908399999998</c:v>
                </c:pt>
                <c:pt idx="44">
                  <c:v>-0.46199510500000002</c:v>
                </c:pt>
                <c:pt idx="45">
                  <c:v>-0.44241734799999999</c:v>
                </c:pt>
                <c:pt idx="46">
                  <c:v>-0.44241734799999999</c:v>
                </c:pt>
                <c:pt idx="47">
                  <c:v>-0.28838891</c:v>
                </c:pt>
                <c:pt idx="48">
                  <c:v>-0.26857721600000001</c:v>
                </c:pt>
                <c:pt idx="49">
                  <c:v>-0.25662077100000003</c:v>
                </c:pt>
                <c:pt idx="50">
                  <c:v>-0.25662077100000003</c:v>
                </c:pt>
                <c:pt idx="51">
                  <c:v>-0.25662077100000003</c:v>
                </c:pt>
                <c:pt idx="52">
                  <c:v>-0.22716639</c:v>
                </c:pt>
                <c:pt idx="53">
                  <c:v>-0.247041329</c:v>
                </c:pt>
                <c:pt idx="54">
                  <c:v>-0.23115254599999999</c:v>
                </c:pt>
                <c:pt idx="55">
                  <c:v>-0.24309793399999999</c:v>
                </c:pt>
                <c:pt idx="56">
                  <c:v>-0.24309793399999999</c:v>
                </c:pt>
                <c:pt idx="57">
                  <c:v>-0.24309793399999999</c:v>
                </c:pt>
                <c:pt idx="58">
                  <c:v>-0.23715029400000001</c:v>
                </c:pt>
                <c:pt idx="59">
                  <c:v>-0.217318341</c:v>
                </c:pt>
                <c:pt idx="60">
                  <c:v>-0.217318341</c:v>
                </c:pt>
                <c:pt idx="61">
                  <c:v>-0.201399989</c:v>
                </c:pt>
                <c:pt idx="62">
                  <c:v>-0.19148431099999999</c:v>
                </c:pt>
                <c:pt idx="63">
                  <c:v>-0.19148937799999999</c:v>
                </c:pt>
                <c:pt idx="64">
                  <c:v>-0.19148937799999999</c:v>
                </c:pt>
                <c:pt idx="65">
                  <c:v>-0.19148937799999999</c:v>
                </c:pt>
                <c:pt idx="66">
                  <c:v>-0.17558252799999999</c:v>
                </c:pt>
                <c:pt idx="67">
                  <c:v>-0.17558252799999999</c:v>
                </c:pt>
                <c:pt idx="68">
                  <c:v>-0.19533988199999999</c:v>
                </c:pt>
                <c:pt idx="69">
                  <c:v>-0.17544927599999999</c:v>
                </c:pt>
                <c:pt idx="70">
                  <c:v>-0.17544927599999999</c:v>
                </c:pt>
                <c:pt idx="71">
                  <c:v>-0.17544927599999999</c:v>
                </c:pt>
                <c:pt idx="72">
                  <c:v>-0.17159279799999999</c:v>
                </c:pt>
                <c:pt idx="73">
                  <c:v>-0.18539952600000001</c:v>
                </c:pt>
                <c:pt idx="74">
                  <c:v>-0.18951617100000001</c:v>
                </c:pt>
                <c:pt idx="75">
                  <c:v>-0.11951631</c:v>
                </c:pt>
                <c:pt idx="76">
                  <c:v>4.4690622999999999E-2</c:v>
                </c:pt>
                <c:pt idx="77">
                  <c:v>4.8469296000000002E-2</c:v>
                </c:pt>
                <c:pt idx="78">
                  <c:v>4.8469296000000002E-2</c:v>
                </c:pt>
                <c:pt idx="79">
                  <c:v>0.107495549</c:v>
                </c:pt>
                <c:pt idx="80">
                  <c:v>0.10649220600000001</c:v>
                </c:pt>
                <c:pt idx="81">
                  <c:v>8.6432949999999995E-2</c:v>
                </c:pt>
                <c:pt idx="82">
                  <c:v>0.114505781</c:v>
                </c:pt>
                <c:pt idx="83">
                  <c:v>0.114505781</c:v>
                </c:pt>
                <c:pt idx="84">
                  <c:v>0.114505781</c:v>
                </c:pt>
                <c:pt idx="85">
                  <c:v>0.114505781</c:v>
                </c:pt>
                <c:pt idx="86">
                  <c:v>0.114505781</c:v>
                </c:pt>
                <c:pt idx="87">
                  <c:v>0.114505781</c:v>
                </c:pt>
                <c:pt idx="88">
                  <c:v>0.109490565</c:v>
                </c:pt>
                <c:pt idx="89">
                  <c:v>9.1474175000000005E-2</c:v>
                </c:pt>
                <c:pt idx="90">
                  <c:v>8.7476893999999999E-2</c:v>
                </c:pt>
                <c:pt idx="91">
                  <c:v>8.7476893999999999E-2</c:v>
                </c:pt>
                <c:pt idx="92">
                  <c:v>8.7476893999999999E-2</c:v>
                </c:pt>
                <c:pt idx="93">
                  <c:v>9.7491811999999997E-2</c:v>
                </c:pt>
                <c:pt idx="94">
                  <c:v>8.7476893999999999E-2</c:v>
                </c:pt>
                <c:pt idx="95">
                  <c:v>7.7471967000000003E-2</c:v>
                </c:pt>
                <c:pt idx="96">
                  <c:v>6.1657772999999999E-2</c:v>
                </c:pt>
                <c:pt idx="97">
                  <c:v>7.1551417000000006E-2</c:v>
                </c:pt>
                <c:pt idx="98">
                  <c:v>7.1551417000000006E-2</c:v>
                </c:pt>
                <c:pt idx="99">
                  <c:v>7.1551417000000006E-2</c:v>
                </c:pt>
                <c:pt idx="100">
                  <c:v>7.1551417000000006E-2</c:v>
                </c:pt>
                <c:pt idx="101">
                  <c:v>8.1546368999999994E-2</c:v>
                </c:pt>
                <c:pt idx="102">
                  <c:v>0.11144272</c:v>
                </c:pt>
                <c:pt idx="103">
                  <c:v>9.1433483999999995E-2</c:v>
                </c:pt>
                <c:pt idx="104">
                  <c:v>9.7427943000000003E-2</c:v>
                </c:pt>
                <c:pt idx="105">
                  <c:v>0.107314229</c:v>
                </c:pt>
                <c:pt idx="106">
                  <c:v>0.107314229</c:v>
                </c:pt>
                <c:pt idx="107">
                  <c:v>0.107314229</c:v>
                </c:pt>
                <c:pt idx="108">
                  <c:v>0.123420734</c:v>
                </c:pt>
                <c:pt idx="109">
                  <c:v>0.26332245100000001</c:v>
                </c:pt>
                <c:pt idx="110">
                  <c:v>0.210202047</c:v>
                </c:pt>
                <c:pt idx="111">
                  <c:v>0.210202047</c:v>
                </c:pt>
                <c:pt idx="112">
                  <c:v>0.212205055</c:v>
                </c:pt>
                <c:pt idx="113">
                  <c:v>0.212205055</c:v>
                </c:pt>
                <c:pt idx="114">
                  <c:v>0.212205055</c:v>
                </c:pt>
                <c:pt idx="115">
                  <c:v>0.212205055</c:v>
                </c:pt>
                <c:pt idx="116">
                  <c:v>0.22122059099999999</c:v>
                </c:pt>
                <c:pt idx="117">
                  <c:v>0.22122059099999999</c:v>
                </c:pt>
                <c:pt idx="118">
                  <c:v>0.22122059099999999</c:v>
                </c:pt>
                <c:pt idx="119">
                  <c:v>0.22122059099999999</c:v>
                </c:pt>
                <c:pt idx="120">
                  <c:v>0.22122059099999999</c:v>
                </c:pt>
                <c:pt idx="121">
                  <c:v>0.22122059099999999</c:v>
                </c:pt>
                <c:pt idx="122">
                  <c:v>0.250952438</c:v>
                </c:pt>
                <c:pt idx="123">
                  <c:v>0.25086444899999999</c:v>
                </c:pt>
                <c:pt idx="124">
                  <c:v>0.25086444899999999</c:v>
                </c:pt>
                <c:pt idx="125">
                  <c:v>0.26086438699999998</c:v>
                </c:pt>
                <c:pt idx="126">
                  <c:v>0.26487196299999999</c:v>
                </c:pt>
                <c:pt idx="127">
                  <c:v>0.26487196299999999</c:v>
                </c:pt>
                <c:pt idx="128">
                  <c:v>0.235107593</c:v>
                </c:pt>
                <c:pt idx="129">
                  <c:v>0.26487196299999999</c:v>
                </c:pt>
                <c:pt idx="130">
                  <c:v>0.26387892699999999</c:v>
                </c:pt>
                <c:pt idx="131">
                  <c:v>0.26387892699999999</c:v>
                </c:pt>
                <c:pt idx="132">
                  <c:v>0.26387892699999999</c:v>
                </c:pt>
                <c:pt idx="133">
                  <c:v>0.25786576100000003</c:v>
                </c:pt>
                <c:pt idx="134">
                  <c:v>0.25786576100000003</c:v>
                </c:pt>
                <c:pt idx="135">
                  <c:v>0.25786576100000003</c:v>
                </c:pt>
                <c:pt idx="136">
                  <c:v>0.25285704399999998</c:v>
                </c:pt>
                <c:pt idx="137">
                  <c:v>0.25265748599999999</c:v>
                </c:pt>
                <c:pt idx="138">
                  <c:v>0.27270737099999998</c:v>
                </c:pt>
                <c:pt idx="139">
                  <c:v>0.26271381500000002</c:v>
                </c:pt>
                <c:pt idx="140">
                  <c:v>0.26271381500000002</c:v>
                </c:pt>
                <c:pt idx="141">
                  <c:v>0.26271381500000002</c:v>
                </c:pt>
                <c:pt idx="142">
                  <c:v>0.26271381500000002</c:v>
                </c:pt>
                <c:pt idx="143">
                  <c:v>0.24467976</c:v>
                </c:pt>
                <c:pt idx="144">
                  <c:v>0.24457938400000001</c:v>
                </c:pt>
                <c:pt idx="145">
                  <c:v>0.24257585600000001</c:v>
                </c:pt>
                <c:pt idx="146">
                  <c:v>0.25659822999999998</c:v>
                </c:pt>
                <c:pt idx="147">
                  <c:v>0.25659822999999998</c:v>
                </c:pt>
                <c:pt idx="148">
                  <c:v>0.25659822999999998</c:v>
                </c:pt>
                <c:pt idx="149">
                  <c:v>0.25659822999999998</c:v>
                </c:pt>
                <c:pt idx="150">
                  <c:v>0.246583312</c:v>
                </c:pt>
                <c:pt idx="151">
                  <c:v>0.26651860100000002</c:v>
                </c:pt>
                <c:pt idx="152">
                  <c:v>0.26657289099999998</c:v>
                </c:pt>
                <c:pt idx="153">
                  <c:v>0.26657289099999998</c:v>
                </c:pt>
                <c:pt idx="154">
                  <c:v>0.26653295100000002</c:v>
                </c:pt>
                <c:pt idx="155">
                  <c:v>0.26653295100000002</c:v>
                </c:pt>
                <c:pt idx="156">
                  <c:v>0.246587687</c:v>
                </c:pt>
                <c:pt idx="157">
                  <c:v>0.25652802299999999</c:v>
                </c:pt>
                <c:pt idx="158">
                  <c:v>0.25652802299999999</c:v>
                </c:pt>
                <c:pt idx="159">
                  <c:v>0.264536879</c:v>
                </c:pt>
                <c:pt idx="160">
                  <c:v>0.27855216700000002</c:v>
                </c:pt>
                <c:pt idx="161">
                  <c:v>0.28855709499999999</c:v>
                </c:pt>
                <c:pt idx="162">
                  <c:v>0.28855709499999999</c:v>
                </c:pt>
                <c:pt idx="163">
                  <c:v>0.28855709499999999</c:v>
                </c:pt>
                <c:pt idx="164">
                  <c:v>0.298580016</c:v>
                </c:pt>
                <c:pt idx="165">
                  <c:v>0.29456964600000002</c:v>
                </c:pt>
                <c:pt idx="166">
                  <c:v>0.288542719</c:v>
                </c:pt>
                <c:pt idx="167">
                  <c:v>0.300581445</c:v>
                </c:pt>
                <c:pt idx="168">
                  <c:v>0.31070050199999999</c:v>
                </c:pt>
                <c:pt idx="169">
                  <c:v>0.31070050199999999</c:v>
                </c:pt>
                <c:pt idx="170">
                  <c:v>0.29068065599999998</c:v>
                </c:pt>
                <c:pt idx="171">
                  <c:v>0.30068558400000001</c:v>
                </c:pt>
                <c:pt idx="172">
                  <c:v>0.28066123799999998</c:v>
                </c:pt>
                <c:pt idx="173">
                  <c:v>0.28066123799999998</c:v>
                </c:pt>
                <c:pt idx="174">
                  <c:v>0.27666205999999999</c:v>
                </c:pt>
                <c:pt idx="175">
                  <c:v>0.27666205999999999</c:v>
                </c:pt>
                <c:pt idx="176">
                  <c:v>0.27666205999999999</c:v>
                </c:pt>
                <c:pt idx="177">
                  <c:v>0.27666205999999999</c:v>
                </c:pt>
                <c:pt idx="178">
                  <c:v>0.264674095</c:v>
                </c:pt>
                <c:pt idx="179">
                  <c:v>0.26068129200000001</c:v>
                </c:pt>
                <c:pt idx="180">
                  <c:v>0.264674095</c:v>
                </c:pt>
                <c:pt idx="181">
                  <c:v>0.26068129200000001</c:v>
                </c:pt>
                <c:pt idx="182">
                  <c:v>0.26069566900000002</c:v>
                </c:pt>
                <c:pt idx="183">
                  <c:v>0.26069566900000002</c:v>
                </c:pt>
                <c:pt idx="184">
                  <c:v>0.26069566900000002</c:v>
                </c:pt>
                <c:pt idx="185">
                  <c:v>0.27068066099999999</c:v>
                </c:pt>
                <c:pt idx="186">
                  <c:v>0.27068066099999999</c:v>
                </c:pt>
                <c:pt idx="187">
                  <c:v>0.28068120200000002</c:v>
                </c:pt>
                <c:pt idx="188">
                  <c:v>0.28068120200000002</c:v>
                </c:pt>
                <c:pt idx="189">
                  <c:v>0.28068120200000002</c:v>
                </c:pt>
                <c:pt idx="190">
                  <c:v>0.28068120200000002</c:v>
                </c:pt>
                <c:pt idx="191">
                  <c:v>0.28068120200000002</c:v>
                </c:pt>
                <c:pt idx="192">
                  <c:v>0.28068120200000002</c:v>
                </c:pt>
                <c:pt idx="193">
                  <c:v>0.28068120200000002</c:v>
                </c:pt>
                <c:pt idx="194">
                  <c:v>0.28068120200000002</c:v>
                </c:pt>
                <c:pt idx="195">
                  <c:v>0.28068120200000002</c:v>
                </c:pt>
                <c:pt idx="196">
                  <c:v>0.30078120699999999</c:v>
                </c:pt>
                <c:pt idx="197">
                  <c:v>0.30078120699999999</c:v>
                </c:pt>
                <c:pt idx="198">
                  <c:v>0.31077616000000002</c:v>
                </c:pt>
                <c:pt idx="199">
                  <c:v>0.28881221800000001</c:v>
                </c:pt>
                <c:pt idx="200">
                  <c:v>0.28881221800000001</c:v>
                </c:pt>
                <c:pt idx="201">
                  <c:v>0.28881221800000001</c:v>
                </c:pt>
                <c:pt idx="202">
                  <c:v>0.29489053500000001</c:v>
                </c:pt>
                <c:pt idx="203">
                  <c:v>0.29689710800000002</c:v>
                </c:pt>
                <c:pt idx="204">
                  <c:v>0.29689710800000002</c:v>
                </c:pt>
                <c:pt idx="205">
                  <c:v>0.28694190600000002</c:v>
                </c:pt>
                <c:pt idx="206">
                  <c:v>0.27103417099999999</c:v>
                </c:pt>
                <c:pt idx="207">
                  <c:v>0.27114428000000002</c:v>
                </c:pt>
                <c:pt idx="208">
                  <c:v>0.27114428000000002</c:v>
                </c:pt>
                <c:pt idx="209">
                  <c:v>0.26717129899999997</c:v>
                </c:pt>
                <c:pt idx="210">
                  <c:v>0.26717129899999997</c:v>
                </c:pt>
                <c:pt idx="211">
                  <c:v>0.26717129899999997</c:v>
                </c:pt>
                <c:pt idx="212">
                  <c:v>0.26717129899999997</c:v>
                </c:pt>
                <c:pt idx="213">
                  <c:v>0.26717129899999997</c:v>
                </c:pt>
                <c:pt idx="214">
                  <c:v>0.26115111800000002</c:v>
                </c:pt>
                <c:pt idx="215">
                  <c:v>0.24514641600000001</c:v>
                </c:pt>
                <c:pt idx="216">
                  <c:v>0.294872994</c:v>
                </c:pt>
                <c:pt idx="217">
                  <c:v>0.294872994</c:v>
                </c:pt>
                <c:pt idx="218">
                  <c:v>0.294872994</c:v>
                </c:pt>
                <c:pt idx="219">
                  <c:v>0.27495267499999998</c:v>
                </c:pt>
                <c:pt idx="220">
                  <c:v>0.26492775299999999</c:v>
                </c:pt>
                <c:pt idx="221">
                  <c:v>0.26492775299999999</c:v>
                </c:pt>
                <c:pt idx="222">
                  <c:v>0.26492775299999999</c:v>
                </c:pt>
                <c:pt idx="223">
                  <c:v>0.26492775299999999</c:v>
                </c:pt>
                <c:pt idx="224">
                  <c:v>0.26492775299999999</c:v>
                </c:pt>
                <c:pt idx="225">
                  <c:v>0.26492775299999999</c:v>
                </c:pt>
                <c:pt idx="226">
                  <c:v>0.26492775299999999</c:v>
                </c:pt>
                <c:pt idx="227">
                  <c:v>0.26496266600000001</c:v>
                </c:pt>
                <c:pt idx="228">
                  <c:v>0.30484302400000002</c:v>
                </c:pt>
                <c:pt idx="229">
                  <c:v>0.31309153499999998</c:v>
                </c:pt>
                <c:pt idx="230">
                  <c:v>0.31710453900000002</c:v>
                </c:pt>
                <c:pt idx="231">
                  <c:v>0.31710453900000002</c:v>
                </c:pt>
                <c:pt idx="232">
                  <c:v>0.31710453900000002</c:v>
                </c:pt>
                <c:pt idx="233">
                  <c:v>0.31710453900000002</c:v>
                </c:pt>
                <c:pt idx="234">
                  <c:v>0.31710453900000002</c:v>
                </c:pt>
                <c:pt idx="235">
                  <c:v>0.307049511</c:v>
                </c:pt>
                <c:pt idx="236">
                  <c:v>0.307049511</c:v>
                </c:pt>
                <c:pt idx="237">
                  <c:v>0.307049511</c:v>
                </c:pt>
                <c:pt idx="238">
                  <c:v>0.307049511</c:v>
                </c:pt>
                <c:pt idx="239">
                  <c:v>0.307049511</c:v>
                </c:pt>
                <c:pt idx="240">
                  <c:v>0.30708949099999999</c:v>
                </c:pt>
                <c:pt idx="241">
                  <c:v>0.30708949099999999</c:v>
                </c:pt>
                <c:pt idx="242">
                  <c:v>0.30708949099999999</c:v>
                </c:pt>
                <c:pt idx="243">
                  <c:v>0.31706453899999998</c:v>
                </c:pt>
                <c:pt idx="244">
                  <c:v>0.29318998499999999</c:v>
                </c:pt>
                <c:pt idx="245">
                  <c:v>0.29318998499999999</c:v>
                </c:pt>
                <c:pt idx="246">
                  <c:v>0.29318998499999999</c:v>
                </c:pt>
                <c:pt idx="247">
                  <c:v>0.29318998499999999</c:v>
                </c:pt>
                <c:pt idx="248">
                  <c:v>0.29318998499999999</c:v>
                </c:pt>
                <c:pt idx="249">
                  <c:v>0.29318998499999999</c:v>
                </c:pt>
                <c:pt idx="250">
                  <c:v>0.29316995299999998</c:v>
                </c:pt>
                <c:pt idx="251">
                  <c:v>0.28819482800000001</c:v>
                </c:pt>
                <c:pt idx="252">
                  <c:v>0.28819482800000001</c:v>
                </c:pt>
                <c:pt idx="253">
                  <c:v>0.28819482800000001</c:v>
                </c:pt>
                <c:pt idx="254">
                  <c:v>0.294165275</c:v>
                </c:pt>
                <c:pt idx="255">
                  <c:v>0.27825200100000003</c:v>
                </c:pt>
                <c:pt idx="256">
                  <c:v>0.30421029700000002</c:v>
                </c:pt>
                <c:pt idx="257">
                  <c:v>0.30421109800000001</c:v>
                </c:pt>
                <c:pt idx="258">
                  <c:v>0.28435505500000002</c:v>
                </c:pt>
                <c:pt idx="259">
                  <c:v>0.29441008200000002</c:v>
                </c:pt>
                <c:pt idx="260">
                  <c:v>0.29441008200000002</c:v>
                </c:pt>
                <c:pt idx="261">
                  <c:v>0.30829568000000002</c:v>
                </c:pt>
                <c:pt idx="262">
                  <c:v>0.26421999800000001</c:v>
                </c:pt>
                <c:pt idx="263">
                  <c:v>0.26634681700000001</c:v>
                </c:pt>
                <c:pt idx="264">
                  <c:v>0.26634681700000001</c:v>
                </c:pt>
                <c:pt idx="265">
                  <c:v>0.25630183899999998</c:v>
                </c:pt>
                <c:pt idx="266">
                  <c:v>0.25630183899999998</c:v>
                </c:pt>
                <c:pt idx="267">
                  <c:v>0.25630183899999998</c:v>
                </c:pt>
                <c:pt idx="268">
                  <c:v>0.28611060799999999</c:v>
                </c:pt>
                <c:pt idx="269">
                  <c:v>0.26028174100000001</c:v>
                </c:pt>
                <c:pt idx="270">
                  <c:v>0.25629943799999999</c:v>
                </c:pt>
                <c:pt idx="271">
                  <c:v>0.246356611</c:v>
                </c:pt>
                <c:pt idx="272">
                  <c:v>0.23642858899999999</c:v>
                </c:pt>
                <c:pt idx="273">
                  <c:v>0.23642858899999999</c:v>
                </c:pt>
                <c:pt idx="274">
                  <c:v>0.23642858899999999</c:v>
                </c:pt>
                <c:pt idx="275">
                  <c:v>0.242393099</c:v>
                </c:pt>
                <c:pt idx="276">
                  <c:v>0.242393099</c:v>
                </c:pt>
                <c:pt idx="277">
                  <c:v>0.242393099</c:v>
                </c:pt>
                <c:pt idx="278">
                  <c:v>0.242393099</c:v>
                </c:pt>
                <c:pt idx="279">
                  <c:v>0.20665935099999999</c:v>
                </c:pt>
                <c:pt idx="280">
                  <c:v>0.20672617800000001</c:v>
                </c:pt>
                <c:pt idx="281">
                  <c:v>0.20672617800000001</c:v>
                </c:pt>
                <c:pt idx="282">
                  <c:v>0.20672617800000001</c:v>
                </c:pt>
                <c:pt idx="283">
                  <c:v>0.20672617800000001</c:v>
                </c:pt>
                <c:pt idx="284">
                  <c:v>0.25638107100000002</c:v>
                </c:pt>
                <c:pt idx="285">
                  <c:v>0.25638107100000002</c:v>
                </c:pt>
                <c:pt idx="286">
                  <c:v>0.25638107100000002</c:v>
                </c:pt>
                <c:pt idx="287">
                  <c:v>0.25638107100000002</c:v>
                </c:pt>
                <c:pt idx="288">
                  <c:v>0.25638107100000002</c:v>
                </c:pt>
                <c:pt idx="289">
                  <c:v>0.25638107100000002</c:v>
                </c:pt>
                <c:pt idx="290">
                  <c:v>0.25638107100000002</c:v>
                </c:pt>
                <c:pt idx="291">
                  <c:v>0.26638162999999998</c:v>
                </c:pt>
                <c:pt idx="292">
                  <c:v>0.28614075500000002</c:v>
                </c:pt>
                <c:pt idx="293">
                  <c:v>0.28614075500000002</c:v>
                </c:pt>
                <c:pt idx="294">
                  <c:v>0.28614075500000002</c:v>
                </c:pt>
                <c:pt idx="295">
                  <c:v>0.28614075500000002</c:v>
                </c:pt>
                <c:pt idx="296">
                  <c:v>0.28614075500000002</c:v>
                </c:pt>
                <c:pt idx="297">
                  <c:v>0.28614075500000002</c:v>
                </c:pt>
                <c:pt idx="298">
                  <c:v>0.28614075500000002</c:v>
                </c:pt>
                <c:pt idx="299">
                  <c:v>0.28614075500000002</c:v>
                </c:pt>
                <c:pt idx="300">
                  <c:v>0.28614075500000002</c:v>
                </c:pt>
                <c:pt idx="301">
                  <c:v>0.28613855399999999</c:v>
                </c:pt>
                <c:pt idx="302">
                  <c:v>0.28613855399999999</c:v>
                </c:pt>
                <c:pt idx="303">
                  <c:v>0.28613855399999999</c:v>
                </c:pt>
                <c:pt idx="304">
                  <c:v>0.28614075500000002</c:v>
                </c:pt>
                <c:pt idx="305">
                  <c:v>0.29609348000000002</c:v>
                </c:pt>
                <c:pt idx="306">
                  <c:v>0.29609348000000002</c:v>
                </c:pt>
                <c:pt idx="307">
                  <c:v>0.29609348000000002</c:v>
                </c:pt>
                <c:pt idx="308">
                  <c:v>0.29609348000000002</c:v>
                </c:pt>
                <c:pt idx="309">
                  <c:v>0.29609348000000002</c:v>
                </c:pt>
                <c:pt idx="310">
                  <c:v>0.29609348000000002</c:v>
                </c:pt>
                <c:pt idx="311">
                  <c:v>0.29609348000000002</c:v>
                </c:pt>
                <c:pt idx="312">
                  <c:v>0.28604845699999998</c:v>
                </c:pt>
                <c:pt idx="313">
                  <c:v>0.28606426400000001</c:v>
                </c:pt>
                <c:pt idx="314">
                  <c:v>0.28606426400000001</c:v>
                </c:pt>
                <c:pt idx="315">
                  <c:v>0.28807064399999999</c:v>
                </c:pt>
                <c:pt idx="316">
                  <c:v>0.28807064399999999</c:v>
                </c:pt>
                <c:pt idx="317">
                  <c:v>0.28807064399999999</c:v>
                </c:pt>
                <c:pt idx="318">
                  <c:v>0.288067242</c:v>
                </c:pt>
                <c:pt idx="319">
                  <c:v>0.27601347500000001</c:v>
                </c:pt>
                <c:pt idx="320">
                  <c:v>0.27602928100000002</c:v>
                </c:pt>
                <c:pt idx="321">
                  <c:v>0.29419424399999999</c:v>
                </c:pt>
                <c:pt idx="322">
                  <c:v>0.30413213300000003</c:v>
                </c:pt>
                <c:pt idx="323">
                  <c:v>0.30413213300000003</c:v>
                </c:pt>
                <c:pt idx="324">
                  <c:v>0.29816524999999999</c:v>
                </c:pt>
                <c:pt idx="325">
                  <c:v>0.30817025199999998</c:v>
                </c:pt>
                <c:pt idx="326">
                  <c:v>0.29615712500000002</c:v>
                </c:pt>
                <c:pt idx="327">
                  <c:v>0.29416935100000002</c:v>
                </c:pt>
                <c:pt idx="328">
                  <c:v>0.30419430800000002</c:v>
                </c:pt>
                <c:pt idx="329">
                  <c:v>0.30419430800000002</c:v>
                </c:pt>
                <c:pt idx="330">
                  <c:v>0.30419430800000002</c:v>
                </c:pt>
                <c:pt idx="331">
                  <c:v>0.30419430800000002</c:v>
                </c:pt>
                <c:pt idx="332">
                  <c:v>0.29823335699999998</c:v>
                </c:pt>
                <c:pt idx="333">
                  <c:v>0.29823134899999998</c:v>
                </c:pt>
                <c:pt idx="334">
                  <c:v>0.33404808600000002</c:v>
                </c:pt>
                <c:pt idx="335">
                  <c:v>0.33803591999999999</c:v>
                </c:pt>
                <c:pt idx="336">
                  <c:v>0.33803591999999999</c:v>
                </c:pt>
                <c:pt idx="337">
                  <c:v>0.33803591999999999</c:v>
                </c:pt>
                <c:pt idx="338">
                  <c:v>0.34402065199999998</c:v>
                </c:pt>
                <c:pt idx="339">
                  <c:v>0.35400316100000001</c:v>
                </c:pt>
                <c:pt idx="340">
                  <c:v>0.36424697299999997</c:v>
                </c:pt>
                <c:pt idx="341">
                  <c:v>0.36424697299999997</c:v>
                </c:pt>
                <c:pt idx="342">
                  <c:v>0.36424697299999997</c:v>
                </c:pt>
                <c:pt idx="343">
                  <c:v>0.37027125700000002</c:v>
                </c:pt>
                <c:pt idx="344">
                  <c:v>0.37027125700000002</c:v>
                </c:pt>
                <c:pt idx="345">
                  <c:v>0.37027125700000002</c:v>
                </c:pt>
                <c:pt idx="346">
                  <c:v>0.37027125700000002</c:v>
                </c:pt>
                <c:pt idx="347">
                  <c:v>0.38628961699999997</c:v>
                </c:pt>
                <c:pt idx="348">
                  <c:v>0.380292941</c:v>
                </c:pt>
                <c:pt idx="349">
                  <c:v>0.37629715000000002</c:v>
                </c:pt>
                <c:pt idx="350">
                  <c:v>0.38637733600000002</c:v>
                </c:pt>
                <c:pt idx="351">
                  <c:v>0.38637733600000002</c:v>
                </c:pt>
                <c:pt idx="352">
                  <c:v>0.37639482699999999</c:v>
                </c:pt>
                <c:pt idx="353">
                  <c:v>0.35617488000000003</c:v>
                </c:pt>
                <c:pt idx="354">
                  <c:v>0.376219517</c:v>
                </c:pt>
                <c:pt idx="355">
                  <c:v>0.38625449899999997</c:v>
                </c:pt>
                <c:pt idx="356">
                  <c:v>0.36627952400000002</c:v>
                </c:pt>
                <c:pt idx="357">
                  <c:v>0.340241189</c:v>
                </c:pt>
                <c:pt idx="358">
                  <c:v>0.340241189</c:v>
                </c:pt>
                <c:pt idx="359">
                  <c:v>0.340241189</c:v>
                </c:pt>
                <c:pt idx="360">
                  <c:v>0.340241189</c:v>
                </c:pt>
                <c:pt idx="361">
                  <c:v>0.33026862299999998</c:v>
                </c:pt>
                <c:pt idx="362">
                  <c:v>0.330187909</c:v>
                </c:pt>
                <c:pt idx="363">
                  <c:v>0.32617346000000003</c:v>
                </c:pt>
                <c:pt idx="364">
                  <c:v>0.33614602599999999</c:v>
                </c:pt>
                <c:pt idx="365">
                  <c:v>0.33614602599999999</c:v>
                </c:pt>
                <c:pt idx="366">
                  <c:v>0.33614602599999999</c:v>
                </c:pt>
                <c:pt idx="367">
                  <c:v>0.32015319399999997</c:v>
                </c:pt>
                <c:pt idx="368">
                  <c:v>0.32015319399999997</c:v>
                </c:pt>
                <c:pt idx="369">
                  <c:v>0.324247903</c:v>
                </c:pt>
                <c:pt idx="370">
                  <c:v>0.33422046900000002</c:v>
                </c:pt>
                <c:pt idx="371">
                  <c:v>0.34224943200000002</c:v>
                </c:pt>
                <c:pt idx="372">
                  <c:v>0.34224943200000002</c:v>
                </c:pt>
                <c:pt idx="373">
                  <c:v>0.34224943200000002</c:v>
                </c:pt>
                <c:pt idx="374">
                  <c:v>0.32625474199999999</c:v>
                </c:pt>
                <c:pt idx="375">
                  <c:v>0.32619232599999998</c:v>
                </c:pt>
                <c:pt idx="376">
                  <c:v>0.32616351900000001</c:v>
                </c:pt>
                <c:pt idx="377">
                  <c:v>0.32616351900000001</c:v>
                </c:pt>
                <c:pt idx="378">
                  <c:v>0.32616351900000001</c:v>
                </c:pt>
                <c:pt idx="379">
                  <c:v>0.32616351900000001</c:v>
                </c:pt>
                <c:pt idx="380">
                  <c:v>0.32616351900000001</c:v>
                </c:pt>
                <c:pt idx="381">
                  <c:v>0.34128599900000001</c:v>
                </c:pt>
                <c:pt idx="382">
                  <c:v>0.34628113199999999</c:v>
                </c:pt>
                <c:pt idx="383">
                  <c:v>0.34628113199999999</c:v>
                </c:pt>
                <c:pt idx="384">
                  <c:v>0.34628113199999999</c:v>
                </c:pt>
                <c:pt idx="385">
                  <c:v>0.31713623099999999</c:v>
                </c:pt>
                <c:pt idx="386">
                  <c:v>0.31713623099999999</c:v>
                </c:pt>
                <c:pt idx="387">
                  <c:v>0.31713623099999999</c:v>
                </c:pt>
                <c:pt idx="388">
                  <c:v>0.307163664</c:v>
                </c:pt>
                <c:pt idx="389">
                  <c:v>0.30114436</c:v>
                </c:pt>
                <c:pt idx="390">
                  <c:v>0.30114436</c:v>
                </c:pt>
                <c:pt idx="391">
                  <c:v>0.29210398700000001</c:v>
                </c:pt>
                <c:pt idx="392">
                  <c:v>0.29210398700000001</c:v>
                </c:pt>
                <c:pt idx="393">
                  <c:v>0.29210398700000001</c:v>
                </c:pt>
                <c:pt idx="394">
                  <c:v>0.29210398700000001</c:v>
                </c:pt>
                <c:pt idx="395">
                  <c:v>0.29210398700000001</c:v>
                </c:pt>
                <c:pt idx="396">
                  <c:v>0.29210398700000001</c:v>
                </c:pt>
                <c:pt idx="397">
                  <c:v>0.292154568</c:v>
                </c:pt>
                <c:pt idx="398">
                  <c:v>0.292154568</c:v>
                </c:pt>
                <c:pt idx="399">
                  <c:v>0.292154568</c:v>
                </c:pt>
                <c:pt idx="400">
                  <c:v>0.292154568</c:v>
                </c:pt>
                <c:pt idx="401">
                  <c:v>0.292154568</c:v>
                </c:pt>
                <c:pt idx="402">
                  <c:v>0.28717217299999998</c:v>
                </c:pt>
                <c:pt idx="403">
                  <c:v>0.28717217299999998</c:v>
                </c:pt>
                <c:pt idx="404">
                  <c:v>0.28115580499999998</c:v>
                </c:pt>
                <c:pt idx="405">
                  <c:v>0.27915047500000001</c:v>
                </c:pt>
                <c:pt idx="406">
                  <c:v>0.27915047500000001</c:v>
                </c:pt>
                <c:pt idx="407">
                  <c:v>0.27915047500000001</c:v>
                </c:pt>
                <c:pt idx="408">
                  <c:v>0.28512924899999997</c:v>
                </c:pt>
                <c:pt idx="409">
                  <c:v>0.28313553400000002</c:v>
                </c:pt>
                <c:pt idx="410">
                  <c:v>0.283160731</c:v>
                </c:pt>
                <c:pt idx="411">
                  <c:v>0.28214809899999999</c:v>
                </c:pt>
                <c:pt idx="412">
                  <c:v>0.30215172000000001</c:v>
                </c:pt>
                <c:pt idx="413">
                  <c:v>0.266033507</c:v>
                </c:pt>
                <c:pt idx="414">
                  <c:v>0.266033507</c:v>
                </c:pt>
                <c:pt idx="415">
                  <c:v>0.26597854999999998</c:v>
                </c:pt>
                <c:pt idx="416">
                  <c:v>0.25193978700000003</c:v>
                </c:pt>
                <c:pt idx="417">
                  <c:v>0.25793496999999999</c:v>
                </c:pt>
                <c:pt idx="418">
                  <c:v>0.22793603600000001</c:v>
                </c:pt>
                <c:pt idx="419">
                  <c:v>0.196036917</c:v>
                </c:pt>
                <c:pt idx="420">
                  <c:v>0.196036917</c:v>
                </c:pt>
                <c:pt idx="421">
                  <c:v>0.196036917</c:v>
                </c:pt>
                <c:pt idx="422">
                  <c:v>0.20601196899999999</c:v>
                </c:pt>
                <c:pt idx="423">
                  <c:v>0.202025126</c:v>
                </c:pt>
                <c:pt idx="424">
                  <c:v>0.19204986499999999</c:v>
                </c:pt>
                <c:pt idx="425">
                  <c:v>0.19204986499999999</c:v>
                </c:pt>
                <c:pt idx="426">
                  <c:v>0.17006283</c:v>
                </c:pt>
                <c:pt idx="427">
                  <c:v>0.16605740999999999</c:v>
                </c:pt>
                <c:pt idx="428">
                  <c:v>0.16605740999999999</c:v>
                </c:pt>
                <c:pt idx="429">
                  <c:v>0.16406537800000001</c:v>
                </c:pt>
                <c:pt idx="430">
                  <c:v>0.15013106800000001</c:v>
                </c:pt>
                <c:pt idx="431">
                  <c:v>0.148117888</c:v>
                </c:pt>
                <c:pt idx="432">
                  <c:v>0.129186206</c:v>
                </c:pt>
                <c:pt idx="433">
                  <c:v>0.101264905</c:v>
                </c:pt>
                <c:pt idx="434">
                  <c:v>0.101264905</c:v>
                </c:pt>
                <c:pt idx="435">
                  <c:v>0.101264905</c:v>
                </c:pt>
                <c:pt idx="436">
                  <c:v>0.101264905</c:v>
                </c:pt>
                <c:pt idx="437">
                  <c:v>0.109206523</c:v>
                </c:pt>
                <c:pt idx="438">
                  <c:v>8.4369527E-2</c:v>
                </c:pt>
                <c:pt idx="439">
                  <c:v>4.6600274999999997E-2</c:v>
                </c:pt>
                <c:pt idx="440">
                  <c:v>5.5417439999999998E-2</c:v>
                </c:pt>
                <c:pt idx="441">
                  <c:v>6.0403719000000002E-2</c:v>
                </c:pt>
                <c:pt idx="442">
                  <c:v>6.0403719000000002E-2</c:v>
                </c:pt>
                <c:pt idx="443">
                  <c:v>0.11611967099999999</c:v>
                </c:pt>
                <c:pt idx="444">
                  <c:v>0.128126253</c:v>
                </c:pt>
                <c:pt idx="445">
                  <c:v>0.14012379599999999</c:v>
                </c:pt>
                <c:pt idx="446">
                  <c:v>0.13413697899999999</c:v>
                </c:pt>
                <c:pt idx="447">
                  <c:v>0.132102571</c:v>
                </c:pt>
                <c:pt idx="448">
                  <c:v>0.132102571</c:v>
                </c:pt>
                <c:pt idx="449">
                  <c:v>0.132102571</c:v>
                </c:pt>
                <c:pt idx="450">
                  <c:v>0.126115747</c:v>
                </c:pt>
                <c:pt idx="451">
                  <c:v>0.145086301</c:v>
                </c:pt>
                <c:pt idx="452">
                  <c:v>0.133047264</c:v>
                </c:pt>
                <c:pt idx="453">
                  <c:v>0.13105344499999999</c:v>
                </c:pt>
                <c:pt idx="454">
                  <c:v>0.133050047</c:v>
                </c:pt>
                <c:pt idx="455">
                  <c:v>0.133050047</c:v>
                </c:pt>
                <c:pt idx="456">
                  <c:v>0.133050047</c:v>
                </c:pt>
                <c:pt idx="457">
                  <c:v>0.13904224300000001</c:v>
                </c:pt>
                <c:pt idx="458">
                  <c:v>0.147044233</c:v>
                </c:pt>
                <c:pt idx="459">
                  <c:v>0.14305042600000001</c:v>
                </c:pt>
                <c:pt idx="460">
                  <c:v>0.14704250299999999</c:v>
                </c:pt>
                <c:pt idx="461">
                  <c:v>0.16503364800000001</c:v>
                </c:pt>
                <c:pt idx="462">
                  <c:v>0.16503364800000001</c:v>
                </c:pt>
                <c:pt idx="463">
                  <c:v>0.16503364800000001</c:v>
                </c:pt>
                <c:pt idx="464">
                  <c:v>0.165038829</c:v>
                </c:pt>
                <c:pt idx="465">
                  <c:v>0.165038829</c:v>
                </c:pt>
                <c:pt idx="466">
                  <c:v>0.165038829</c:v>
                </c:pt>
                <c:pt idx="467">
                  <c:v>0.16499582500000001</c:v>
                </c:pt>
                <c:pt idx="468">
                  <c:v>0.16499582500000001</c:v>
                </c:pt>
                <c:pt idx="469">
                  <c:v>0.17300537399999999</c:v>
                </c:pt>
                <c:pt idx="470">
                  <c:v>0.17300537399999999</c:v>
                </c:pt>
                <c:pt idx="471">
                  <c:v>0.18102132400000001</c:v>
                </c:pt>
                <c:pt idx="472">
                  <c:v>0.18102132400000001</c:v>
                </c:pt>
                <c:pt idx="473">
                  <c:v>0.18102132400000001</c:v>
                </c:pt>
                <c:pt idx="474">
                  <c:v>0.203963647</c:v>
                </c:pt>
                <c:pt idx="475">
                  <c:v>0.23801847000000001</c:v>
                </c:pt>
                <c:pt idx="476">
                  <c:v>0.23800344800000001</c:v>
                </c:pt>
                <c:pt idx="477">
                  <c:v>0.23800344800000001</c:v>
                </c:pt>
                <c:pt idx="478">
                  <c:v>0.23800344800000001</c:v>
                </c:pt>
                <c:pt idx="479">
                  <c:v>0.26184954999999999</c:v>
                </c:pt>
                <c:pt idx="480">
                  <c:v>0.28689810100000002</c:v>
                </c:pt>
                <c:pt idx="481">
                  <c:v>0.31295078100000001</c:v>
                </c:pt>
                <c:pt idx="482">
                  <c:v>0.30707013700000002</c:v>
                </c:pt>
                <c:pt idx="483">
                  <c:v>0.30707013700000002</c:v>
                </c:pt>
                <c:pt idx="484">
                  <c:v>0.30707013700000002</c:v>
                </c:pt>
                <c:pt idx="485">
                  <c:v>0.30707732300000001</c:v>
                </c:pt>
                <c:pt idx="486">
                  <c:v>0.31895065</c:v>
                </c:pt>
                <c:pt idx="487">
                  <c:v>0.31895065</c:v>
                </c:pt>
                <c:pt idx="488">
                  <c:v>0.31895065</c:v>
                </c:pt>
                <c:pt idx="489">
                  <c:v>0.30893947999999999</c:v>
                </c:pt>
                <c:pt idx="490">
                  <c:v>0.30893947999999999</c:v>
                </c:pt>
                <c:pt idx="491">
                  <c:v>0.30893947999999999</c:v>
                </c:pt>
                <c:pt idx="492">
                  <c:v>0.287022681</c:v>
                </c:pt>
                <c:pt idx="493">
                  <c:v>0.30491993699999997</c:v>
                </c:pt>
                <c:pt idx="494">
                  <c:v>0.32087742800000002</c:v>
                </c:pt>
                <c:pt idx="495">
                  <c:v>0.32188826399999998</c:v>
                </c:pt>
                <c:pt idx="496">
                  <c:v>0.32188826399999998</c:v>
                </c:pt>
                <c:pt idx="497">
                  <c:v>0.33191316700000001</c:v>
                </c:pt>
                <c:pt idx="498">
                  <c:v>0.33191316700000001</c:v>
                </c:pt>
                <c:pt idx="499">
                  <c:v>0.33191316700000001</c:v>
                </c:pt>
                <c:pt idx="500">
                  <c:v>0.33191316700000001</c:v>
                </c:pt>
                <c:pt idx="501">
                  <c:v>0.36802202000000001</c:v>
                </c:pt>
                <c:pt idx="502">
                  <c:v>0.36895209699999998</c:v>
                </c:pt>
                <c:pt idx="503">
                  <c:v>0.37899712000000002</c:v>
                </c:pt>
                <c:pt idx="504">
                  <c:v>0.37899712000000002</c:v>
                </c:pt>
                <c:pt idx="505">
                  <c:v>0.37899712000000002</c:v>
                </c:pt>
                <c:pt idx="506">
                  <c:v>0.37899712000000002</c:v>
                </c:pt>
                <c:pt idx="507">
                  <c:v>0.37899712000000002</c:v>
                </c:pt>
                <c:pt idx="508">
                  <c:v>0.39711977399999998</c:v>
                </c:pt>
                <c:pt idx="509">
                  <c:v>0.39512087299999998</c:v>
                </c:pt>
                <c:pt idx="510">
                  <c:v>0.39711977399999998</c:v>
                </c:pt>
                <c:pt idx="511">
                  <c:v>0.39711977399999998</c:v>
                </c:pt>
                <c:pt idx="512">
                  <c:v>0.39711977399999998</c:v>
                </c:pt>
                <c:pt idx="513">
                  <c:v>0.39711977399999998</c:v>
                </c:pt>
                <c:pt idx="514">
                  <c:v>0.39512087299999998</c:v>
                </c:pt>
                <c:pt idx="515">
                  <c:v>0.39513150000000002</c:v>
                </c:pt>
                <c:pt idx="516">
                  <c:v>0.39513150000000002</c:v>
                </c:pt>
                <c:pt idx="517">
                  <c:v>0.39513150000000002</c:v>
                </c:pt>
                <c:pt idx="518">
                  <c:v>0.39513150000000002</c:v>
                </c:pt>
                <c:pt idx="519">
                  <c:v>0.39513150000000002</c:v>
                </c:pt>
                <c:pt idx="520">
                  <c:v>0.39513150000000002</c:v>
                </c:pt>
                <c:pt idx="521">
                  <c:v>0.39713040100000002</c:v>
                </c:pt>
                <c:pt idx="522">
                  <c:v>0.395169196</c:v>
                </c:pt>
                <c:pt idx="523">
                  <c:v>0.395169196</c:v>
                </c:pt>
                <c:pt idx="524">
                  <c:v>0.39916699700000002</c:v>
                </c:pt>
                <c:pt idx="525">
                  <c:v>0.39916699700000002</c:v>
                </c:pt>
                <c:pt idx="526">
                  <c:v>0.39916699700000002</c:v>
                </c:pt>
                <c:pt idx="527">
                  <c:v>0.39916699700000002</c:v>
                </c:pt>
                <c:pt idx="528">
                  <c:v>0.40116589800000002</c:v>
                </c:pt>
                <c:pt idx="529">
                  <c:v>0.39916699700000002</c:v>
                </c:pt>
                <c:pt idx="530">
                  <c:v>0.365020436</c:v>
                </c:pt>
                <c:pt idx="531">
                  <c:v>0.354980501</c:v>
                </c:pt>
                <c:pt idx="532">
                  <c:v>0.34896323099999998</c:v>
                </c:pt>
                <c:pt idx="533">
                  <c:v>0.34896323099999998</c:v>
                </c:pt>
                <c:pt idx="534">
                  <c:v>0.34696432999999999</c:v>
                </c:pt>
                <c:pt idx="535">
                  <c:v>0.26801523900000002</c:v>
                </c:pt>
                <c:pt idx="536">
                  <c:v>0.28592588800000002</c:v>
                </c:pt>
                <c:pt idx="537">
                  <c:v>0.25383518599999999</c:v>
                </c:pt>
                <c:pt idx="538">
                  <c:v>0.25783516000000001</c:v>
                </c:pt>
                <c:pt idx="539">
                  <c:v>0.25783516000000001</c:v>
                </c:pt>
                <c:pt idx="540">
                  <c:v>0.25783516000000001</c:v>
                </c:pt>
                <c:pt idx="541">
                  <c:v>0.25783516000000001</c:v>
                </c:pt>
                <c:pt idx="542">
                  <c:v>0.25783516000000001</c:v>
                </c:pt>
                <c:pt idx="543">
                  <c:v>0.24981542400000001</c:v>
                </c:pt>
                <c:pt idx="544">
                  <c:v>0.25181063599999998</c:v>
                </c:pt>
                <c:pt idx="545">
                  <c:v>0.239788575</c:v>
                </c:pt>
                <c:pt idx="546">
                  <c:v>0.21776135699999999</c:v>
                </c:pt>
                <c:pt idx="547">
                  <c:v>0.21776135699999999</c:v>
                </c:pt>
                <c:pt idx="548">
                  <c:v>0.21776135699999999</c:v>
                </c:pt>
                <c:pt idx="549">
                  <c:v>0.21776135699999999</c:v>
                </c:pt>
                <c:pt idx="550">
                  <c:v>0.21576614599999999</c:v>
                </c:pt>
                <c:pt idx="551">
                  <c:v>0.217765545</c:v>
                </c:pt>
                <c:pt idx="552">
                  <c:v>0.217765545</c:v>
                </c:pt>
                <c:pt idx="553">
                  <c:v>0.219768029</c:v>
                </c:pt>
                <c:pt idx="554">
                  <c:v>0.219768029</c:v>
                </c:pt>
                <c:pt idx="555">
                  <c:v>0.219768029</c:v>
                </c:pt>
                <c:pt idx="556">
                  <c:v>0.219768029</c:v>
                </c:pt>
                <c:pt idx="557">
                  <c:v>0.21777760500000001</c:v>
                </c:pt>
                <c:pt idx="558">
                  <c:v>0.21777760500000001</c:v>
                </c:pt>
                <c:pt idx="559">
                  <c:v>0.217761647</c:v>
                </c:pt>
                <c:pt idx="560">
                  <c:v>0.217761647</c:v>
                </c:pt>
                <c:pt idx="561">
                  <c:v>0.217761647</c:v>
                </c:pt>
                <c:pt idx="562">
                  <c:v>0.217761647</c:v>
                </c:pt>
                <c:pt idx="563">
                  <c:v>0.21184908</c:v>
                </c:pt>
                <c:pt idx="564">
                  <c:v>0.25589592300000003</c:v>
                </c:pt>
                <c:pt idx="565">
                  <c:v>0.243882974</c:v>
                </c:pt>
                <c:pt idx="566">
                  <c:v>0.24382705499999999</c:v>
                </c:pt>
                <c:pt idx="567">
                  <c:v>0.24382699799999999</c:v>
                </c:pt>
                <c:pt idx="568">
                  <c:v>0.24382699799999999</c:v>
                </c:pt>
                <c:pt idx="569">
                  <c:v>0.24382699799999999</c:v>
                </c:pt>
                <c:pt idx="570">
                  <c:v>0.24582400300000001</c:v>
                </c:pt>
                <c:pt idx="571">
                  <c:v>0.24782100700000001</c:v>
                </c:pt>
                <c:pt idx="572">
                  <c:v>0.23781691999999999</c:v>
                </c:pt>
                <c:pt idx="573">
                  <c:v>0.23779757000000001</c:v>
                </c:pt>
                <c:pt idx="574">
                  <c:v>0.23779757000000001</c:v>
                </c:pt>
                <c:pt idx="575">
                  <c:v>0.23779757000000001</c:v>
                </c:pt>
                <c:pt idx="576">
                  <c:v>0.23979457400000001</c:v>
                </c:pt>
                <c:pt idx="577">
                  <c:v>0.24979462999999999</c:v>
                </c:pt>
                <c:pt idx="578">
                  <c:v>0.24979462999999999</c:v>
                </c:pt>
                <c:pt idx="579">
                  <c:v>0.24378617499999999</c:v>
                </c:pt>
                <c:pt idx="580">
                  <c:v>0.25372808800000002</c:v>
                </c:pt>
                <c:pt idx="581">
                  <c:v>0.24972335100000001</c:v>
                </c:pt>
                <c:pt idx="582">
                  <c:v>0.24972335100000001</c:v>
                </c:pt>
                <c:pt idx="583">
                  <c:v>0.239717402</c:v>
                </c:pt>
                <c:pt idx="584">
                  <c:v>0.24172217700000001</c:v>
                </c:pt>
                <c:pt idx="585">
                  <c:v>0.24973225600000001</c:v>
                </c:pt>
                <c:pt idx="586">
                  <c:v>0.25573642600000002</c:v>
                </c:pt>
                <c:pt idx="587">
                  <c:v>0.25573642600000002</c:v>
                </c:pt>
                <c:pt idx="588">
                  <c:v>0.25573642600000002</c:v>
                </c:pt>
                <c:pt idx="589">
                  <c:v>0.25573642600000002</c:v>
                </c:pt>
                <c:pt idx="590">
                  <c:v>0.25573642600000002</c:v>
                </c:pt>
                <c:pt idx="591">
                  <c:v>0.25373942100000002</c:v>
                </c:pt>
                <c:pt idx="592">
                  <c:v>0.25573642600000002</c:v>
                </c:pt>
                <c:pt idx="593">
                  <c:v>0.27477338400000001</c:v>
                </c:pt>
                <c:pt idx="594">
                  <c:v>0.25061017299999999</c:v>
                </c:pt>
                <c:pt idx="595">
                  <c:v>0.25061017299999999</c:v>
                </c:pt>
                <c:pt idx="596">
                  <c:v>0.25061017299999999</c:v>
                </c:pt>
                <c:pt idx="597">
                  <c:v>0.25260608200000001</c:v>
                </c:pt>
                <c:pt idx="598">
                  <c:v>0.25160502899999998</c:v>
                </c:pt>
                <c:pt idx="599">
                  <c:v>0.24573147300000001</c:v>
                </c:pt>
                <c:pt idx="600">
                  <c:v>0.24573147300000001</c:v>
                </c:pt>
                <c:pt idx="601">
                  <c:v>0.25161001999999999</c:v>
                </c:pt>
                <c:pt idx="602">
                  <c:v>0.24860210399999999</c:v>
                </c:pt>
                <c:pt idx="603">
                  <c:v>0.24860210399999999</c:v>
                </c:pt>
                <c:pt idx="604">
                  <c:v>0.24559509099999999</c:v>
                </c:pt>
                <c:pt idx="605">
                  <c:v>0.249587107</c:v>
                </c:pt>
                <c:pt idx="606">
                  <c:v>0.239561785</c:v>
                </c:pt>
                <c:pt idx="607">
                  <c:v>0.231577753</c:v>
                </c:pt>
                <c:pt idx="608">
                  <c:v>0.23556976900000001</c:v>
                </c:pt>
                <c:pt idx="609">
                  <c:v>0.23556697600000001</c:v>
                </c:pt>
                <c:pt idx="610">
                  <c:v>0.23556697600000001</c:v>
                </c:pt>
                <c:pt idx="611">
                  <c:v>0.23956736000000001</c:v>
                </c:pt>
                <c:pt idx="612">
                  <c:v>0.223568235</c:v>
                </c:pt>
                <c:pt idx="613">
                  <c:v>0.22957001299999999</c:v>
                </c:pt>
                <c:pt idx="614">
                  <c:v>0.243560214</c:v>
                </c:pt>
                <c:pt idx="615">
                  <c:v>0.22753316400000001</c:v>
                </c:pt>
                <c:pt idx="616">
                  <c:v>0.227533174</c:v>
                </c:pt>
                <c:pt idx="617">
                  <c:v>0.227533174</c:v>
                </c:pt>
                <c:pt idx="618">
                  <c:v>0.227533174</c:v>
                </c:pt>
                <c:pt idx="619">
                  <c:v>0.225535771</c:v>
                </c:pt>
                <c:pt idx="620">
                  <c:v>0.225495063</c:v>
                </c:pt>
                <c:pt idx="621">
                  <c:v>0.227492467</c:v>
                </c:pt>
                <c:pt idx="622">
                  <c:v>0.23350143800000001</c:v>
                </c:pt>
                <c:pt idx="623">
                  <c:v>0.25351890599999999</c:v>
                </c:pt>
                <c:pt idx="624">
                  <c:v>0.25351890599999999</c:v>
                </c:pt>
                <c:pt idx="625">
                  <c:v>0.25351890599999999</c:v>
                </c:pt>
                <c:pt idx="626">
                  <c:v>0.21450190099999999</c:v>
                </c:pt>
                <c:pt idx="627">
                  <c:v>0.214660499</c:v>
                </c:pt>
                <c:pt idx="628">
                  <c:v>0.19464360999999999</c:v>
                </c:pt>
                <c:pt idx="629">
                  <c:v>0.19464360999999999</c:v>
                </c:pt>
                <c:pt idx="630">
                  <c:v>0.19464360999999999</c:v>
                </c:pt>
                <c:pt idx="631">
                  <c:v>0.19464360999999999</c:v>
                </c:pt>
                <c:pt idx="632">
                  <c:v>0.19364585500000001</c:v>
                </c:pt>
                <c:pt idx="633">
                  <c:v>0.19663912</c:v>
                </c:pt>
                <c:pt idx="634">
                  <c:v>0.19663912</c:v>
                </c:pt>
                <c:pt idx="635">
                  <c:v>0.18061190199999999</c:v>
                </c:pt>
                <c:pt idx="636">
                  <c:v>0.166640871</c:v>
                </c:pt>
                <c:pt idx="637">
                  <c:v>0.166640871</c:v>
                </c:pt>
                <c:pt idx="638">
                  <c:v>0.166640871</c:v>
                </c:pt>
                <c:pt idx="639">
                  <c:v>0.166640871</c:v>
                </c:pt>
                <c:pt idx="640">
                  <c:v>0.11695636399999999</c:v>
                </c:pt>
                <c:pt idx="641">
                  <c:v>0.114960854</c:v>
                </c:pt>
                <c:pt idx="642">
                  <c:v>0.114956669</c:v>
                </c:pt>
                <c:pt idx="643">
                  <c:v>0.114956669</c:v>
                </c:pt>
                <c:pt idx="644">
                  <c:v>0.114956669</c:v>
                </c:pt>
                <c:pt idx="645">
                  <c:v>0.114956669</c:v>
                </c:pt>
                <c:pt idx="646">
                  <c:v>0.118947689</c:v>
                </c:pt>
                <c:pt idx="647">
                  <c:v>0.114956669</c:v>
                </c:pt>
                <c:pt idx="648">
                  <c:v>0.114956669</c:v>
                </c:pt>
                <c:pt idx="649">
                  <c:v>0.116912724</c:v>
                </c:pt>
                <c:pt idx="650">
                  <c:v>0.116912724</c:v>
                </c:pt>
                <c:pt idx="651">
                  <c:v>0.116912724</c:v>
                </c:pt>
                <c:pt idx="652">
                  <c:v>0.116912724</c:v>
                </c:pt>
                <c:pt idx="653">
                  <c:v>0.116912724</c:v>
                </c:pt>
                <c:pt idx="654">
                  <c:v>0.116912724</c:v>
                </c:pt>
                <c:pt idx="655">
                  <c:v>0.17600364600000001</c:v>
                </c:pt>
                <c:pt idx="656">
                  <c:v>0.164016681</c:v>
                </c:pt>
                <c:pt idx="657">
                  <c:v>0.164016681</c:v>
                </c:pt>
                <c:pt idx="658">
                  <c:v>0.164016681</c:v>
                </c:pt>
                <c:pt idx="659">
                  <c:v>0.164016681</c:v>
                </c:pt>
                <c:pt idx="660">
                  <c:v>0.164016681</c:v>
                </c:pt>
                <c:pt idx="661">
                  <c:v>0.17203262899999999</c:v>
                </c:pt>
                <c:pt idx="662">
                  <c:v>0.185956655</c:v>
                </c:pt>
                <c:pt idx="663">
                  <c:v>0.18595226500000001</c:v>
                </c:pt>
                <c:pt idx="664">
                  <c:v>0.18195139799999999</c:v>
                </c:pt>
                <c:pt idx="665">
                  <c:v>0.18195139799999999</c:v>
                </c:pt>
                <c:pt idx="666">
                  <c:v>0.18195139799999999</c:v>
                </c:pt>
                <c:pt idx="667">
                  <c:v>0.17202337700000001</c:v>
                </c:pt>
                <c:pt idx="668">
                  <c:v>0.18395426300000001</c:v>
                </c:pt>
                <c:pt idx="669">
                  <c:v>0.199980459</c:v>
                </c:pt>
                <c:pt idx="670">
                  <c:v>0.20802731599999999</c:v>
                </c:pt>
                <c:pt idx="671">
                  <c:v>0.20802731599999999</c:v>
                </c:pt>
                <c:pt idx="672">
                  <c:v>0.20802731599999999</c:v>
                </c:pt>
                <c:pt idx="673">
                  <c:v>0.20802731599999999</c:v>
                </c:pt>
                <c:pt idx="674">
                  <c:v>0.20602891500000001</c:v>
                </c:pt>
                <c:pt idx="675">
                  <c:v>0.20602891500000001</c:v>
                </c:pt>
                <c:pt idx="676">
                  <c:v>0.21402047399999999</c:v>
                </c:pt>
                <c:pt idx="677">
                  <c:v>0.22302342</c:v>
                </c:pt>
                <c:pt idx="678">
                  <c:v>0.221024519</c:v>
                </c:pt>
                <c:pt idx="679">
                  <c:v>0.231049477</c:v>
                </c:pt>
                <c:pt idx="680">
                  <c:v>0.231049477</c:v>
                </c:pt>
                <c:pt idx="681">
                  <c:v>0.231049477</c:v>
                </c:pt>
                <c:pt idx="682">
                  <c:v>0.241049402</c:v>
                </c:pt>
                <c:pt idx="683">
                  <c:v>0.241049402</c:v>
                </c:pt>
                <c:pt idx="684">
                  <c:v>0.24505655700000001</c:v>
                </c:pt>
                <c:pt idx="685">
                  <c:v>0.270090783</c:v>
                </c:pt>
                <c:pt idx="686">
                  <c:v>0.291181142</c:v>
                </c:pt>
                <c:pt idx="687">
                  <c:v>0.291181142</c:v>
                </c:pt>
                <c:pt idx="688">
                  <c:v>0.291181142</c:v>
                </c:pt>
                <c:pt idx="689">
                  <c:v>0.29319282699999999</c:v>
                </c:pt>
                <c:pt idx="690">
                  <c:v>0.33132875299999998</c:v>
                </c:pt>
                <c:pt idx="691">
                  <c:v>0.34138383</c:v>
                </c:pt>
                <c:pt idx="692">
                  <c:v>0.36147347200000002</c:v>
                </c:pt>
                <c:pt idx="693">
                  <c:v>0.34938660500000002</c:v>
                </c:pt>
                <c:pt idx="694">
                  <c:v>0.34938660500000002</c:v>
                </c:pt>
                <c:pt idx="695">
                  <c:v>0.335353821</c:v>
                </c:pt>
                <c:pt idx="696">
                  <c:v>0.33935162299999999</c:v>
                </c:pt>
                <c:pt idx="697">
                  <c:v>0.34135052300000002</c:v>
                </c:pt>
                <c:pt idx="698">
                  <c:v>0.34135052300000002</c:v>
                </c:pt>
                <c:pt idx="699">
                  <c:v>0.33935162299999999</c:v>
                </c:pt>
                <c:pt idx="700">
                  <c:v>0.34738304199999998</c:v>
                </c:pt>
                <c:pt idx="701">
                  <c:v>0.34738304199999998</c:v>
                </c:pt>
                <c:pt idx="702">
                  <c:v>0.34738304199999998</c:v>
                </c:pt>
                <c:pt idx="703">
                  <c:v>0.35944197300000003</c:v>
                </c:pt>
                <c:pt idx="704">
                  <c:v>0.35944197300000003</c:v>
                </c:pt>
                <c:pt idx="705">
                  <c:v>0.35744267099999999</c:v>
                </c:pt>
                <c:pt idx="706">
                  <c:v>0.35544376999999999</c:v>
                </c:pt>
                <c:pt idx="707">
                  <c:v>0.35544376999999999</c:v>
                </c:pt>
                <c:pt idx="708">
                  <c:v>0.35544376999999999</c:v>
                </c:pt>
                <c:pt idx="709">
                  <c:v>0.35544376999999999</c:v>
                </c:pt>
                <c:pt idx="710">
                  <c:v>0.35544376999999999</c:v>
                </c:pt>
                <c:pt idx="711">
                  <c:v>0.34538373999999999</c:v>
                </c:pt>
                <c:pt idx="712">
                  <c:v>0.34536146600000001</c:v>
                </c:pt>
                <c:pt idx="713">
                  <c:v>0.34134546399999999</c:v>
                </c:pt>
                <c:pt idx="714">
                  <c:v>0.34134546399999999</c:v>
                </c:pt>
                <c:pt idx="715">
                  <c:v>0.34134546399999999</c:v>
                </c:pt>
                <c:pt idx="716">
                  <c:v>0.34334436400000001</c:v>
                </c:pt>
                <c:pt idx="717">
                  <c:v>0.341404237</c:v>
                </c:pt>
                <c:pt idx="718">
                  <c:v>0.32732222100000002</c:v>
                </c:pt>
                <c:pt idx="719">
                  <c:v>0.321325519</c:v>
                </c:pt>
                <c:pt idx="720">
                  <c:v>0.31128434700000002</c:v>
                </c:pt>
                <c:pt idx="721">
                  <c:v>0.29626932499999997</c:v>
                </c:pt>
                <c:pt idx="722">
                  <c:v>0.29626932499999997</c:v>
                </c:pt>
                <c:pt idx="723">
                  <c:v>0.30026712700000002</c:v>
                </c:pt>
                <c:pt idx="724">
                  <c:v>0.292271524</c:v>
                </c:pt>
                <c:pt idx="725">
                  <c:v>0.29826822600000003</c:v>
                </c:pt>
                <c:pt idx="726">
                  <c:v>0.29619150599999999</c:v>
                </c:pt>
                <c:pt idx="727">
                  <c:v>0.294192605</c:v>
                </c:pt>
                <c:pt idx="728">
                  <c:v>0.294192605</c:v>
                </c:pt>
                <c:pt idx="729">
                  <c:v>0.294192605</c:v>
                </c:pt>
                <c:pt idx="730">
                  <c:v>0.294192605</c:v>
                </c:pt>
                <c:pt idx="731">
                  <c:v>0.29619150599999999</c:v>
                </c:pt>
                <c:pt idx="732">
                  <c:v>0.294192605</c:v>
                </c:pt>
                <c:pt idx="733">
                  <c:v>0.30020871199999999</c:v>
                </c:pt>
                <c:pt idx="734">
                  <c:v>0.28218458200000002</c:v>
                </c:pt>
                <c:pt idx="735">
                  <c:v>0.28218458200000002</c:v>
                </c:pt>
                <c:pt idx="736">
                  <c:v>0.28218458200000002</c:v>
                </c:pt>
                <c:pt idx="737">
                  <c:v>0.28218458200000002</c:v>
                </c:pt>
                <c:pt idx="738">
                  <c:v>0.28018568100000002</c:v>
                </c:pt>
                <c:pt idx="739">
                  <c:v>0.28018568100000002</c:v>
                </c:pt>
                <c:pt idx="740">
                  <c:v>0.26216935699999999</c:v>
                </c:pt>
                <c:pt idx="741">
                  <c:v>0.25013052099999999</c:v>
                </c:pt>
                <c:pt idx="742">
                  <c:v>0.25013052099999999</c:v>
                </c:pt>
                <c:pt idx="743">
                  <c:v>0.25013052099999999</c:v>
                </c:pt>
                <c:pt idx="744">
                  <c:v>0.24813162</c:v>
                </c:pt>
                <c:pt idx="745">
                  <c:v>0.24813162</c:v>
                </c:pt>
                <c:pt idx="746">
                  <c:v>0.24813162</c:v>
                </c:pt>
                <c:pt idx="747">
                  <c:v>0.24810944600000001</c:v>
                </c:pt>
                <c:pt idx="748">
                  <c:v>0.25010834599999998</c:v>
                </c:pt>
                <c:pt idx="749">
                  <c:v>0.25411372300000001</c:v>
                </c:pt>
                <c:pt idx="750">
                  <c:v>0.25411372300000001</c:v>
                </c:pt>
                <c:pt idx="751">
                  <c:v>0.25411372300000001</c:v>
                </c:pt>
                <c:pt idx="752">
                  <c:v>0.25812197399999998</c:v>
                </c:pt>
                <c:pt idx="753">
                  <c:v>0.25812197399999998</c:v>
                </c:pt>
                <c:pt idx="754">
                  <c:v>0.28018204600000002</c:v>
                </c:pt>
                <c:pt idx="755">
                  <c:v>0.292167281</c:v>
                </c:pt>
                <c:pt idx="756">
                  <c:v>0.294165224</c:v>
                </c:pt>
                <c:pt idx="757">
                  <c:v>0.294165224</c:v>
                </c:pt>
                <c:pt idx="758">
                  <c:v>0.294165224</c:v>
                </c:pt>
                <c:pt idx="759">
                  <c:v>0.29216632300000001</c:v>
                </c:pt>
                <c:pt idx="760">
                  <c:v>0.29216632300000001</c:v>
                </c:pt>
                <c:pt idx="761">
                  <c:v>0.29218634399999999</c:v>
                </c:pt>
                <c:pt idx="762">
                  <c:v>0.31223412499999997</c:v>
                </c:pt>
                <c:pt idx="763">
                  <c:v>0.31423920999999999</c:v>
                </c:pt>
                <c:pt idx="764">
                  <c:v>0.31423920999999999</c:v>
                </c:pt>
                <c:pt idx="765">
                  <c:v>0.31423920999999999</c:v>
                </c:pt>
                <c:pt idx="766">
                  <c:v>0.31823701100000001</c:v>
                </c:pt>
                <c:pt idx="767">
                  <c:v>0.32428918499999998</c:v>
                </c:pt>
                <c:pt idx="768">
                  <c:v>0.32630251799999999</c:v>
                </c:pt>
                <c:pt idx="769">
                  <c:v>0.32630251799999999</c:v>
                </c:pt>
                <c:pt idx="770">
                  <c:v>0.32630251799999999</c:v>
                </c:pt>
                <c:pt idx="771">
                  <c:v>0.32630251799999999</c:v>
                </c:pt>
                <c:pt idx="772">
                  <c:v>0.32630251799999999</c:v>
                </c:pt>
                <c:pt idx="773">
                  <c:v>0.32630251799999999</c:v>
                </c:pt>
                <c:pt idx="774">
                  <c:v>0.32630251799999999</c:v>
                </c:pt>
                <c:pt idx="775">
                  <c:v>0.34417911499999998</c:v>
                </c:pt>
                <c:pt idx="776">
                  <c:v>0.34417911499999998</c:v>
                </c:pt>
                <c:pt idx="777">
                  <c:v>0.34818988899999997</c:v>
                </c:pt>
                <c:pt idx="778">
                  <c:v>0.34818988899999997</c:v>
                </c:pt>
                <c:pt idx="779">
                  <c:v>0.334305882</c:v>
                </c:pt>
                <c:pt idx="780">
                  <c:v>0.370358625</c:v>
                </c:pt>
                <c:pt idx="781">
                  <c:v>0.39444506899999998</c:v>
                </c:pt>
                <c:pt idx="782">
                  <c:v>0.40249119100000003</c:v>
                </c:pt>
                <c:pt idx="783">
                  <c:v>0.40449009200000002</c:v>
                </c:pt>
                <c:pt idx="784">
                  <c:v>0.432440137</c:v>
                </c:pt>
                <c:pt idx="785">
                  <c:v>0.432440137</c:v>
                </c:pt>
                <c:pt idx="786">
                  <c:v>0.436437939</c:v>
                </c:pt>
                <c:pt idx="787">
                  <c:v>0.436437939</c:v>
                </c:pt>
                <c:pt idx="788">
                  <c:v>0.458532993</c:v>
                </c:pt>
                <c:pt idx="789">
                  <c:v>0.45262353599999999</c:v>
                </c:pt>
                <c:pt idx="790">
                  <c:v>0.45262353599999999</c:v>
                </c:pt>
                <c:pt idx="791">
                  <c:v>0.49053482199999998</c:v>
                </c:pt>
                <c:pt idx="792">
                  <c:v>0.49053482199999998</c:v>
                </c:pt>
                <c:pt idx="793">
                  <c:v>0.43656253900000003</c:v>
                </c:pt>
                <c:pt idx="794">
                  <c:v>0.48453812099999999</c:v>
                </c:pt>
                <c:pt idx="795">
                  <c:v>0.48453812099999999</c:v>
                </c:pt>
                <c:pt idx="796">
                  <c:v>0.49257493899999999</c:v>
                </c:pt>
                <c:pt idx="797">
                  <c:v>0.49257493899999999</c:v>
                </c:pt>
                <c:pt idx="798">
                  <c:v>0.49257493899999999</c:v>
                </c:pt>
                <c:pt idx="799">
                  <c:v>0.49257493899999999</c:v>
                </c:pt>
                <c:pt idx="800">
                  <c:v>0.49257493899999999</c:v>
                </c:pt>
                <c:pt idx="801">
                  <c:v>0.49257493899999999</c:v>
                </c:pt>
                <c:pt idx="802">
                  <c:v>0.43270686000000003</c:v>
                </c:pt>
                <c:pt idx="803">
                  <c:v>0.49060056699999999</c:v>
                </c:pt>
                <c:pt idx="804">
                  <c:v>0.49060056699999999</c:v>
                </c:pt>
                <c:pt idx="805">
                  <c:v>0.49060056699999999</c:v>
                </c:pt>
                <c:pt idx="806">
                  <c:v>0.49060056699999999</c:v>
                </c:pt>
                <c:pt idx="807">
                  <c:v>0.49060056699999999</c:v>
                </c:pt>
                <c:pt idx="808">
                  <c:v>0.490611625</c:v>
                </c:pt>
                <c:pt idx="809">
                  <c:v>0.492602977</c:v>
                </c:pt>
                <c:pt idx="810">
                  <c:v>0.48858732500000002</c:v>
                </c:pt>
                <c:pt idx="811">
                  <c:v>0.48858732500000002</c:v>
                </c:pt>
                <c:pt idx="812">
                  <c:v>0.48858732500000002</c:v>
                </c:pt>
                <c:pt idx="813">
                  <c:v>0.48858732500000002</c:v>
                </c:pt>
                <c:pt idx="814">
                  <c:v>0.48658842499999999</c:v>
                </c:pt>
                <c:pt idx="815">
                  <c:v>0.48647300900000001</c:v>
                </c:pt>
                <c:pt idx="816">
                  <c:v>0.48647300900000001</c:v>
                </c:pt>
                <c:pt idx="817">
                  <c:v>0.48646778099999999</c:v>
                </c:pt>
                <c:pt idx="818">
                  <c:v>0.48646778099999999</c:v>
                </c:pt>
                <c:pt idx="819">
                  <c:v>0.48646778099999999</c:v>
                </c:pt>
                <c:pt idx="820">
                  <c:v>0.48646778099999999</c:v>
                </c:pt>
                <c:pt idx="821">
                  <c:v>0.48646778099999999</c:v>
                </c:pt>
                <c:pt idx="822">
                  <c:v>0.48446887999999999</c:v>
                </c:pt>
                <c:pt idx="823">
                  <c:v>0.48846668100000001</c:v>
                </c:pt>
                <c:pt idx="824">
                  <c:v>0.486434001</c:v>
                </c:pt>
                <c:pt idx="825">
                  <c:v>0.486434001</c:v>
                </c:pt>
                <c:pt idx="826">
                  <c:v>0.486434001</c:v>
                </c:pt>
                <c:pt idx="827">
                  <c:v>0.486434001</c:v>
                </c:pt>
                <c:pt idx="828">
                  <c:v>0.48443510000000001</c:v>
                </c:pt>
                <c:pt idx="829">
                  <c:v>0.49043180199999997</c:v>
                </c:pt>
                <c:pt idx="830">
                  <c:v>0.48443510000000001</c:v>
                </c:pt>
                <c:pt idx="831">
                  <c:v>0.49044582599999997</c:v>
                </c:pt>
                <c:pt idx="832">
                  <c:v>0.494461818</c:v>
                </c:pt>
                <c:pt idx="833">
                  <c:v>0.49847840900000001</c:v>
                </c:pt>
                <c:pt idx="834">
                  <c:v>0.49847840900000001</c:v>
                </c:pt>
                <c:pt idx="835">
                  <c:v>0.49847840900000001</c:v>
                </c:pt>
                <c:pt idx="836">
                  <c:v>0.49647950800000001</c:v>
                </c:pt>
                <c:pt idx="837">
                  <c:v>0.52664307899999996</c:v>
                </c:pt>
                <c:pt idx="838">
                  <c:v>0.54472174299999998</c:v>
                </c:pt>
                <c:pt idx="839">
                  <c:v>0.54472174299999998</c:v>
                </c:pt>
                <c:pt idx="840">
                  <c:v>0.54472174299999998</c:v>
                </c:pt>
                <c:pt idx="841">
                  <c:v>0.54472174299999998</c:v>
                </c:pt>
                <c:pt idx="842">
                  <c:v>0.54472174299999998</c:v>
                </c:pt>
                <c:pt idx="843">
                  <c:v>0.554746556</c:v>
                </c:pt>
                <c:pt idx="844">
                  <c:v>0.58091333300000003</c:v>
                </c:pt>
                <c:pt idx="845">
                  <c:v>0.59095279499999998</c:v>
                </c:pt>
                <c:pt idx="846">
                  <c:v>0.59897536100000004</c:v>
                </c:pt>
                <c:pt idx="847">
                  <c:v>0.61309617199999999</c:v>
                </c:pt>
                <c:pt idx="848">
                  <c:v>0.61309617199999999</c:v>
                </c:pt>
                <c:pt idx="849">
                  <c:v>0.603071358</c:v>
                </c:pt>
                <c:pt idx="850">
                  <c:v>0.61309617199999999</c:v>
                </c:pt>
                <c:pt idx="851">
                  <c:v>0.611097271</c:v>
                </c:pt>
                <c:pt idx="852">
                  <c:v>0.62114198399999998</c:v>
                </c:pt>
                <c:pt idx="853">
                  <c:v>0.62114198399999998</c:v>
                </c:pt>
                <c:pt idx="854">
                  <c:v>0.62107451899999999</c:v>
                </c:pt>
                <c:pt idx="855">
                  <c:v>0.62107451899999999</c:v>
                </c:pt>
                <c:pt idx="856">
                  <c:v>0.62107451899999999</c:v>
                </c:pt>
                <c:pt idx="857">
                  <c:v>0.64115418400000002</c:v>
                </c:pt>
                <c:pt idx="858">
                  <c:v>0.64916529300000003</c:v>
                </c:pt>
                <c:pt idx="859">
                  <c:v>0.65115316000000001</c:v>
                </c:pt>
                <c:pt idx="860">
                  <c:v>0.65115316000000001</c:v>
                </c:pt>
                <c:pt idx="861">
                  <c:v>0.65115316000000001</c:v>
                </c:pt>
                <c:pt idx="862">
                  <c:v>0.65115316000000001</c:v>
                </c:pt>
                <c:pt idx="863">
                  <c:v>0.65617239299999996</c:v>
                </c:pt>
                <c:pt idx="864">
                  <c:v>0.65115316000000001</c:v>
                </c:pt>
                <c:pt idx="865">
                  <c:v>0.65617239299999996</c:v>
                </c:pt>
                <c:pt idx="866">
                  <c:v>0.688428449</c:v>
                </c:pt>
                <c:pt idx="867">
                  <c:v>0.65616447499999997</c:v>
                </c:pt>
                <c:pt idx="868">
                  <c:v>0.65616447499999997</c:v>
                </c:pt>
                <c:pt idx="869">
                  <c:v>0.65616447499999997</c:v>
                </c:pt>
                <c:pt idx="870">
                  <c:v>0.65616447499999997</c:v>
                </c:pt>
                <c:pt idx="871">
                  <c:v>0.65616447499999997</c:v>
                </c:pt>
                <c:pt idx="872">
                  <c:v>0.67226315299999995</c:v>
                </c:pt>
                <c:pt idx="873">
                  <c:v>0.67832544699999997</c:v>
                </c:pt>
                <c:pt idx="874">
                  <c:v>0.67632604699999999</c:v>
                </c:pt>
                <c:pt idx="875">
                  <c:v>0.67632604699999999</c:v>
                </c:pt>
                <c:pt idx="876">
                  <c:v>0.67632604699999999</c:v>
                </c:pt>
                <c:pt idx="877">
                  <c:v>0.67832544699999997</c:v>
                </c:pt>
                <c:pt idx="878">
                  <c:v>0.67431197200000004</c:v>
                </c:pt>
                <c:pt idx="879">
                  <c:v>0.67431197200000004</c:v>
                </c:pt>
                <c:pt idx="880">
                  <c:v>0.66216686800000002</c:v>
                </c:pt>
                <c:pt idx="881">
                  <c:v>0.66216686800000002</c:v>
                </c:pt>
                <c:pt idx="882">
                  <c:v>0.66216686800000002</c:v>
                </c:pt>
                <c:pt idx="883">
                  <c:v>0.66216686800000002</c:v>
                </c:pt>
                <c:pt idx="884">
                  <c:v>0.66216686800000002</c:v>
                </c:pt>
                <c:pt idx="885">
                  <c:v>0.66216686800000002</c:v>
                </c:pt>
                <c:pt idx="886">
                  <c:v>0.670267944</c:v>
                </c:pt>
                <c:pt idx="887">
                  <c:v>0.67424529300000002</c:v>
                </c:pt>
                <c:pt idx="888">
                  <c:v>0.67424529300000002</c:v>
                </c:pt>
                <c:pt idx="889">
                  <c:v>0.67827344099999998</c:v>
                </c:pt>
                <c:pt idx="890">
                  <c:v>0.67827344099999998</c:v>
                </c:pt>
                <c:pt idx="891">
                  <c:v>0.67227524000000005</c:v>
                </c:pt>
                <c:pt idx="892">
                  <c:v>0.67227524000000005</c:v>
                </c:pt>
                <c:pt idx="893">
                  <c:v>0.67229011299999997</c:v>
                </c:pt>
                <c:pt idx="894">
                  <c:v>0.676303985</c:v>
                </c:pt>
                <c:pt idx="895">
                  <c:v>0.676303985</c:v>
                </c:pt>
                <c:pt idx="896">
                  <c:v>0.68436366999999998</c:v>
                </c:pt>
                <c:pt idx="897">
                  <c:v>0.68436366999999998</c:v>
                </c:pt>
                <c:pt idx="898">
                  <c:v>0.68436366999999998</c:v>
                </c:pt>
                <c:pt idx="899">
                  <c:v>0.71853424899999996</c:v>
                </c:pt>
                <c:pt idx="900">
                  <c:v>0.73670456600000001</c:v>
                </c:pt>
                <c:pt idx="901">
                  <c:v>0.77515324699999999</c:v>
                </c:pt>
                <c:pt idx="902">
                  <c:v>0.79328177799999999</c:v>
                </c:pt>
                <c:pt idx="903">
                  <c:v>0.80337899300000004</c:v>
                </c:pt>
                <c:pt idx="904">
                  <c:v>0.80337899300000004</c:v>
                </c:pt>
                <c:pt idx="905">
                  <c:v>0.80337899300000004</c:v>
                </c:pt>
                <c:pt idx="906">
                  <c:v>0.79536094999999996</c:v>
                </c:pt>
                <c:pt idx="907">
                  <c:v>0.829602752</c:v>
                </c:pt>
                <c:pt idx="908">
                  <c:v>0.82963858099999999</c:v>
                </c:pt>
                <c:pt idx="909">
                  <c:v>0.81956172000000005</c:v>
                </c:pt>
                <c:pt idx="910">
                  <c:v>0.83985414199999997</c:v>
                </c:pt>
                <c:pt idx="911">
                  <c:v>0.83985414199999997</c:v>
                </c:pt>
                <c:pt idx="912">
                  <c:v>0.84385294300000002</c:v>
                </c:pt>
                <c:pt idx="913">
                  <c:v>0.840793295</c:v>
                </c:pt>
                <c:pt idx="914">
                  <c:v>0.86505035900000005</c:v>
                </c:pt>
                <c:pt idx="915">
                  <c:v>0.88207490600000005</c:v>
                </c:pt>
                <c:pt idx="916">
                  <c:v>0.88007550599999995</c:v>
                </c:pt>
                <c:pt idx="917">
                  <c:v>0.89013372400000002</c:v>
                </c:pt>
                <c:pt idx="918">
                  <c:v>0.89013372400000002</c:v>
                </c:pt>
                <c:pt idx="919">
                  <c:v>0.88813432400000003</c:v>
                </c:pt>
                <c:pt idx="920">
                  <c:v>0.89013372400000002</c:v>
                </c:pt>
                <c:pt idx="921">
                  <c:v>0.88613492299999996</c:v>
                </c:pt>
                <c:pt idx="922">
                  <c:v>0.87209925799999999</c:v>
                </c:pt>
                <c:pt idx="923">
                  <c:v>0.87409865799999997</c:v>
                </c:pt>
                <c:pt idx="924">
                  <c:v>0.87005992099999996</c:v>
                </c:pt>
                <c:pt idx="925">
                  <c:v>0.87005992099999996</c:v>
                </c:pt>
                <c:pt idx="926">
                  <c:v>0.87005992099999996</c:v>
                </c:pt>
                <c:pt idx="927">
                  <c:v>0.87615701099999999</c:v>
                </c:pt>
                <c:pt idx="928">
                  <c:v>0.88794859999999998</c:v>
                </c:pt>
                <c:pt idx="929">
                  <c:v>0.88994799999999996</c:v>
                </c:pt>
                <c:pt idx="930">
                  <c:v>0.88794859999999998</c:v>
                </c:pt>
                <c:pt idx="931">
                  <c:v>0.89811518000000001</c:v>
                </c:pt>
                <c:pt idx="932">
                  <c:v>0.89811518000000001</c:v>
                </c:pt>
                <c:pt idx="933">
                  <c:v>0.89811518000000001</c:v>
                </c:pt>
                <c:pt idx="934">
                  <c:v>0.89811518000000001</c:v>
                </c:pt>
                <c:pt idx="935">
                  <c:v>0.89811518000000001</c:v>
                </c:pt>
                <c:pt idx="936">
                  <c:v>0.90427194099999997</c:v>
                </c:pt>
                <c:pt idx="937">
                  <c:v>0.90629256599999997</c:v>
                </c:pt>
                <c:pt idx="938">
                  <c:v>0.90647001900000002</c:v>
                </c:pt>
                <c:pt idx="939">
                  <c:v>0.90647001900000002</c:v>
                </c:pt>
                <c:pt idx="940">
                  <c:v>0.908469419</c:v>
                </c:pt>
                <c:pt idx="941">
                  <c:v>0.90647001900000002</c:v>
                </c:pt>
                <c:pt idx="942">
                  <c:v>0.90636337700000003</c:v>
                </c:pt>
                <c:pt idx="943">
                  <c:v>0.90436397700000004</c:v>
                </c:pt>
                <c:pt idx="944">
                  <c:v>0.90032446200000005</c:v>
                </c:pt>
                <c:pt idx="945">
                  <c:v>0.90032446200000005</c:v>
                </c:pt>
                <c:pt idx="946">
                  <c:v>0.90032446200000005</c:v>
                </c:pt>
                <c:pt idx="947">
                  <c:v>0.90232386200000003</c:v>
                </c:pt>
                <c:pt idx="948">
                  <c:v>0.89632566199999997</c:v>
                </c:pt>
                <c:pt idx="949">
                  <c:v>0.89632566199999997</c:v>
                </c:pt>
                <c:pt idx="950">
                  <c:v>0.89026443099999997</c:v>
                </c:pt>
                <c:pt idx="951">
                  <c:v>0.89026443099999997</c:v>
                </c:pt>
                <c:pt idx="952">
                  <c:v>0.89632220299999998</c:v>
                </c:pt>
                <c:pt idx="953">
                  <c:v>0.89632220299999998</c:v>
                </c:pt>
                <c:pt idx="954">
                  <c:v>0.90232040300000005</c:v>
                </c:pt>
                <c:pt idx="955">
                  <c:v>0.90232040300000005</c:v>
                </c:pt>
                <c:pt idx="956">
                  <c:v>0.91040022799999998</c:v>
                </c:pt>
                <c:pt idx="957">
                  <c:v>0.92064669099999996</c:v>
                </c:pt>
                <c:pt idx="958">
                  <c:v>0.92265823800000002</c:v>
                </c:pt>
                <c:pt idx="959">
                  <c:v>0.89844740499999998</c:v>
                </c:pt>
                <c:pt idx="960">
                  <c:v>0.89844740499999998</c:v>
                </c:pt>
                <c:pt idx="961">
                  <c:v>0.89644800499999999</c:v>
                </c:pt>
                <c:pt idx="962">
                  <c:v>0.89444860400000004</c:v>
                </c:pt>
                <c:pt idx="963">
                  <c:v>0.90448523599999997</c:v>
                </c:pt>
                <c:pt idx="964">
                  <c:v>0.89648763499999995</c:v>
                </c:pt>
                <c:pt idx="965">
                  <c:v>0.89448823499999996</c:v>
                </c:pt>
                <c:pt idx="966">
                  <c:v>0.89448823499999996</c:v>
                </c:pt>
                <c:pt idx="967">
                  <c:v>0.89448823499999996</c:v>
                </c:pt>
                <c:pt idx="968">
                  <c:v>0.89448823499999996</c:v>
                </c:pt>
                <c:pt idx="969">
                  <c:v>0.89852746500000003</c:v>
                </c:pt>
                <c:pt idx="970">
                  <c:v>0.89648763499999995</c:v>
                </c:pt>
                <c:pt idx="971">
                  <c:v>0.90667481599999999</c:v>
                </c:pt>
                <c:pt idx="972">
                  <c:v>0.91067361700000005</c:v>
                </c:pt>
                <c:pt idx="973">
                  <c:v>0.92086067800000004</c:v>
                </c:pt>
                <c:pt idx="974">
                  <c:v>0.92086067800000004</c:v>
                </c:pt>
                <c:pt idx="975">
                  <c:v>0.91886127799999995</c:v>
                </c:pt>
                <c:pt idx="976">
                  <c:v>0.92086067800000004</c:v>
                </c:pt>
                <c:pt idx="977">
                  <c:v>0.91886127799999995</c:v>
                </c:pt>
                <c:pt idx="978">
                  <c:v>0.92281394100000003</c:v>
                </c:pt>
                <c:pt idx="979">
                  <c:v>0.91681574099999996</c:v>
                </c:pt>
                <c:pt idx="980">
                  <c:v>0.91681574099999996</c:v>
                </c:pt>
                <c:pt idx="981">
                  <c:v>0.91681574099999996</c:v>
                </c:pt>
                <c:pt idx="982">
                  <c:v>0.91681574099999996</c:v>
                </c:pt>
                <c:pt idx="983">
                  <c:v>0.91681574099999996</c:v>
                </c:pt>
                <c:pt idx="984">
                  <c:v>0.91681574099999996</c:v>
                </c:pt>
                <c:pt idx="985">
                  <c:v>0.91881514099999995</c:v>
                </c:pt>
                <c:pt idx="986">
                  <c:v>0.91878912999999995</c:v>
                </c:pt>
                <c:pt idx="987">
                  <c:v>0.91878912999999995</c:v>
                </c:pt>
                <c:pt idx="988">
                  <c:v>0.91878912999999995</c:v>
                </c:pt>
                <c:pt idx="989">
                  <c:v>0.91878912999999995</c:v>
                </c:pt>
                <c:pt idx="990">
                  <c:v>0.91476328900000003</c:v>
                </c:pt>
                <c:pt idx="991">
                  <c:v>0.91476328900000003</c:v>
                </c:pt>
                <c:pt idx="992">
                  <c:v>0.91476328900000003</c:v>
                </c:pt>
                <c:pt idx="993">
                  <c:v>0.89046833700000005</c:v>
                </c:pt>
                <c:pt idx="994">
                  <c:v>0.90654963</c:v>
                </c:pt>
                <c:pt idx="995">
                  <c:v>0.90654963</c:v>
                </c:pt>
                <c:pt idx="996">
                  <c:v>0.90654963</c:v>
                </c:pt>
                <c:pt idx="997">
                  <c:v>0.90654963</c:v>
                </c:pt>
                <c:pt idx="998">
                  <c:v>0.91054842999999996</c:v>
                </c:pt>
                <c:pt idx="999">
                  <c:v>0.90445452299999995</c:v>
                </c:pt>
                <c:pt idx="1000">
                  <c:v>0.90249775499999996</c:v>
                </c:pt>
                <c:pt idx="1001">
                  <c:v>0.89232094200000001</c:v>
                </c:pt>
                <c:pt idx="1002">
                  <c:v>0.89232094200000001</c:v>
                </c:pt>
                <c:pt idx="1003">
                  <c:v>0.882323941</c:v>
                </c:pt>
                <c:pt idx="1004">
                  <c:v>0.882323941</c:v>
                </c:pt>
                <c:pt idx="1005">
                  <c:v>0.882323941</c:v>
                </c:pt>
                <c:pt idx="1006">
                  <c:v>0.90035163200000001</c:v>
                </c:pt>
                <c:pt idx="1007">
                  <c:v>0.90037457200000004</c:v>
                </c:pt>
                <c:pt idx="1008">
                  <c:v>0.900382185</c:v>
                </c:pt>
                <c:pt idx="1009">
                  <c:v>0.900382185</c:v>
                </c:pt>
                <c:pt idx="1010">
                  <c:v>0.90238158499999999</c:v>
                </c:pt>
                <c:pt idx="1011">
                  <c:v>0.900382185</c:v>
                </c:pt>
                <c:pt idx="1012">
                  <c:v>0.900382185</c:v>
                </c:pt>
                <c:pt idx="1013">
                  <c:v>0.89026403200000004</c:v>
                </c:pt>
                <c:pt idx="1014">
                  <c:v>0.89226343200000002</c:v>
                </c:pt>
                <c:pt idx="1015">
                  <c:v>0.89226343200000002</c:v>
                </c:pt>
                <c:pt idx="1016">
                  <c:v>0.89226343200000002</c:v>
                </c:pt>
                <c:pt idx="1017">
                  <c:v>0.89226343200000002</c:v>
                </c:pt>
                <c:pt idx="1018">
                  <c:v>0.88720694200000005</c:v>
                </c:pt>
                <c:pt idx="1019">
                  <c:v>0.87913602199999996</c:v>
                </c:pt>
                <c:pt idx="1020">
                  <c:v>0.87000403000000004</c:v>
                </c:pt>
                <c:pt idx="1021">
                  <c:v>0.87000403000000004</c:v>
                </c:pt>
                <c:pt idx="1022">
                  <c:v>0.87000403000000004</c:v>
                </c:pt>
                <c:pt idx="1023">
                  <c:v>0.87000403000000004</c:v>
                </c:pt>
                <c:pt idx="1024">
                  <c:v>0.87200343000000002</c:v>
                </c:pt>
                <c:pt idx="1025">
                  <c:v>0.87000403000000004</c:v>
                </c:pt>
                <c:pt idx="1026">
                  <c:v>0.86595346600000001</c:v>
                </c:pt>
                <c:pt idx="1027">
                  <c:v>0.86595144000000002</c:v>
                </c:pt>
                <c:pt idx="1028">
                  <c:v>0.85578485999999998</c:v>
                </c:pt>
                <c:pt idx="1029">
                  <c:v>0.84973649500000004</c:v>
                </c:pt>
                <c:pt idx="1030">
                  <c:v>0.84973649500000004</c:v>
                </c:pt>
                <c:pt idx="1031">
                  <c:v>0.84973649500000004</c:v>
                </c:pt>
                <c:pt idx="1032">
                  <c:v>0.84468507000000004</c:v>
                </c:pt>
                <c:pt idx="1033">
                  <c:v>0.84468507000000004</c:v>
                </c:pt>
                <c:pt idx="1034">
                  <c:v>0.84266408599999998</c:v>
                </c:pt>
                <c:pt idx="1035">
                  <c:v>0.84671244800000001</c:v>
                </c:pt>
                <c:pt idx="1036">
                  <c:v>0.84671244800000001</c:v>
                </c:pt>
                <c:pt idx="1037">
                  <c:v>0.84671244800000001</c:v>
                </c:pt>
                <c:pt idx="1038">
                  <c:v>0.84671244800000001</c:v>
                </c:pt>
                <c:pt idx="1039">
                  <c:v>0.85071124799999998</c:v>
                </c:pt>
                <c:pt idx="1040">
                  <c:v>0.84271364699999995</c:v>
                </c:pt>
                <c:pt idx="1041">
                  <c:v>0.85676624400000001</c:v>
                </c:pt>
                <c:pt idx="1042">
                  <c:v>0.85476684400000003</c:v>
                </c:pt>
                <c:pt idx="1043">
                  <c:v>0.85476684400000003</c:v>
                </c:pt>
                <c:pt idx="1044">
                  <c:v>0.85476684400000003</c:v>
                </c:pt>
                <c:pt idx="1045">
                  <c:v>0.85076804299999997</c:v>
                </c:pt>
                <c:pt idx="1046">
                  <c:v>0.84876864299999999</c:v>
                </c:pt>
                <c:pt idx="1047">
                  <c:v>0.85776332200000005</c:v>
                </c:pt>
                <c:pt idx="1048">
                  <c:v>0.85776332200000005</c:v>
                </c:pt>
                <c:pt idx="1049">
                  <c:v>0.85976272200000003</c:v>
                </c:pt>
                <c:pt idx="1050">
                  <c:v>0.85572952400000002</c:v>
                </c:pt>
                <c:pt idx="1051">
                  <c:v>0.85572952400000002</c:v>
                </c:pt>
                <c:pt idx="1052">
                  <c:v>0.85572952400000002</c:v>
                </c:pt>
                <c:pt idx="1053">
                  <c:v>0.85063372000000004</c:v>
                </c:pt>
                <c:pt idx="1054">
                  <c:v>0.84256955499999997</c:v>
                </c:pt>
                <c:pt idx="1055">
                  <c:v>0.84256955499999997</c:v>
                </c:pt>
                <c:pt idx="1056">
                  <c:v>0.83453633100000002</c:v>
                </c:pt>
                <c:pt idx="1057">
                  <c:v>0.83954273899999998</c:v>
                </c:pt>
                <c:pt idx="1058">
                  <c:v>0.83954273899999998</c:v>
                </c:pt>
                <c:pt idx="1059">
                  <c:v>0.84154214000000005</c:v>
                </c:pt>
                <c:pt idx="1060">
                  <c:v>0.84953973999999999</c:v>
                </c:pt>
                <c:pt idx="1061">
                  <c:v>0.84733328600000002</c:v>
                </c:pt>
                <c:pt idx="1062">
                  <c:v>0.84699548400000002</c:v>
                </c:pt>
                <c:pt idx="1063">
                  <c:v>0.86701300199999998</c:v>
                </c:pt>
                <c:pt idx="1064">
                  <c:v>0.85081625699999996</c:v>
                </c:pt>
                <c:pt idx="1065">
                  <c:v>0.85081625699999996</c:v>
                </c:pt>
                <c:pt idx="1066">
                  <c:v>0.84481805700000001</c:v>
                </c:pt>
                <c:pt idx="1067">
                  <c:v>0.83777487399999995</c:v>
                </c:pt>
                <c:pt idx="1068">
                  <c:v>0.82964353099999999</c:v>
                </c:pt>
                <c:pt idx="1069">
                  <c:v>0.84369668200000003</c:v>
                </c:pt>
                <c:pt idx="1070">
                  <c:v>0.85778557099999997</c:v>
                </c:pt>
                <c:pt idx="1071">
                  <c:v>0.852584122</c:v>
                </c:pt>
                <c:pt idx="1072">
                  <c:v>0.852584122</c:v>
                </c:pt>
                <c:pt idx="1073">
                  <c:v>0.85458352199999998</c:v>
                </c:pt>
                <c:pt idx="1074">
                  <c:v>0.85458352199999998</c:v>
                </c:pt>
                <c:pt idx="1075">
                  <c:v>0.85458352199999998</c:v>
                </c:pt>
                <c:pt idx="1076">
                  <c:v>0.85663814999999999</c:v>
                </c:pt>
                <c:pt idx="1077">
                  <c:v>0.87881607299999998</c:v>
                </c:pt>
                <c:pt idx="1078">
                  <c:v>0.94448028100000003</c:v>
                </c:pt>
                <c:pt idx="1079">
                  <c:v>0.94448028100000003</c:v>
                </c:pt>
                <c:pt idx="1080">
                  <c:v>0.94448028100000003</c:v>
                </c:pt>
                <c:pt idx="1081">
                  <c:v>0.956521501</c:v>
                </c:pt>
                <c:pt idx="1082">
                  <c:v>0.95452210100000001</c:v>
                </c:pt>
                <c:pt idx="1083">
                  <c:v>0.95647503199999995</c:v>
                </c:pt>
                <c:pt idx="1084">
                  <c:v>0.942288982</c:v>
                </c:pt>
                <c:pt idx="1085">
                  <c:v>0.93213799100000005</c:v>
                </c:pt>
                <c:pt idx="1086">
                  <c:v>0.93213799100000005</c:v>
                </c:pt>
                <c:pt idx="1087">
                  <c:v>0.93413739100000004</c:v>
                </c:pt>
                <c:pt idx="1088">
                  <c:v>0.94013559199999996</c:v>
                </c:pt>
                <c:pt idx="1089">
                  <c:v>0.93003635600000001</c:v>
                </c:pt>
                <c:pt idx="1090">
                  <c:v>0.92979971900000002</c:v>
                </c:pt>
                <c:pt idx="1091">
                  <c:v>0.92970967400000004</c:v>
                </c:pt>
                <c:pt idx="1092">
                  <c:v>0.92959906599999997</c:v>
                </c:pt>
                <c:pt idx="1093">
                  <c:v>0.92959906599999997</c:v>
                </c:pt>
                <c:pt idx="1094">
                  <c:v>0.92959906599999997</c:v>
                </c:pt>
                <c:pt idx="1095">
                  <c:v>0.92959906599999997</c:v>
                </c:pt>
                <c:pt idx="1096">
                  <c:v>0.92782458000000001</c:v>
                </c:pt>
                <c:pt idx="1097">
                  <c:v>0.92983131500000005</c:v>
                </c:pt>
                <c:pt idx="1098">
                  <c:v>0.93383011599999999</c:v>
                </c:pt>
                <c:pt idx="1099">
                  <c:v>0.931429375</c:v>
                </c:pt>
                <c:pt idx="1100">
                  <c:v>0.931429375</c:v>
                </c:pt>
                <c:pt idx="1101">
                  <c:v>0.931429375</c:v>
                </c:pt>
                <c:pt idx="1102">
                  <c:v>0.92743057399999995</c:v>
                </c:pt>
                <c:pt idx="1103">
                  <c:v>0.92343177399999998</c:v>
                </c:pt>
                <c:pt idx="1104">
                  <c:v>0.89741882799999995</c:v>
                </c:pt>
                <c:pt idx="1105">
                  <c:v>0.89741882799999995</c:v>
                </c:pt>
                <c:pt idx="1106">
                  <c:v>0.89741882799999995</c:v>
                </c:pt>
                <c:pt idx="1107">
                  <c:v>0.89741882799999995</c:v>
                </c:pt>
                <c:pt idx="1108">
                  <c:v>0.89741882799999995</c:v>
                </c:pt>
                <c:pt idx="1109">
                  <c:v>0.89741882799999995</c:v>
                </c:pt>
                <c:pt idx="1110">
                  <c:v>0.89344964999999998</c:v>
                </c:pt>
                <c:pt idx="1111">
                  <c:v>0.88149164400000002</c:v>
                </c:pt>
                <c:pt idx="1112">
                  <c:v>0.86759964099999998</c:v>
                </c:pt>
                <c:pt idx="1113">
                  <c:v>0.877730283</c:v>
                </c:pt>
                <c:pt idx="1114">
                  <c:v>0.877730283</c:v>
                </c:pt>
                <c:pt idx="1115">
                  <c:v>0.87573088300000002</c:v>
                </c:pt>
                <c:pt idx="1116">
                  <c:v>0.877730283</c:v>
                </c:pt>
                <c:pt idx="1117">
                  <c:v>0.87771522700000004</c:v>
                </c:pt>
                <c:pt idx="1118">
                  <c:v>0.88586627600000001</c:v>
                </c:pt>
                <c:pt idx="1119">
                  <c:v>0.87986807600000005</c:v>
                </c:pt>
                <c:pt idx="1120">
                  <c:v>0.86983798599999995</c:v>
                </c:pt>
                <c:pt idx="1121">
                  <c:v>0.86983798599999995</c:v>
                </c:pt>
                <c:pt idx="1122">
                  <c:v>0.87183738600000005</c:v>
                </c:pt>
                <c:pt idx="1123">
                  <c:v>0.87183738600000005</c:v>
                </c:pt>
                <c:pt idx="1124">
                  <c:v>0.87183738600000005</c:v>
                </c:pt>
                <c:pt idx="1125">
                  <c:v>0.86977280599999995</c:v>
                </c:pt>
                <c:pt idx="1126">
                  <c:v>0.86979031399999995</c:v>
                </c:pt>
                <c:pt idx="1127">
                  <c:v>0.88003188200000004</c:v>
                </c:pt>
                <c:pt idx="1128">
                  <c:v>0.88003188200000004</c:v>
                </c:pt>
                <c:pt idx="1129">
                  <c:v>0.886030082</c:v>
                </c:pt>
                <c:pt idx="1130">
                  <c:v>0.88403068200000001</c:v>
                </c:pt>
                <c:pt idx="1131">
                  <c:v>0.886030082</c:v>
                </c:pt>
                <c:pt idx="1132">
                  <c:v>0.88598290899999999</c:v>
                </c:pt>
                <c:pt idx="1133">
                  <c:v>0.88194167700000003</c:v>
                </c:pt>
                <c:pt idx="1134">
                  <c:v>0.87790890899999996</c:v>
                </c:pt>
                <c:pt idx="1135">
                  <c:v>0.87790890899999996</c:v>
                </c:pt>
                <c:pt idx="1136">
                  <c:v>0.87391010800000002</c:v>
                </c:pt>
                <c:pt idx="1137">
                  <c:v>0.87190329300000002</c:v>
                </c:pt>
                <c:pt idx="1138">
                  <c:v>0.86993062200000004</c:v>
                </c:pt>
                <c:pt idx="1139">
                  <c:v>0.86993062200000004</c:v>
                </c:pt>
                <c:pt idx="1140">
                  <c:v>0.861883391</c:v>
                </c:pt>
                <c:pt idx="1141">
                  <c:v>0.85174247599999997</c:v>
                </c:pt>
                <c:pt idx="1142">
                  <c:v>0.85174247599999997</c:v>
                </c:pt>
                <c:pt idx="1143">
                  <c:v>0.84974307599999999</c:v>
                </c:pt>
                <c:pt idx="1144">
                  <c:v>0.84673384299999999</c:v>
                </c:pt>
                <c:pt idx="1145">
                  <c:v>0.86292259900000001</c:v>
                </c:pt>
                <c:pt idx="1146">
                  <c:v>0.86092369899999999</c:v>
                </c:pt>
                <c:pt idx="1147">
                  <c:v>0.85891719399999999</c:v>
                </c:pt>
                <c:pt idx="1148">
                  <c:v>0.85891719399999999</c:v>
                </c:pt>
                <c:pt idx="1149">
                  <c:v>0.85891719399999999</c:v>
                </c:pt>
                <c:pt idx="1150">
                  <c:v>0.86091609499999999</c:v>
                </c:pt>
                <c:pt idx="1151">
                  <c:v>0.86291499500000002</c:v>
                </c:pt>
                <c:pt idx="1152">
                  <c:v>0.86494903099999998</c:v>
                </c:pt>
                <c:pt idx="1153">
                  <c:v>0.85795692000000001</c:v>
                </c:pt>
                <c:pt idx="1154">
                  <c:v>0.85995582100000001</c:v>
                </c:pt>
                <c:pt idx="1155">
                  <c:v>0.86211450099999998</c:v>
                </c:pt>
                <c:pt idx="1156">
                  <c:v>0.86211450099999998</c:v>
                </c:pt>
                <c:pt idx="1157">
                  <c:v>0.866112302</c:v>
                </c:pt>
                <c:pt idx="1158">
                  <c:v>0.866112302</c:v>
                </c:pt>
                <c:pt idx="1159">
                  <c:v>0.85910355599999999</c:v>
                </c:pt>
                <c:pt idx="1160">
                  <c:v>0.86307175800000002</c:v>
                </c:pt>
                <c:pt idx="1161">
                  <c:v>0.87008049399999998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0.970288912</c:v>
                </c:pt>
                <c:pt idx="1188">
                  <c:v>0.98032547800000003</c:v>
                </c:pt>
                <c:pt idx="1189">
                  <c:v>0.99034802899999996</c:v>
                </c:pt>
                <c:pt idx="1190">
                  <c:v>0.99438848899999999</c:v>
                </c:pt>
                <c:pt idx="1191">
                  <c:v>0.99438848899999999</c:v>
                </c:pt>
                <c:pt idx="1192">
                  <c:v>0.99039068699999999</c:v>
                </c:pt>
                <c:pt idx="1193">
                  <c:v>0.98839178699999997</c:v>
                </c:pt>
                <c:pt idx="1194">
                  <c:v>0.98839178699999997</c:v>
                </c:pt>
                <c:pt idx="1195">
                  <c:v>0.99438848899999999</c:v>
                </c:pt>
                <c:pt idx="1196">
                  <c:v>0.99242540899999998</c:v>
                </c:pt>
                <c:pt idx="1197">
                  <c:v>0.99646668299999996</c:v>
                </c:pt>
                <c:pt idx="1198">
                  <c:v>0.99646668299999996</c:v>
                </c:pt>
                <c:pt idx="1199">
                  <c:v>0.99446778199999997</c:v>
                </c:pt>
                <c:pt idx="1200">
                  <c:v>0.99646668299999996</c:v>
                </c:pt>
                <c:pt idx="1201">
                  <c:v>0.99646668299999996</c:v>
                </c:pt>
                <c:pt idx="1202">
                  <c:v>0.99857186799999997</c:v>
                </c:pt>
                <c:pt idx="1203">
                  <c:v>1.0005707690000001</c:v>
                </c:pt>
                <c:pt idx="1204">
                  <c:v>1.0005707690000001</c:v>
                </c:pt>
                <c:pt idx="1205">
                  <c:v>1.0005707690000001</c:v>
                </c:pt>
                <c:pt idx="1206">
                  <c:v>1.00256967</c:v>
                </c:pt>
                <c:pt idx="1207">
                  <c:v>1.0005707690000001</c:v>
                </c:pt>
                <c:pt idx="1208">
                  <c:v>1.0005707690000001</c:v>
                </c:pt>
                <c:pt idx="1209">
                  <c:v>1.004521129</c:v>
                </c:pt>
                <c:pt idx="1210">
                  <c:v>1.004521129</c:v>
                </c:pt>
                <c:pt idx="1211">
                  <c:v>1.004521129</c:v>
                </c:pt>
                <c:pt idx="1212">
                  <c:v>1.004521129</c:v>
                </c:pt>
                <c:pt idx="1213">
                  <c:v>1.0025222279999999</c:v>
                </c:pt>
                <c:pt idx="1214">
                  <c:v>1.000523327</c:v>
                </c:pt>
                <c:pt idx="1215">
                  <c:v>1.006527613</c:v>
                </c:pt>
                <c:pt idx="1216">
                  <c:v>1.0045242350000001</c:v>
                </c:pt>
                <c:pt idx="1217">
                  <c:v>1.002525334</c:v>
                </c:pt>
                <c:pt idx="1218">
                  <c:v>1.002525334</c:v>
                </c:pt>
                <c:pt idx="1219">
                  <c:v>1.002525334</c:v>
                </c:pt>
                <c:pt idx="1220">
                  <c:v>1.0045242350000001</c:v>
                </c:pt>
                <c:pt idx="1221">
                  <c:v>1.0045242350000001</c:v>
                </c:pt>
                <c:pt idx="1222">
                  <c:v>1.0065231349999999</c:v>
                </c:pt>
                <c:pt idx="1223">
                  <c:v>1.0166716039999999</c:v>
                </c:pt>
                <c:pt idx="1224">
                  <c:v>1.0166716039999999</c:v>
                </c:pt>
                <c:pt idx="1225">
                  <c:v>1.0166716039999999</c:v>
                </c:pt>
                <c:pt idx="1226">
                  <c:v>1.0166716039999999</c:v>
                </c:pt>
                <c:pt idx="1227">
                  <c:v>1.0166716039999999</c:v>
                </c:pt>
                <c:pt idx="1228">
                  <c:v>1.0206694059999999</c:v>
                </c:pt>
                <c:pt idx="1229">
                  <c:v>1.0206694059999999</c:v>
                </c:pt>
                <c:pt idx="1230">
                  <c:v>1.0206694059999999</c:v>
                </c:pt>
                <c:pt idx="1231">
                  <c:v>1.018670505</c:v>
                </c:pt>
                <c:pt idx="1232">
                  <c:v>0.96412941699999999</c:v>
                </c:pt>
                <c:pt idx="1233">
                  <c:v>0.96412941699999999</c:v>
                </c:pt>
                <c:pt idx="1234">
                  <c:v>0.95713326499999996</c:v>
                </c:pt>
                <c:pt idx="1235">
                  <c:v>0.95313546299999996</c:v>
                </c:pt>
                <c:pt idx="1236">
                  <c:v>0.95216698700000002</c:v>
                </c:pt>
                <c:pt idx="1237">
                  <c:v>0.95216698700000002</c:v>
                </c:pt>
                <c:pt idx="1238">
                  <c:v>0.95617330899999997</c:v>
                </c:pt>
                <c:pt idx="1239">
                  <c:v>0.95617330899999997</c:v>
                </c:pt>
                <c:pt idx="1240">
                  <c:v>0.95617330899999997</c:v>
                </c:pt>
                <c:pt idx="1241">
                  <c:v>0.95217490800000004</c:v>
                </c:pt>
                <c:pt idx="1242">
                  <c:v>0.95217490800000004</c:v>
                </c:pt>
                <c:pt idx="1243">
                  <c:v>0.95217490800000004</c:v>
                </c:pt>
                <c:pt idx="1244">
                  <c:v>0.950174081</c:v>
                </c:pt>
                <c:pt idx="1245">
                  <c:v>0.95217328099999998</c:v>
                </c:pt>
                <c:pt idx="1246">
                  <c:v>0.95217471399999998</c:v>
                </c:pt>
                <c:pt idx="1247">
                  <c:v>0.95217471399999998</c:v>
                </c:pt>
                <c:pt idx="1248">
                  <c:v>0.95217471399999998</c:v>
                </c:pt>
                <c:pt idx="1249">
                  <c:v>0.92805280199999995</c:v>
                </c:pt>
                <c:pt idx="1250">
                  <c:v>0.93905899500000001</c:v>
                </c:pt>
                <c:pt idx="1251">
                  <c:v>0.93506059500000005</c:v>
                </c:pt>
                <c:pt idx="1252">
                  <c:v>0.93318809899999999</c:v>
                </c:pt>
                <c:pt idx="1253">
                  <c:v>0.92316554799999995</c:v>
                </c:pt>
                <c:pt idx="1254">
                  <c:v>0.92316554799999995</c:v>
                </c:pt>
                <c:pt idx="1255">
                  <c:v>0.92316554799999995</c:v>
                </c:pt>
                <c:pt idx="1256">
                  <c:v>0.92116634799999997</c:v>
                </c:pt>
                <c:pt idx="1257">
                  <c:v>0.92113992300000003</c:v>
                </c:pt>
                <c:pt idx="1258">
                  <c:v>0.92417028199999995</c:v>
                </c:pt>
                <c:pt idx="1259">
                  <c:v>0.92217108199999998</c:v>
                </c:pt>
                <c:pt idx="1260">
                  <c:v>0.94345092699999999</c:v>
                </c:pt>
                <c:pt idx="1261">
                  <c:v>0.94345092699999999</c:v>
                </c:pt>
                <c:pt idx="1262">
                  <c:v>0.94345092699999999</c:v>
                </c:pt>
                <c:pt idx="1263">
                  <c:v>0.94560927100000003</c:v>
                </c:pt>
                <c:pt idx="1264">
                  <c:v>0.94964219900000002</c:v>
                </c:pt>
                <c:pt idx="1265">
                  <c:v>0.94964219900000002</c:v>
                </c:pt>
                <c:pt idx="1266">
                  <c:v>0.94964219900000002</c:v>
                </c:pt>
                <c:pt idx="1267">
                  <c:v>0.94358173000000001</c:v>
                </c:pt>
                <c:pt idx="1268">
                  <c:v>0.94358173000000001</c:v>
                </c:pt>
                <c:pt idx="1269">
                  <c:v>0.93958332899999997</c:v>
                </c:pt>
                <c:pt idx="1270">
                  <c:v>0.94158252899999995</c:v>
                </c:pt>
                <c:pt idx="1271">
                  <c:v>0.94159249199999995</c:v>
                </c:pt>
                <c:pt idx="1272">
                  <c:v>0.93553361199999996</c:v>
                </c:pt>
                <c:pt idx="1273">
                  <c:v>0.93353441199999998</c:v>
                </c:pt>
                <c:pt idx="1274">
                  <c:v>0.929496023</c:v>
                </c:pt>
                <c:pt idx="1275">
                  <c:v>0.929496023</c:v>
                </c:pt>
                <c:pt idx="1276">
                  <c:v>0.929496023</c:v>
                </c:pt>
                <c:pt idx="1277">
                  <c:v>0.929496023</c:v>
                </c:pt>
                <c:pt idx="1278">
                  <c:v>0.93152081499999995</c:v>
                </c:pt>
                <c:pt idx="1279">
                  <c:v>0.93150111599999996</c:v>
                </c:pt>
                <c:pt idx="1280">
                  <c:v>0.921308986</c:v>
                </c:pt>
                <c:pt idx="1281">
                  <c:v>0.92634015999999997</c:v>
                </c:pt>
                <c:pt idx="1282">
                  <c:v>0.92634015999999997</c:v>
                </c:pt>
                <c:pt idx="1283">
                  <c:v>0.92634015999999997</c:v>
                </c:pt>
                <c:pt idx="1284">
                  <c:v>0.92634015999999997</c:v>
                </c:pt>
                <c:pt idx="1285">
                  <c:v>0.92228386200000001</c:v>
                </c:pt>
                <c:pt idx="1286">
                  <c:v>0.918274908</c:v>
                </c:pt>
                <c:pt idx="1287">
                  <c:v>0.918274908</c:v>
                </c:pt>
                <c:pt idx="1288">
                  <c:v>0.918274908</c:v>
                </c:pt>
                <c:pt idx="1289">
                  <c:v>0.918274908</c:v>
                </c:pt>
                <c:pt idx="1290">
                  <c:v>0.918274908</c:v>
                </c:pt>
                <c:pt idx="1291">
                  <c:v>0.92427250900000002</c:v>
                </c:pt>
                <c:pt idx="1292">
                  <c:v>0.914220213</c:v>
                </c:pt>
                <c:pt idx="1293">
                  <c:v>0.90223173400000001</c:v>
                </c:pt>
                <c:pt idx="1294">
                  <c:v>0.89003274499999996</c:v>
                </c:pt>
                <c:pt idx="1295">
                  <c:v>0.87986110699999998</c:v>
                </c:pt>
                <c:pt idx="1296">
                  <c:v>0.87986110699999998</c:v>
                </c:pt>
                <c:pt idx="1297">
                  <c:v>0.87986110699999998</c:v>
                </c:pt>
                <c:pt idx="1298">
                  <c:v>0.877861907</c:v>
                </c:pt>
                <c:pt idx="1299">
                  <c:v>0.87986090400000005</c:v>
                </c:pt>
                <c:pt idx="1300">
                  <c:v>0.87786170399999996</c:v>
                </c:pt>
                <c:pt idx="1301">
                  <c:v>0.87786170399999996</c:v>
                </c:pt>
                <c:pt idx="1302">
                  <c:v>0.86782658099999999</c:v>
                </c:pt>
                <c:pt idx="1303">
                  <c:v>0.86782658099999999</c:v>
                </c:pt>
                <c:pt idx="1304">
                  <c:v>0.86782658099999999</c:v>
                </c:pt>
                <c:pt idx="1305">
                  <c:v>0.86582738100000001</c:v>
                </c:pt>
                <c:pt idx="1306">
                  <c:v>0.86582738100000001</c:v>
                </c:pt>
                <c:pt idx="1307">
                  <c:v>0.85365654099999999</c:v>
                </c:pt>
                <c:pt idx="1308">
                  <c:v>0.84349613899999998</c:v>
                </c:pt>
                <c:pt idx="1309">
                  <c:v>0.843491608</c:v>
                </c:pt>
                <c:pt idx="1310">
                  <c:v>0.843491608</c:v>
                </c:pt>
                <c:pt idx="1311">
                  <c:v>0.843491608</c:v>
                </c:pt>
                <c:pt idx="1312">
                  <c:v>0.93564036299999997</c:v>
                </c:pt>
                <c:pt idx="1313">
                  <c:v>0.93564036299999997</c:v>
                </c:pt>
                <c:pt idx="1314">
                  <c:v>0.93577300200000002</c:v>
                </c:pt>
                <c:pt idx="1315">
                  <c:v>0.93571956499999998</c:v>
                </c:pt>
                <c:pt idx="1316">
                  <c:v>0.93571956499999998</c:v>
                </c:pt>
                <c:pt idx="1317">
                  <c:v>0.93571956499999998</c:v>
                </c:pt>
                <c:pt idx="1318">
                  <c:v>0.93571956499999998</c:v>
                </c:pt>
                <c:pt idx="1319">
                  <c:v>0.93571956499999998</c:v>
                </c:pt>
                <c:pt idx="1320">
                  <c:v>0.93571956499999998</c:v>
                </c:pt>
                <c:pt idx="1321">
                  <c:v>0.93568664300000004</c:v>
                </c:pt>
                <c:pt idx="1322">
                  <c:v>0.93568664300000004</c:v>
                </c:pt>
                <c:pt idx="1323">
                  <c:v>0.92314524200000003</c:v>
                </c:pt>
                <c:pt idx="1324">
                  <c:v>0.92314524200000003</c:v>
                </c:pt>
                <c:pt idx="1325">
                  <c:v>0.92314524200000003</c:v>
                </c:pt>
                <c:pt idx="1326">
                  <c:v>0.92314524200000003</c:v>
                </c:pt>
                <c:pt idx="1327">
                  <c:v>0.89541641500000002</c:v>
                </c:pt>
                <c:pt idx="1328">
                  <c:v>0.88035993000000001</c:v>
                </c:pt>
                <c:pt idx="1329">
                  <c:v>0.88035993000000001</c:v>
                </c:pt>
                <c:pt idx="1330">
                  <c:v>0.88035993000000001</c:v>
                </c:pt>
                <c:pt idx="1331">
                  <c:v>0.88035993000000001</c:v>
                </c:pt>
                <c:pt idx="1332">
                  <c:v>0.88035993000000001</c:v>
                </c:pt>
                <c:pt idx="1333">
                  <c:v>0.88035993000000001</c:v>
                </c:pt>
                <c:pt idx="1334">
                  <c:v>0.88035993000000001</c:v>
                </c:pt>
                <c:pt idx="1335">
                  <c:v>0.88033210500000003</c:v>
                </c:pt>
                <c:pt idx="1336">
                  <c:v>0.88033210500000003</c:v>
                </c:pt>
                <c:pt idx="1337">
                  <c:v>0.86261216799999996</c:v>
                </c:pt>
                <c:pt idx="1338">
                  <c:v>0.86261216799999996</c:v>
                </c:pt>
                <c:pt idx="1339">
                  <c:v>0.86261216799999996</c:v>
                </c:pt>
                <c:pt idx="1340">
                  <c:v>0.82522451900000005</c:v>
                </c:pt>
                <c:pt idx="1341">
                  <c:v>0.825235897</c:v>
                </c:pt>
                <c:pt idx="1342">
                  <c:v>0.825235897</c:v>
                </c:pt>
                <c:pt idx="1343">
                  <c:v>0.825235897</c:v>
                </c:pt>
                <c:pt idx="1344">
                  <c:v>0.825235897</c:v>
                </c:pt>
                <c:pt idx="1345">
                  <c:v>0.825235897</c:v>
                </c:pt>
                <c:pt idx="1346">
                  <c:v>0.825235897</c:v>
                </c:pt>
                <c:pt idx="1347">
                  <c:v>0.82271752499999995</c:v>
                </c:pt>
                <c:pt idx="1348">
                  <c:v>0.82279134200000004</c:v>
                </c:pt>
                <c:pt idx="1349">
                  <c:v>0.82279134200000004</c:v>
                </c:pt>
                <c:pt idx="1350">
                  <c:v>0.82278183900000001</c:v>
                </c:pt>
                <c:pt idx="1351">
                  <c:v>0.82278183900000001</c:v>
                </c:pt>
                <c:pt idx="1352">
                  <c:v>0.82278183900000001</c:v>
                </c:pt>
                <c:pt idx="1353">
                  <c:v>0.82278183900000001</c:v>
                </c:pt>
                <c:pt idx="1354">
                  <c:v>0.82278183900000001</c:v>
                </c:pt>
                <c:pt idx="1355">
                  <c:v>0.82278183900000001</c:v>
                </c:pt>
                <c:pt idx="1356">
                  <c:v>0.82519598500000002</c:v>
                </c:pt>
                <c:pt idx="1357">
                  <c:v>0.82519598500000002</c:v>
                </c:pt>
                <c:pt idx="1358">
                  <c:v>0.82519598500000002</c:v>
                </c:pt>
                <c:pt idx="1359">
                  <c:v>0.82519598500000002</c:v>
                </c:pt>
                <c:pt idx="1360">
                  <c:v>0.82519598500000002</c:v>
                </c:pt>
                <c:pt idx="1361">
                  <c:v>0.82519598500000002</c:v>
                </c:pt>
                <c:pt idx="1362">
                  <c:v>0.82519598500000002</c:v>
                </c:pt>
                <c:pt idx="1363">
                  <c:v>0.82523899099999998</c:v>
                </c:pt>
                <c:pt idx="1364">
                  <c:v>0.82523899099999998</c:v>
                </c:pt>
                <c:pt idx="1365">
                  <c:v>0.83027620700000004</c:v>
                </c:pt>
                <c:pt idx="1366">
                  <c:v>0.83027620700000004</c:v>
                </c:pt>
                <c:pt idx="1367">
                  <c:v>0.83027620700000004</c:v>
                </c:pt>
                <c:pt idx="1368">
                  <c:v>0.83027620700000004</c:v>
                </c:pt>
                <c:pt idx="1369">
                  <c:v>0.83027620700000004</c:v>
                </c:pt>
                <c:pt idx="1370">
                  <c:v>0.83027620700000004</c:v>
                </c:pt>
                <c:pt idx="1371">
                  <c:v>0.827764685</c:v>
                </c:pt>
                <c:pt idx="1372">
                  <c:v>0.827764685</c:v>
                </c:pt>
                <c:pt idx="1373">
                  <c:v>0.827764685</c:v>
                </c:pt>
                <c:pt idx="1374">
                  <c:v>0.827764685</c:v>
                </c:pt>
                <c:pt idx="1375">
                  <c:v>0.82524607400000005</c:v>
                </c:pt>
                <c:pt idx="1376">
                  <c:v>0.82524607400000005</c:v>
                </c:pt>
                <c:pt idx="1377">
                  <c:v>0.82524607400000005</c:v>
                </c:pt>
                <c:pt idx="1378">
                  <c:v>0.82521217599999996</c:v>
                </c:pt>
                <c:pt idx="1379">
                  <c:v>0.820175718</c:v>
                </c:pt>
                <c:pt idx="1380">
                  <c:v>0.820175718</c:v>
                </c:pt>
                <c:pt idx="1381">
                  <c:v>0.820175718</c:v>
                </c:pt>
                <c:pt idx="1382">
                  <c:v>0.820175718</c:v>
                </c:pt>
                <c:pt idx="1383">
                  <c:v>0.820175718</c:v>
                </c:pt>
                <c:pt idx="1384">
                  <c:v>0.820175718</c:v>
                </c:pt>
                <c:pt idx="1385">
                  <c:v>0.82008063799999997</c:v>
                </c:pt>
                <c:pt idx="1386">
                  <c:v>0.83771197600000002</c:v>
                </c:pt>
                <c:pt idx="1387">
                  <c:v>0.83771197600000002</c:v>
                </c:pt>
                <c:pt idx="1388">
                  <c:v>0.83771197600000002</c:v>
                </c:pt>
                <c:pt idx="1389">
                  <c:v>0.83771197600000002</c:v>
                </c:pt>
                <c:pt idx="1390">
                  <c:v>0.83771197600000002</c:v>
                </c:pt>
                <c:pt idx="1391">
                  <c:v>0.83771197600000002</c:v>
                </c:pt>
                <c:pt idx="1392">
                  <c:v>0.83767171299999998</c:v>
                </c:pt>
                <c:pt idx="1393">
                  <c:v>0.82513410099999995</c:v>
                </c:pt>
                <c:pt idx="1394">
                  <c:v>0.82513410099999995</c:v>
                </c:pt>
                <c:pt idx="1395">
                  <c:v>0.82513410099999995</c:v>
                </c:pt>
                <c:pt idx="1396">
                  <c:v>0.82513410099999995</c:v>
                </c:pt>
                <c:pt idx="1397">
                  <c:v>0.82513410099999995</c:v>
                </c:pt>
                <c:pt idx="1398">
                  <c:v>0.82009544999999995</c:v>
                </c:pt>
                <c:pt idx="1399">
                  <c:v>0.82008500699999998</c:v>
                </c:pt>
                <c:pt idx="1400">
                  <c:v>0.80752850200000004</c:v>
                </c:pt>
                <c:pt idx="1401">
                  <c:v>0.80752850200000004</c:v>
                </c:pt>
                <c:pt idx="1402">
                  <c:v>0.80752850200000004</c:v>
                </c:pt>
                <c:pt idx="1403">
                  <c:v>0.80752850200000004</c:v>
                </c:pt>
                <c:pt idx="1404">
                  <c:v>0.80752850200000004</c:v>
                </c:pt>
                <c:pt idx="1405">
                  <c:v>0.80754471000000005</c:v>
                </c:pt>
                <c:pt idx="1406">
                  <c:v>0.80754471000000005</c:v>
                </c:pt>
                <c:pt idx="1407">
                  <c:v>0.80754471000000005</c:v>
                </c:pt>
                <c:pt idx="1408">
                  <c:v>0.80754471000000005</c:v>
                </c:pt>
                <c:pt idx="1409">
                  <c:v>0.80754471000000005</c:v>
                </c:pt>
                <c:pt idx="1410">
                  <c:v>0.81258333500000002</c:v>
                </c:pt>
                <c:pt idx="1411">
                  <c:v>0.81255166700000003</c:v>
                </c:pt>
                <c:pt idx="1412">
                  <c:v>0.81255166700000003</c:v>
                </c:pt>
                <c:pt idx="1413">
                  <c:v>0.81255166700000003</c:v>
                </c:pt>
                <c:pt idx="1414">
                  <c:v>0.82522805700000001</c:v>
                </c:pt>
                <c:pt idx="1415">
                  <c:v>0.82522805700000001</c:v>
                </c:pt>
                <c:pt idx="1416">
                  <c:v>0.82522805700000001</c:v>
                </c:pt>
                <c:pt idx="1417">
                  <c:v>0.83163961799999997</c:v>
                </c:pt>
                <c:pt idx="1418">
                  <c:v>0.83163961799999997</c:v>
                </c:pt>
                <c:pt idx="1419">
                  <c:v>0.82674183599999995</c:v>
                </c:pt>
                <c:pt idx="1420">
                  <c:v>0.82670153499999999</c:v>
                </c:pt>
                <c:pt idx="1421">
                  <c:v>0.81402514400000003</c:v>
                </c:pt>
                <c:pt idx="1422">
                  <c:v>0.81402514400000003</c:v>
                </c:pt>
                <c:pt idx="1423">
                  <c:v>0.81402514400000003</c:v>
                </c:pt>
                <c:pt idx="1424">
                  <c:v>0.81402514400000003</c:v>
                </c:pt>
                <c:pt idx="1425">
                  <c:v>0.80143213400000002</c:v>
                </c:pt>
                <c:pt idx="1426">
                  <c:v>0.77114824599999998</c:v>
                </c:pt>
                <c:pt idx="1427">
                  <c:v>0.77102851699999997</c:v>
                </c:pt>
                <c:pt idx="1428">
                  <c:v>0.77102851699999997</c:v>
                </c:pt>
                <c:pt idx="1429">
                  <c:v>0.77102851699999997</c:v>
                </c:pt>
                <c:pt idx="1430">
                  <c:v>0.77102851699999997</c:v>
                </c:pt>
                <c:pt idx="1431">
                  <c:v>0.77102851699999997</c:v>
                </c:pt>
                <c:pt idx="1432">
                  <c:v>0.77102851699999997</c:v>
                </c:pt>
                <c:pt idx="1433">
                  <c:v>0.77107524599999999</c:v>
                </c:pt>
                <c:pt idx="1434">
                  <c:v>0.77107524599999999</c:v>
                </c:pt>
                <c:pt idx="1435">
                  <c:v>0.76604281399999996</c:v>
                </c:pt>
                <c:pt idx="1436">
                  <c:v>0.76604281399999996</c:v>
                </c:pt>
                <c:pt idx="1437">
                  <c:v>0.76604281399999996</c:v>
                </c:pt>
                <c:pt idx="1438">
                  <c:v>0.76604281399999996</c:v>
                </c:pt>
                <c:pt idx="1439">
                  <c:v>0.76614987199999995</c:v>
                </c:pt>
                <c:pt idx="1440">
                  <c:v>0.76614987199999995</c:v>
                </c:pt>
                <c:pt idx="1441">
                  <c:v>0.75860328600000004</c:v>
                </c:pt>
                <c:pt idx="1442">
                  <c:v>0.75860328600000004</c:v>
                </c:pt>
                <c:pt idx="1443">
                  <c:v>0.75860328600000004</c:v>
                </c:pt>
                <c:pt idx="1444">
                  <c:v>0.75860328600000004</c:v>
                </c:pt>
                <c:pt idx="1445">
                  <c:v>0.73965071299999996</c:v>
                </c:pt>
                <c:pt idx="1446">
                  <c:v>0.71700686800000002</c:v>
                </c:pt>
                <c:pt idx="1447">
                  <c:v>0.71700686800000002</c:v>
                </c:pt>
                <c:pt idx="1448">
                  <c:v>0.71700686800000002</c:v>
                </c:pt>
                <c:pt idx="1449">
                  <c:v>0.69934034899999997</c:v>
                </c:pt>
                <c:pt idx="1450">
                  <c:v>0.69934034899999997</c:v>
                </c:pt>
                <c:pt idx="1451">
                  <c:v>0.69934034899999997</c:v>
                </c:pt>
                <c:pt idx="1452">
                  <c:v>0.69934034899999997</c:v>
                </c:pt>
                <c:pt idx="1453">
                  <c:v>0.69934034899999997</c:v>
                </c:pt>
                <c:pt idx="1454">
                  <c:v>0.69934664999999996</c:v>
                </c:pt>
                <c:pt idx="1455">
                  <c:v>0.69934664999999996</c:v>
                </c:pt>
                <c:pt idx="1456">
                  <c:v>0.69934664999999996</c:v>
                </c:pt>
                <c:pt idx="1457">
                  <c:v>0.69934664999999996</c:v>
                </c:pt>
                <c:pt idx="1458">
                  <c:v>0.69934664999999996</c:v>
                </c:pt>
                <c:pt idx="1459">
                  <c:v>0.69934664999999996</c:v>
                </c:pt>
                <c:pt idx="1460">
                  <c:v>0.69934085300000004</c:v>
                </c:pt>
                <c:pt idx="1461">
                  <c:v>0.69934085300000004</c:v>
                </c:pt>
                <c:pt idx="1462">
                  <c:v>0.69934085300000004</c:v>
                </c:pt>
                <c:pt idx="1463">
                  <c:v>0.69934085300000004</c:v>
                </c:pt>
                <c:pt idx="1464">
                  <c:v>0.69934085300000004</c:v>
                </c:pt>
                <c:pt idx="1465">
                  <c:v>0.69934085300000004</c:v>
                </c:pt>
                <c:pt idx="1466">
                  <c:v>0.70688348300000003</c:v>
                </c:pt>
                <c:pt idx="1467">
                  <c:v>0.711912985</c:v>
                </c:pt>
                <c:pt idx="1468">
                  <c:v>0.716952068</c:v>
                </c:pt>
                <c:pt idx="1469">
                  <c:v>0.716952068</c:v>
                </c:pt>
                <c:pt idx="1470">
                  <c:v>0.71443668999999999</c:v>
                </c:pt>
                <c:pt idx="1471">
                  <c:v>0.71443668999999999</c:v>
                </c:pt>
                <c:pt idx="1472">
                  <c:v>0.71443668999999999</c:v>
                </c:pt>
                <c:pt idx="1473">
                  <c:v>0.71444237099999996</c:v>
                </c:pt>
                <c:pt idx="1474">
                  <c:v>0.71444237099999996</c:v>
                </c:pt>
                <c:pt idx="1475">
                  <c:v>0.71444237099999996</c:v>
                </c:pt>
                <c:pt idx="1476">
                  <c:v>0.70182314800000001</c:v>
                </c:pt>
                <c:pt idx="1477">
                  <c:v>0.70179287599999995</c:v>
                </c:pt>
                <c:pt idx="1478">
                  <c:v>0.70179287599999995</c:v>
                </c:pt>
                <c:pt idx="1479">
                  <c:v>0.70179287599999995</c:v>
                </c:pt>
                <c:pt idx="1480">
                  <c:v>0.70179287599999995</c:v>
                </c:pt>
                <c:pt idx="1481">
                  <c:v>0.696587611</c:v>
                </c:pt>
                <c:pt idx="1482">
                  <c:v>0.696587611</c:v>
                </c:pt>
                <c:pt idx="1483">
                  <c:v>0.696587611</c:v>
                </c:pt>
                <c:pt idx="1484">
                  <c:v>0.696587611</c:v>
                </c:pt>
                <c:pt idx="1485">
                  <c:v>0.696587611</c:v>
                </c:pt>
                <c:pt idx="1486">
                  <c:v>0.696587611</c:v>
                </c:pt>
                <c:pt idx="1487">
                  <c:v>0.696587611</c:v>
                </c:pt>
                <c:pt idx="1488">
                  <c:v>0.69150321800000003</c:v>
                </c:pt>
                <c:pt idx="1489">
                  <c:v>0.69150321800000003</c:v>
                </c:pt>
                <c:pt idx="1490">
                  <c:v>0.69150321800000003</c:v>
                </c:pt>
                <c:pt idx="1491">
                  <c:v>0.68647504999999998</c:v>
                </c:pt>
                <c:pt idx="1492">
                  <c:v>0.68647504999999998</c:v>
                </c:pt>
                <c:pt idx="1493">
                  <c:v>0.68647504999999998</c:v>
                </c:pt>
                <c:pt idx="1494">
                  <c:v>0.68647686900000005</c:v>
                </c:pt>
                <c:pt idx="1495">
                  <c:v>0.68647686900000005</c:v>
                </c:pt>
                <c:pt idx="1496">
                  <c:v>0.68144969700000002</c:v>
                </c:pt>
                <c:pt idx="1497">
                  <c:v>0.68146858399999999</c:v>
                </c:pt>
                <c:pt idx="1498">
                  <c:v>0.68649576400000001</c:v>
                </c:pt>
                <c:pt idx="1499">
                  <c:v>0.68649576400000001</c:v>
                </c:pt>
                <c:pt idx="1500">
                  <c:v>0.68649576400000001</c:v>
                </c:pt>
                <c:pt idx="1501">
                  <c:v>0.68649576400000001</c:v>
                </c:pt>
                <c:pt idx="1502">
                  <c:v>0.68398217500000003</c:v>
                </c:pt>
                <c:pt idx="1503">
                  <c:v>0.68398217500000003</c:v>
                </c:pt>
                <c:pt idx="1504">
                  <c:v>0.68398217500000003</c:v>
                </c:pt>
                <c:pt idx="1505">
                  <c:v>0.68649576400000001</c:v>
                </c:pt>
                <c:pt idx="1506">
                  <c:v>0.68649576400000001</c:v>
                </c:pt>
                <c:pt idx="1507">
                  <c:v>0.68649576400000001</c:v>
                </c:pt>
                <c:pt idx="1508">
                  <c:v>0.68916911400000003</c:v>
                </c:pt>
                <c:pt idx="1509">
                  <c:v>0.69929350800000001</c:v>
                </c:pt>
                <c:pt idx="1510">
                  <c:v>0.69929350800000001</c:v>
                </c:pt>
                <c:pt idx="1511">
                  <c:v>0.69929350800000001</c:v>
                </c:pt>
                <c:pt idx="1512">
                  <c:v>0.69677963600000004</c:v>
                </c:pt>
                <c:pt idx="1513">
                  <c:v>0.69677963600000004</c:v>
                </c:pt>
                <c:pt idx="1514">
                  <c:v>0.69677963600000004</c:v>
                </c:pt>
                <c:pt idx="1515">
                  <c:v>0.69677963600000004</c:v>
                </c:pt>
                <c:pt idx="1516">
                  <c:v>0.68544802100000002</c:v>
                </c:pt>
                <c:pt idx="1517">
                  <c:v>0.68542838100000003</c:v>
                </c:pt>
                <c:pt idx="1518">
                  <c:v>0.67286529100000003</c:v>
                </c:pt>
                <c:pt idx="1519">
                  <c:v>0.64273788799999998</c:v>
                </c:pt>
                <c:pt idx="1520">
                  <c:v>0.64273788799999998</c:v>
                </c:pt>
                <c:pt idx="1521">
                  <c:v>0.63009962200000003</c:v>
                </c:pt>
                <c:pt idx="1522">
                  <c:v>0.63009962200000003</c:v>
                </c:pt>
                <c:pt idx="1523">
                  <c:v>0.62004209399999999</c:v>
                </c:pt>
                <c:pt idx="1524">
                  <c:v>0.62497092799999998</c:v>
                </c:pt>
                <c:pt idx="1525">
                  <c:v>0.58859329900000001</c:v>
                </c:pt>
                <c:pt idx="1526">
                  <c:v>0.56723895499999999</c:v>
                </c:pt>
                <c:pt idx="1527">
                  <c:v>0.56723895499999999</c:v>
                </c:pt>
                <c:pt idx="1528">
                  <c:v>0.56723895499999999</c:v>
                </c:pt>
                <c:pt idx="1529">
                  <c:v>0.43300377200000001</c:v>
                </c:pt>
                <c:pt idx="1530">
                  <c:v>0.43300377200000001</c:v>
                </c:pt>
                <c:pt idx="1531">
                  <c:v>8.5219079000000003E-2</c:v>
                </c:pt>
                <c:pt idx="1532">
                  <c:v>7.6223885000000005E-2</c:v>
                </c:pt>
                <c:pt idx="1533">
                  <c:v>5.6343183999999998E-2</c:v>
                </c:pt>
                <c:pt idx="1534">
                  <c:v>5.6343183999999998E-2</c:v>
                </c:pt>
                <c:pt idx="1535">
                  <c:v>2.6279055999999999E-2</c:v>
                </c:pt>
                <c:pt idx="1536">
                  <c:v>2.4283974E-2</c:v>
                </c:pt>
                <c:pt idx="1537">
                  <c:v>5.4188299000000002E-2</c:v>
                </c:pt>
                <c:pt idx="1538">
                  <c:v>4.4168572000000003E-2</c:v>
                </c:pt>
                <c:pt idx="1539">
                  <c:v>1.8266213999999999E-2</c:v>
                </c:pt>
                <c:pt idx="1540">
                  <c:v>3.8188953999999997E-2</c:v>
                </c:pt>
                <c:pt idx="1541">
                  <c:v>3.8188953999999997E-2</c:v>
                </c:pt>
                <c:pt idx="1542">
                  <c:v>3.6199894000000003E-2</c:v>
                </c:pt>
                <c:pt idx="1543">
                  <c:v>3.4316111000000003E-2</c:v>
                </c:pt>
                <c:pt idx="1544">
                  <c:v>6.8132524E-2</c:v>
                </c:pt>
                <c:pt idx="1545">
                  <c:v>6.2155440999999999E-2</c:v>
                </c:pt>
                <c:pt idx="1546">
                  <c:v>2.4253895000000001E-2</c:v>
                </c:pt>
                <c:pt idx="1547">
                  <c:v>2.4253895000000001E-2</c:v>
                </c:pt>
                <c:pt idx="1548">
                  <c:v>2.4253895000000001E-2</c:v>
                </c:pt>
                <c:pt idx="1549">
                  <c:v>4.0172315E-2</c:v>
                </c:pt>
                <c:pt idx="1550">
                  <c:v>5.0129497000000002E-2</c:v>
                </c:pt>
                <c:pt idx="1551">
                  <c:v>-5.4464630999999999E-2</c:v>
                </c:pt>
                <c:pt idx="1552">
                  <c:v>-7.6332030999999995E-2</c:v>
                </c:pt>
                <c:pt idx="1553">
                  <c:v>-9.2274728E-2</c:v>
                </c:pt>
                <c:pt idx="1554">
                  <c:v>-9.2274728E-2</c:v>
                </c:pt>
                <c:pt idx="1555">
                  <c:v>-9.2274728E-2</c:v>
                </c:pt>
                <c:pt idx="1556">
                  <c:v>-0.111113324</c:v>
                </c:pt>
                <c:pt idx="1557">
                  <c:v>-0.11706865900000001</c:v>
                </c:pt>
                <c:pt idx="1558">
                  <c:v>-9.5319670999999995E-2</c:v>
                </c:pt>
                <c:pt idx="1559">
                  <c:v>-0.12515683599999999</c:v>
                </c:pt>
                <c:pt idx="1560">
                  <c:v>-0.12515683599999999</c:v>
                </c:pt>
                <c:pt idx="1561">
                  <c:v>-0.12515683599999999</c:v>
                </c:pt>
                <c:pt idx="1562">
                  <c:v>-0.12515683599999999</c:v>
                </c:pt>
                <c:pt idx="1563">
                  <c:v>-0.12515683599999999</c:v>
                </c:pt>
                <c:pt idx="1564">
                  <c:v>-0.13708289100000001</c:v>
                </c:pt>
                <c:pt idx="1565">
                  <c:v>-0.141069318</c:v>
                </c:pt>
                <c:pt idx="1566">
                  <c:v>-0.141069318</c:v>
                </c:pt>
                <c:pt idx="1567">
                  <c:v>-0.141069318</c:v>
                </c:pt>
                <c:pt idx="1568">
                  <c:v>-0.121152154</c:v>
                </c:pt>
                <c:pt idx="1569">
                  <c:v>-0.121152154</c:v>
                </c:pt>
                <c:pt idx="1570">
                  <c:v>-0.131069774</c:v>
                </c:pt>
                <c:pt idx="1571">
                  <c:v>-0.13508072199999999</c:v>
                </c:pt>
                <c:pt idx="1572">
                  <c:v>-0.14103210099999999</c:v>
                </c:pt>
                <c:pt idx="1573">
                  <c:v>-0.13706306700000001</c:v>
                </c:pt>
                <c:pt idx="1574">
                  <c:v>-0.164738358</c:v>
                </c:pt>
                <c:pt idx="1575">
                  <c:v>-0.21444616</c:v>
                </c:pt>
                <c:pt idx="1576">
                  <c:v>-0.21444616</c:v>
                </c:pt>
                <c:pt idx="1577">
                  <c:v>-0.24016886500000001</c:v>
                </c:pt>
                <c:pt idx="1578">
                  <c:v>-0.24413711900000001</c:v>
                </c:pt>
                <c:pt idx="1579">
                  <c:v>-0.26387900800000003</c:v>
                </c:pt>
                <c:pt idx="1580">
                  <c:v>-0.26387900800000003</c:v>
                </c:pt>
                <c:pt idx="1581">
                  <c:v>-0.25991075400000002</c:v>
                </c:pt>
                <c:pt idx="1582">
                  <c:v>-0.28972172200000001</c:v>
                </c:pt>
                <c:pt idx="1583">
                  <c:v>-0.28972172200000001</c:v>
                </c:pt>
                <c:pt idx="1584">
                  <c:v>-0.29567410300000002</c:v>
                </c:pt>
                <c:pt idx="1585">
                  <c:v>-0.29567410300000002</c:v>
                </c:pt>
                <c:pt idx="1586">
                  <c:v>-0.30554559599999997</c:v>
                </c:pt>
                <c:pt idx="1587">
                  <c:v>-0.30548342299999998</c:v>
                </c:pt>
                <c:pt idx="1588">
                  <c:v>-0.29262323200000001</c:v>
                </c:pt>
                <c:pt idx="1589">
                  <c:v>-0.32841914100000003</c:v>
                </c:pt>
                <c:pt idx="1590">
                  <c:v>-0.32841914100000003</c:v>
                </c:pt>
                <c:pt idx="1591">
                  <c:v>-0.32841914100000003</c:v>
                </c:pt>
                <c:pt idx="1592">
                  <c:v>-0.32841914100000003</c:v>
                </c:pt>
                <c:pt idx="1593">
                  <c:v>-0.344252899</c:v>
                </c:pt>
                <c:pt idx="1594">
                  <c:v>-0.33835758300000002</c:v>
                </c:pt>
                <c:pt idx="1595">
                  <c:v>-0.35620670900000001</c:v>
                </c:pt>
                <c:pt idx="1596">
                  <c:v>-0.26620670899999999</c:v>
                </c:pt>
                <c:pt idx="1597">
                  <c:v>-0.26620670899999999</c:v>
                </c:pt>
                <c:pt idx="1598">
                  <c:v>-0.198832808</c:v>
                </c:pt>
                <c:pt idx="1599">
                  <c:v>-0.22894585000000001</c:v>
                </c:pt>
                <c:pt idx="1600">
                  <c:v>-5.0193348999999998E-2</c:v>
                </c:pt>
                <c:pt idx="1601">
                  <c:v>3.5595010000000001E-3</c:v>
                </c:pt>
                <c:pt idx="1602">
                  <c:v>3.3266072000000001E-2</c:v>
                </c:pt>
                <c:pt idx="1603">
                  <c:v>0.119211922</c:v>
                </c:pt>
                <c:pt idx="1604">
                  <c:v>0.119211922</c:v>
                </c:pt>
                <c:pt idx="1605">
                  <c:v>0.15124472799999999</c:v>
                </c:pt>
                <c:pt idx="1606">
                  <c:v>0.15619339800000001</c:v>
                </c:pt>
                <c:pt idx="1607">
                  <c:v>0.21204710099999999</c:v>
                </c:pt>
                <c:pt idx="1608">
                  <c:v>0.22605989600000001</c:v>
                </c:pt>
                <c:pt idx="1609">
                  <c:v>0.23600505699999999</c:v>
                </c:pt>
                <c:pt idx="1610">
                  <c:v>0.23600505699999999</c:v>
                </c:pt>
                <c:pt idx="1611">
                  <c:v>0.23600505699999999</c:v>
                </c:pt>
                <c:pt idx="1612">
                  <c:v>0.24000285800000001</c:v>
                </c:pt>
                <c:pt idx="1613">
                  <c:v>0.23600505699999999</c:v>
                </c:pt>
                <c:pt idx="1614">
                  <c:v>0.26403209799999999</c:v>
                </c:pt>
                <c:pt idx="1615">
                  <c:v>0.28809389899999999</c:v>
                </c:pt>
                <c:pt idx="1616">
                  <c:v>0.29810852500000001</c:v>
                </c:pt>
                <c:pt idx="1617">
                  <c:v>0.338196893</c:v>
                </c:pt>
                <c:pt idx="1618">
                  <c:v>0.338196893</c:v>
                </c:pt>
                <c:pt idx="1619">
                  <c:v>0.340195794</c:v>
                </c:pt>
                <c:pt idx="1620">
                  <c:v>0.340195794</c:v>
                </c:pt>
                <c:pt idx="1621">
                  <c:v>0.383439374</c:v>
                </c:pt>
                <c:pt idx="1622">
                  <c:v>0.40357362499999999</c:v>
                </c:pt>
                <c:pt idx="1623">
                  <c:v>0.40858511400000003</c:v>
                </c:pt>
                <c:pt idx="1624">
                  <c:v>0.39855372999999999</c:v>
                </c:pt>
                <c:pt idx="1625">
                  <c:v>0.39855372999999999</c:v>
                </c:pt>
                <c:pt idx="1626">
                  <c:v>0.40655133100000002</c:v>
                </c:pt>
                <c:pt idx="1627">
                  <c:v>0.38151072400000002</c:v>
                </c:pt>
                <c:pt idx="1628">
                  <c:v>0.387508925</c:v>
                </c:pt>
                <c:pt idx="1629">
                  <c:v>0.35326938400000002</c:v>
                </c:pt>
                <c:pt idx="1630">
                  <c:v>0.321099674</c:v>
                </c:pt>
                <c:pt idx="1631">
                  <c:v>0.30907610299999999</c:v>
                </c:pt>
                <c:pt idx="1632">
                  <c:v>0.30907610299999999</c:v>
                </c:pt>
                <c:pt idx="1633">
                  <c:v>0.30907610299999999</c:v>
                </c:pt>
                <c:pt idx="1634">
                  <c:v>0.29403013099999997</c:v>
                </c:pt>
                <c:pt idx="1635">
                  <c:v>0.27798596399999997</c:v>
                </c:pt>
                <c:pt idx="1636">
                  <c:v>0.28996734499999999</c:v>
                </c:pt>
                <c:pt idx="1637">
                  <c:v>0.308069853</c:v>
                </c:pt>
                <c:pt idx="1638">
                  <c:v>0.29403976399999998</c:v>
                </c:pt>
                <c:pt idx="1639">
                  <c:v>0.29403976399999998</c:v>
                </c:pt>
                <c:pt idx="1640">
                  <c:v>0.29503666699999997</c:v>
                </c:pt>
                <c:pt idx="1641">
                  <c:v>0.23499225700000001</c:v>
                </c:pt>
                <c:pt idx="1642">
                  <c:v>0.19394995800000001</c:v>
                </c:pt>
                <c:pt idx="1643">
                  <c:v>0.21394134200000001</c:v>
                </c:pt>
                <c:pt idx="1644">
                  <c:v>0.20595053199999999</c:v>
                </c:pt>
                <c:pt idx="1645">
                  <c:v>0.20595053199999999</c:v>
                </c:pt>
                <c:pt idx="1646">
                  <c:v>0.20595053199999999</c:v>
                </c:pt>
                <c:pt idx="1647">
                  <c:v>0.21395451600000001</c:v>
                </c:pt>
                <c:pt idx="1648">
                  <c:v>0.20994427700000001</c:v>
                </c:pt>
                <c:pt idx="1649">
                  <c:v>0.201950676</c:v>
                </c:pt>
                <c:pt idx="1650">
                  <c:v>0.20188082399999999</c:v>
                </c:pt>
                <c:pt idx="1651">
                  <c:v>0.181888994</c:v>
                </c:pt>
                <c:pt idx="1652">
                  <c:v>0.155929611</c:v>
                </c:pt>
                <c:pt idx="1653">
                  <c:v>0.155929611</c:v>
                </c:pt>
                <c:pt idx="1654">
                  <c:v>0.15193878999999999</c:v>
                </c:pt>
                <c:pt idx="1655">
                  <c:v>0.145936872</c:v>
                </c:pt>
                <c:pt idx="1656">
                  <c:v>0.13995073999999999</c:v>
                </c:pt>
                <c:pt idx="1657">
                  <c:v>0.121979297</c:v>
                </c:pt>
                <c:pt idx="1658">
                  <c:v>0.103994065</c:v>
                </c:pt>
                <c:pt idx="1659">
                  <c:v>0.137957898</c:v>
                </c:pt>
                <c:pt idx="1660">
                  <c:v>0.137957898</c:v>
                </c:pt>
                <c:pt idx="1661">
                  <c:v>0.14394084700000001</c:v>
                </c:pt>
                <c:pt idx="1662">
                  <c:v>0.13995181700000001</c:v>
                </c:pt>
                <c:pt idx="1663">
                  <c:v>0.13197147300000001</c:v>
                </c:pt>
                <c:pt idx="1664">
                  <c:v>9.0144741E-2</c:v>
                </c:pt>
                <c:pt idx="1665">
                  <c:v>8.8152114000000004E-2</c:v>
                </c:pt>
                <c:pt idx="1666">
                  <c:v>7.8147161000000007E-2</c:v>
                </c:pt>
                <c:pt idx="1667">
                  <c:v>7.8147161000000007E-2</c:v>
                </c:pt>
                <c:pt idx="1668">
                  <c:v>8.4130706999999999E-2</c:v>
                </c:pt>
                <c:pt idx="1669">
                  <c:v>7.6153639999999995E-2</c:v>
                </c:pt>
                <c:pt idx="1670">
                  <c:v>7.6180216999999995E-2</c:v>
                </c:pt>
                <c:pt idx="1671">
                  <c:v>7.6180018000000002E-2</c:v>
                </c:pt>
                <c:pt idx="1672">
                  <c:v>7.6180018000000002E-2</c:v>
                </c:pt>
                <c:pt idx="1673">
                  <c:v>7.6180018000000002E-2</c:v>
                </c:pt>
                <c:pt idx="1674">
                  <c:v>7.6180018000000002E-2</c:v>
                </c:pt>
                <c:pt idx="1675">
                  <c:v>8.4157282999999999E-2</c:v>
                </c:pt>
                <c:pt idx="1676">
                  <c:v>8.2162767999999997E-2</c:v>
                </c:pt>
                <c:pt idx="1677">
                  <c:v>7.4186695999999996E-2</c:v>
                </c:pt>
                <c:pt idx="1678">
                  <c:v>7.4187092999999996E-2</c:v>
                </c:pt>
                <c:pt idx="1679">
                  <c:v>7.6183015000000007E-2</c:v>
                </c:pt>
                <c:pt idx="1680">
                  <c:v>6.6222854999999997E-2</c:v>
                </c:pt>
                <c:pt idx="1681">
                  <c:v>6.6222854999999997E-2</c:v>
                </c:pt>
                <c:pt idx="1682">
                  <c:v>6.8216375999999995E-2</c:v>
                </c:pt>
                <c:pt idx="1683">
                  <c:v>6.6222854999999997E-2</c:v>
                </c:pt>
                <c:pt idx="1684">
                  <c:v>7.0210295000000006E-2</c:v>
                </c:pt>
                <c:pt idx="1685">
                  <c:v>7.0210295000000006E-2</c:v>
                </c:pt>
                <c:pt idx="1686">
                  <c:v>9.8131636999999994E-2</c:v>
                </c:pt>
                <c:pt idx="1687">
                  <c:v>0.10810172699999999</c:v>
                </c:pt>
                <c:pt idx="1688">
                  <c:v>0.10810172699999999</c:v>
                </c:pt>
                <c:pt idx="1689">
                  <c:v>0.13610586</c:v>
                </c:pt>
                <c:pt idx="1690">
                  <c:v>0.146065852</c:v>
                </c:pt>
                <c:pt idx="1691">
                  <c:v>0.17600613500000001</c:v>
                </c:pt>
                <c:pt idx="1692">
                  <c:v>0.177986958</c:v>
                </c:pt>
                <c:pt idx="1693">
                  <c:v>0.177986958</c:v>
                </c:pt>
                <c:pt idx="1694">
                  <c:v>0.177986958</c:v>
                </c:pt>
                <c:pt idx="1695">
                  <c:v>0.177986958</c:v>
                </c:pt>
                <c:pt idx="1696">
                  <c:v>0.177986958</c:v>
                </c:pt>
                <c:pt idx="1697">
                  <c:v>0.18599613000000001</c:v>
                </c:pt>
                <c:pt idx="1698">
                  <c:v>0.20095501800000001</c:v>
                </c:pt>
                <c:pt idx="1699">
                  <c:v>0.20094469200000001</c:v>
                </c:pt>
                <c:pt idx="1700">
                  <c:v>0.18895609499999999</c:v>
                </c:pt>
                <c:pt idx="1701">
                  <c:v>0.18895609499999999</c:v>
                </c:pt>
                <c:pt idx="1702">
                  <c:v>0.18895609499999999</c:v>
                </c:pt>
                <c:pt idx="1703">
                  <c:v>0.185951005</c:v>
                </c:pt>
                <c:pt idx="1704">
                  <c:v>0.186952602</c:v>
                </c:pt>
                <c:pt idx="1705">
                  <c:v>0.186952602</c:v>
                </c:pt>
                <c:pt idx="1706">
                  <c:v>0.18895100300000001</c:v>
                </c:pt>
                <c:pt idx="1707">
                  <c:v>0.194926614</c:v>
                </c:pt>
                <c:pt idx="1708">
                  <c:v>0.184976366</c:v>
                </c:pt>
                <c:pt idx="1709">
                  <c:v>0.184976366</c:v>
                </c:pt>
                <c:pt idx="1710">
                  <c:v>0.18097956300000001</c:v>
                </c:pt>
                <c:pt idx="1711">
                  <c:v>0.18694291499999999</c:v>
                </c:pt>
                <c:pt idx="1712">
                  <c:v>0.20092971200000001</c:v>
                </c:pt>
                <c:pt idx="1713">
                  <c:v>0.18694291499999999</c:v>
                </c:pt>
                <c:pt idx="1714">
                  <c:v>0.18498969700000001</c:v>
                </c:pt>
                <c:pt idx="1715">
                  <c:v>0.18498969700000001</c:v>
                </c:pt>
                <c:pt idx="1716">
                  <c:v>0.18498969700000001</c:v>
                </c:pt>
                <c:pt idx="1717">
                  <c:v>0.18498969700000001</c:v>
                </c:pt>
                <c:pt idx="1718">
                  <c:v>0.18698809799999999</c:v>
                </c:pt>
                <c:pt idx="1719">
                  <c:v>0.17697315</c:v>
                </c:pt>
                <c:pt idx="1720">
                  <c:v>0.17697315</c:v>
                </c:pt>
                <c:pt idx="1721">
                  <c:v>0.147002879</c:v>
                </c:pt>
                <c:pt idx="1722">
                  <c:v>0.14703265500000001</c:v>
                </c:pt>
                <c:pt idx="1723">
                  <c:v>0.14703265500000001</c:v>
                </c:pt>
                <c:pt idx="1724">
                  <c:v>0.14703265500000001</c:v>
                </c:pt>
                <c:pt idx="1725">
                  <c:v>0.14703265500000001</c:v>
                </c:pt>
                <c:pt idx="1726">
                  <c:v>0.139070897</c:v>
                </c:pt>
                <c:pt idx="1727">
                  <c:v>0.129120653</c:v>
                </c:pt>
                <c:pt idx="1728">
                  <c:v>0.117160467</c:v>
                </c:pt>
                <c:pt idx="1729">
                  <c:v>0.117160467</c:v>
                </c:pt>
                <c:pt idx="1730">
                  <c:v>0.117160467</c:v>
                </c:pt>
                <c:pt idx="1731">
                  <c:v>0.117160467</c:v>
                </c:pt>
                <c:pt idx="1732">
                  <c:v>0.117160467</c:v>
                </c:pt>
                <c:pt idx="1733">
                  <c:v>9.7147528999999996E-2</c:v>
                </c:pt>
                <c:pt idx="1734">
                  <c:v>8.2214888999999999E-2</c:v>
                </c:pt>
                <c:pt idx="1735">
                  <c:v>5.0274720000000002E-2</c:v>
                </c:pt>
                <c:pt idx="1736">
                  <c:v>5.0274720000000002E-2</c:v>
                </c:pt>
                <c:pt idx="1737">
                  <c:v>5.0274720000000002E-2</c:v>
                </c:pt>
                <c:pt idx="1738">
                  <c:v>5.4278688999999998E-2</c:v>
                </c:pt>
                <c:pt idx="1739">
                  <c:v>4.4288189999999998E-2</c:v>
                </c:pt>
                <c:pt idx="1740">
                  <c:v>4.4288189999999998E-2</c:v>
                </c:pt>
                <c:pt idx="1741">
                  <c:v>4.2292679999999999E-2</c:v>
                </c:pt>
                <c:pt idx="1742">
                  <c:v>4.2292679999999999E-2</c:v>
                </c:pt>
                <c:pt idx="1743">
                  <c:v>4.2292679999999999E-2</c:v>
                </c:pt>
                <c:pt idx="1744">
                  <c:v>4.2292679999999999E-2</c:v>
                </c:pt>
                <c:pt idx="1745">
                  <c:v>4.2292679999999999E-2</c:v>
                </c:pt>
                <c:pt idx="1746">
                  <c:v>4.6283699999999997E-2</c:v>
                </c:pt>
                <c:pt idx="1747">
                  <c:v>4.4180629999999999E-2</c:v>
                </c:pt>
                <c:pt idx="1748">
                  <c:v>4.6176139999999997E-2</c:v>
                </c:pt>
                <c:pt idx="1749">
                  <c:v>4.218512E-2</c:v>
                </c:pt>
                <c:pt idx="1750">
                  <c:v>4.218512E-2</c:v>
                </c:pt>
                <c:pt idx="1751">
                  <c:v>4.218512E-2</c:v>
                </c:pt>
                <c:pt idx="1752">
                  <c:v>4.4180629999999999E-2</c:v>
                </c:pt>
                <c:pt idx="1753">
                  <c:v>5.2174623000000003E-2</c:v>
                </c:pt>
                <c:pt idx="1754">
                  <c:v>7.3967952000000003E-2</c:v>
                </c:pt>
                <c:pt idx="1755">
                  <c:v>8.3952959999999993E-2</c:v>
                </c:pt>
                <c:pt idx="1756">
                  <c:v>8.1956453999999998E-2</c:v>
                </c:pt>
                <c:pt idx="1757">
                  <c:v>8.1956453999999998E-2</c:v>
                </c:pt>
                <c:pt idx="1758">
                  <c:v>8.1956453999999998E-2</c:v>
                </c:pt>
                <c:pt idx="1759">
                  <c:v>8.1956453999999998E-2</c:v>
                </c:pt>
                <c:pt idx="1760">
                  <c:v>8.1956453999999998E-2</c:v>
                </c:pt>
                <c:pt idx="1761">
                  <c:v>7.5999222000000005E-2</c:v>
                </c:pt>
                <c:pt idx="1762">
                  <c:v>7.7995728E-2</c:v>
                </c:pt>
                <c:pt idx="1763">
                  <c:v>4.8090323999999997E-2</c:v>
                </c:pt>
                <c:pt idx="1764">
                  <c:v>1.8286461E-2</c:v>
                </c:pt>
                <c:pt idx="1765">
                  <c:v>1.8286461E-2</c:v>
                </c:pt>
                <c:pt idx="1766">
                  <c:v>1.8286461E-2</c:v>
                </c:pt>
                <c:pt idx="1767">
                  <c:v>1.4293449E-2</c:v>
                </c:pt>
                <c:pt idx="1768">
                  <c:v>-7.588844E-3</c:v>
                </c:pt>
                <c:pt idx="1769">
                  <c:v>3.9718000000000002E-4</c:v>
                </c:pt>
                <c:pt idx="1770">
                  <c:v>-1.5993260000000001E-3</c:v>
                </c:pt>
                <c:pt idx="1771">
                  <c:v>8.3114030000000002E-3</c:v>
                </c:pt>
                <c:pt idx="1772">
                  <c:v>8.3114030000000002E-3</c:v>
                </c:pt>
                <c:pt idx="1773">
                  <c:v>6.3148969999999999E-3</c:v>
                </c:pt>
                <c:pt idx="1774">
                  <c:v>6.3148969999999999E-3</c:v>
                </c:pt>
                <c:pt idx="1775">
                  <c:v>5.9104807000000002E-2</c:v>
                </c:pt>
                <c:pt idx="1776">
                  <c:v>0.10196123999999999</c:v>
                </c:pt>
                <c:pt idx="1777">
                  <c:v>0.113941718</c:v>
                </c:pt>
                <c:pt idx="1778">
                  <c:v>0.113941718</c:v>
                </c:pt>
                <c:pt idx="1779">
                  <c:v>0.113941718</c:v>
                </c:pt>
                <c:pt idx="1780">
                  <c:v>0.11194261699999999</c:v>
                </c:pt>
                <c:pt idx="1781">
                  <c:v>0.11991360700000001</c:v>
                </c:pt>
                <c:pt idx="1782">
                  <c:v>0.11819400100000001</c:v>
                </c:pt>
                <c:pt idx="1783">
                  <c:v>0.128198954</c:v>
                </c:pt>
                <c:pt idx="1784">
                  <c:v>0.128198954</c:v>
                </c:pt>
                <c:pt idx="1785">
                  <c:v>0.148193936</c:v>
                </c:pt>
                <c:pt idx="1786">
                  <c:v>0.148193936</c:v>
                </c:pt>
                <c:pt idx="1787">
                  <c:v>0.15919513399999999</c:v>
                </c:pt>
                <c:pt idx="1788">
                  <c:v>0.15919513399999999</c:v>
                </c:pt>
                <c:pt idx="1789">
                  <c:v>0.157214927</c:v>
                </c:pt>
                <c:pt idx="1790">
                  <c:v>0.16720492200000001</c:v>
                </c:pt>
                <c:pt idx="1791">
                  <c:v>0.16519805200000001</c:v>
                </c:pt>
                <c:pt idx="1792">
                  <c:v>0.16519805200000001</c:v>
                </c:pt>
                <c:pt idx="1793">
                  <c:v>0.16519805200000001</c:v>
                </c:pt>
                <c:pt idx="1794">
                  <c:v>0.16919685200000001</c:v>
                </c:pt>
                <c:pt idx="1795">
                  <c:v>0.163198652</c:v>
                </c:pt>
                <c:pt idx="1796">
                  <c:v>0.163198652</c:v>
                </c:pt>
                <c:pt idx="1797">
                  <c:v>0.17116774100000001</c:v>
                </c:pt>
                <c:pt idx="1798">
                  <c:v>0.17116774100000001</c:v>
                </c:pt>
                <c:pt idx="1799">
                  <c:v>0.17116774100000001</c:v>
                </c:pt>
                <c:pt idx="1800">
                  <c:v>0.17116774100000001</c:v>
                </c:pt>
                <c:pt idx="1801">
                  <c:v>0.17116774100000001</c:v>
                </c:pt>
                <c:pt idx="1802">
                  <c:v>0.173167141</c:v>
                </c:pt>
                <c:pt idx="1803">
                  <c:v>0.17116774100000001</c:v>
                </c:pt>
                <c:pt idx="1804">
                  <c:v>0.17516654200000001</c:v>
                </c:pt>
                <c:pt idx="1805">
                  <c:v>0.17516654200000001</c:v>
                </c:pt>
                <c:pt idx="1806">
                  <c:v>0.17516654200000001</c:v>
                </c:pt>
                <c:pt idx="1807">
                  <c:v>0.17516654200000001</c:v>
                </c:pt>
                <c:pt idx="1808">
                  <c:v>0.17716594199999999</c:v>
                </c:pt>
                <c:pt idx="1809">
                  <c:v>0.17916534200000001</c:v>
                </c:pt>
                <c:pt idx="1810">
                  <c:v>0.17916534200000001</c:v>
                </c:pt>
                <c:pt idx="1811">
                  <c:v>0.199170334</c:v>
                </c:pt>
                <c:pt idx="1812">
                  <c:v>0.19723074299999999</c:v>
                </c:pt>
                <c:pt idx="1813">
                  <c:v>0.19723074299999999</c:v>
                </c:pt>
                <c:pt idx="1814">
                  <c:v>0.19723074299999999</c:v>
                </c:pt>
                <c:pt idx="1815">
                  <c:v>0.19723074299999999</c:v>
                </c:pt>
                <c:pt idx="1816">
                  <c:v>0.19323194199999999</c:v>
                </c:pt>
                <c:pt idx="1817">
                  <c:v>0.19323194199999999</c:v>
                </c:pt>
                <c:pt idx="1818">
                  <c:v>0.19123254200000001</c:v>
                </c:pt>
                <c:pt idx="1819">
                  <c:v>0.19723074299999999</c:v>
                </c:pt>
                <c:pt idx="1820">
                  <c:v>0.21722070800000001</c:v>
                </c:pt>
                <c:pt idx="1821">
                  <c:v>0.21722070800000001</c:v>
                </c:pt>
                <c:pt idx="1822">
                  <c:v>0.21722070800000001</c:v>
                </c:pt>
                <c:pt idx="1823">
                  <c:v>0.21322190699999999</c:v>
                </c:pt>
                <c:pt idx="1824">
                  <c:v>0.215221308</c:v>
                </c:pt>
                <c:pt idx="1825">
                  <c:v>0.21524491100000001</c:v>
                </c:pt>
                <c:pt idx="1826">
                  <c:v>0.20722715</c:v>
                </c:pt>
                <c:pt idx="1827">
                  <c:v>0.23728644700000001</c:v>
                </c:pt>
                <c:pt idx="1828">
                  <c:v>0.23728644700000001</c:v>
                </c:pt>
                <c:pt idx="1829">
                  <c:v>0.241286047</c:v>
                </c:pt>
                <c:pt idx="1830">
                  <c:v>0.23728644700000001</c:v>
                </c:pt>
                <c:pt idx="1831">
                  <c:v>0.251315597</c:v>
                </c:pt>
                <c:pt idx="1832">
                  <c:v>0.282375969</c:v>
                </c:pt>
                <c:pt idx="1833">
                  <c:v>0.31348599500000002</c:v>
                </c:pt>
                <c:pt idx="1834">
                  <c:v>0.34160126600000001</c:v>
                </c:pt>
                <c:pt idx="1835">
                  <c:v>0.34160126600000001</c:v>
                </c:pt>
                <c:pt idx="1836">
                  <c:v>0.34160126600000001</c:v>
                </c:pt>
                <c:pt idx="1837">
                  <c:v>0.35162123099999998</c:v>
                </c:pt>
                <c:pt idx="1838">
                  <c:v>0.37773031000000001</c:v>
                </c:pt>
                <c:pt idx="1839">
                  <c:v>0.37076696599999998</c:v>
                </c:pt>
                <c:pt idx="1840">
                  <c:v>0.38581527100000002</c:v>
                </c:pt>
                <c:pt idx="1841">
                  <c:v>0.395855605</c:v>
                </c:pt>
                <c:pt idx="1842">
                  <c:v>0.395855605</c:v>
                </c:pt>
                <c:pt idx="1843">
                  <c:v>0.395855605</c:v>
                </c:pt>
                <c:pt idx="1844">
                  <c:v>0.40378476000000002</c:v>
                </c:pt>
                <c:pt idx="1845">
                  <c:v>0.450112285</c:v>
                </c:pt>
                <c:pt idx="1846">
                  <c:v>0.46825054700000002</c:v>
                </c:pt>
                <c:pt idx="1847">
                  <c:v>0.48642369299999999</c:v>
                </c:pt>
                <c:pt idx="1848">
                  <c:v>0.484412817</c:v>
                </c:pt>
                <c:pt idx="1849">
                  <c:v>0.484412817</c:v>
                </c:pt>
                <c:pt idx="1850">
                  <c:v>0.48841241800000001</c:v>
                </c:pt>
                <c:pt idx="1851">
                  <c:v>0.48841241800000001</c:v>
                </c:pt>
                <c:pt idx="1852">
                  <c:v>0.48841241800000001</c:v>
                </c:pt>
                <c:pt idx="1853">
                  <c:v>0.48832456699999999</c:v>
                </c:pt>
                <c:pt idx="1854">
                  <c:v>0.47828333099999998</c:v>
                </c:pt>
                <c:pt idx="1855">
                  <c:v>0.470245089</c:v>
                </c:pt>
                <c:pt idx="1856">
                  <c:v>0.470245089</c:v>
                </c:pt>
                <c:pt idx="1857">
                  <c:v>0.472244889</c:v>
                </c:pt>
                <c:pt idx="1858">
                  <c:v>0.470245089</c:v>
                </c:pt>
                <c:pt idx="1859">
                  <c:v>0.47636062800000001</c:v>
                </c:pt>
                <c:pt idx="1860">
                  <c:v>0.484390659</c:v>
                </c:pt>
                <c:pt idx="1861">
                  <c:v>0.484390659</c:v>
                </c:pt>
                <c:pt idx="1862">
                  <c:v>0.48238038300000002</c:v>
                </c:pt>
                <c:pt idx="1863">
                  <c:v>0.48238038300000002</c:v>
                </c:pt>
                <c:pt idx="1864">
                  <c:v>0.48238038300000002</c:v>
                </c:pt>
                <c:pt idx="1865">
                  <c:v>0.488411812</c:v>
                </c:pt>
                <c:pt idx="1866">
                  <c:v>0.49142807399999999</c:v>
                </c:pt>
                <c:pt idx="1867">
                  <c:v>0.49645610800000001</c:v>
                </c:pt>
                <c:pt idx="1868">
                  <c:v>0.50852696900000005</c:v>
                </c:pt>
                <c:pt idx="1869">
                  <c:v>0.50852696900000005</c:v>
                </c:pt>
                <c:pt idx="1870">
                  <c:v>0.50852696900000005</c:v>
                </c:pt>
                <c:pt idx="1871">
                  <c:v>0.50852696900000005</c:v>
                </c:pt>
                <c:pt idx="1872">
                  <c:v>0.50651530700000003</c:v>
                </c:pt>
                <c:pt idx="1873">
                  <c:v>0.51456919499999998</c:v>
                </c:pt>
                <c:pt idx="1874">
                  <c:v>0.597472526</c:v>
                </c:pt>
                <c:pt idx="1875">
                  <c:v>0.61266229400000005</c:v>
                </c:pt>
                <c:pt idx="1876">
                  <c:v>0.61266229400000005</c:v>
                </c:pt>
                <c:pt idx="1877">
                  <c:v>0.61266229400000005</c:v>
                </c:pt>
                <c:pt idx="1878">
                  <c:v>0.61266229400000005</c:v>
                </c:pt>
                <c:pt idx="1879">
                  <c:v>0.658171697</c:v>
                </c:pt>
                <c:pt idx="1880">
                  <c:v>0.66833332099999998</c:v>
                </c:pt>
                <c:pt idx="1881">
                  <c:v>0.72969623900000002</c:v>
                </c:pt>
                <c:pt idx="1882">
                  <c:v>0.749953541</c:v>
                </c:pt>
                <c:pt idx="1883">
                  <c:v>0.749953541</c:v>
                </c:pt>
                <c:pt idx="1884">
                  <c:v>0.749953541</c:v>
                </c:pt>
                <c:pt idx="1885">
                  <c:v>0.749953541</c:v>
                </c:pt>
                <c:pt idx="1886">
                  <c:v>0.749953541</c:v>
                </c:pt>
                <c:pt idx="1887">
                  <c:v>0.76618897900000005</c:v>
                </c:pt>
                <c:pt idx="1888">
                  <c:v>0.78037682100000005</c:v>
                </c:pt>
                <c:pt idx="1889">
                  <c:v>0.778370805</c:v>
                </c:pt>
                <c:pt idx="1890">
                  <c:v>0.78856317499999995</c:v>
                </c:pt>
                <c:pt idx="1891">
                  <c:v>0.78856317499999995</c:v>
                </c:pt>
                <c:pt idx="1892">
                  <c:v>0.78856317499999995</c:v>
                </c:pt>
                <c:pt idx="1893">
                  <c:v>0.79260006100000002</c:v>
                </c:pt>
                <c:pt idx="1894">
                  <c:v>0.83717047200000005</c:v>
                </c:pt>
                <c:pt idx="1895">
                  <c:v>0.86771214299999999</c:v>
                </c:pt>
                <c:pt idx="1896">
                  <c:v>0.92834597299999999</c:v>
                </c:pt>
                <c:pt idx="1897">
                  <c:v>0.92834597299999999</c:v>
                </c:pt>
                <c:pt idx="1898">
                  <c:v>0.92834597299999999</c:v>
                </c:pt>
                <c:pt idx="1899">
                  <c:v>0.92834597299999999</c:v>
                </c:pt>
                <c:pt idx="1900">
                  <c:v>0.92834597299999999</c:v>
                </c:pt>
                <c:pt idx="1901">
                  <c:v>0.92834597299999999</c:v>
                </c:pt>
                <c:pt idx="1902">
                  <c:v>0.97400969500000001</c:v>
                </c:pt>
                <c:pt idx="1903">
                  <c:v>0.96695244300000005</c:v>
                </c:pt>
                <c:pt idx="1904">
                  <c:v>1.0137092590000001</c:v>
                </c:pt>
                <c:pt idx="1905">
                  <c:v>1.0137092590000001</c:v>
                </c:pt>
                <c:pt idx="1906">
                  <c:v>1.015709059</c:v>
                </c:pt>
                <c:pt idx="1907">
                  <c:v>1.015709059</c:v>
                </c:pt>
                <c:pt idx="1908">
                  <c:v>1.015709059</c:v>
                </c:pt>
                <c:pt idx="1909">
                  <c:v>1.0177324560000001</c:v>
                </c:pt>
                <c:pt idx="1910">
                  <c:v>1.0220382269999999</c:v>
                </c:pt>
                <c:pt idx="1911">
                  <c:v>1.0281953619999999</c:v>
                </c:pt>
                <c:pt idx="1912">
                  <c:v>1.0281953619999999</c:v>
                </c:pt>
                <c:pt idx="1913">
                  <c:v>1.0281953619999999</c:v>
                </c:pt>
                <c:pt idx="1914">
                  <c:v>1.0281953619999999</c:v>
                </c:pt>
                <c:pt idx="1915">
                  <c:v>1.0281953619999999</c:v>
                </c:pt>
                <c:pt idx="1916">
                  <c:v>1.0281953619999999</c:v>
                </c:pt>
                <c:pt idx="1917">
                  <c:v>1.0281562719999999</c:v>
                </c:pt>
                <c:pt idx="1918">
                  <c:v>1.0281471019999999</c:v>
                </c:pt>
                <c:pt idx="1919">
                  <c:v>1.0281471019999999</c:v>
                </c:pt>
                <c:pt idx="1920">
                  <c:v>1.0281471019999999</c:v>
                </c:pt>
                <c:pt idx="1921">
                  <c:v>1.0281471019999999</c:v>
                </c:pt>
                <c:pt idx="1922">
                  <c:v>1.0281471019999999</c:v>
                </c:pt>
                <c:pt idx="1923">
                  <c:v>1.0281471019999999</c:v>
                </c:pt>
                <c:pt idx="1924">
                  <c:v>1.025130951</c:v>
                </c:pt>
                <c:pt idx="1925">
                  <c:v>1.025130951</c:v>
                </c:pt>
                <c:pt idx="1926">
                  <c:v>1.025130951</c:v>
                </c:pt>
                <c:pt idx="1927">
                  <c:v>1.025130951</c:v>
                </c:pt>
                <c:pt idx="1928">
                  <c:v>1.0454849150000001</c:v>
                </c:pt>
                <c:pt idx="1929">
                  <c:v>1.0505410749999999</c:v>
                </c:pt>
                <c:pt idx="1930">
                  <c:v>1.0545868780000001</c:v>
                </c:pt>
                <c:pt idx="1931">
                  <c:v>1.0545868780000001</c:v>
                </c:pt>
                <c:pt idx="1932">
                  <c:v>1.0545868780000001</c:v>
                </c:pt>
                <c:pt idx="1933">
                  <c:v>1.0545868780000001</c:v>
                </c:pt>
                <c:pt idx="1934">
                  <c:v>1.0545868780000001</c:v>
                </c:pt>
                <c:pt idx="1935">
                  <c:v>1.054670888</c:v>
                </c:pt>
                <c:pt idx="1936">
                  <c:v>1.050625052</c:v>
                </c:pt>
                <c:pt idx="1937">
                  <c:v>1.050625052</c:v>
                </c:pt>
                <c:pt idx="1938">
                  <c:v>1.0465800110000001</c:v>
                </c:pt>
                <c:pt idx="1939">
                  <c:v>1.0465800110000001</c:v>
                </c:pt>
                <c:pt idx="1940">
                  <c:v>1.0465800110000001</c:v>
                </c:pt>
                <c:pt idx="1941">
                  <c:v>1.0465800110000001</c:v>
                </c:pt>
                <c:pt idx="1942">
                  <c:v>1.0465800110000001</c:v>
                </c:pt>
                <c:pt idx="1943">
                  <c:v>1.0465800110000001</c:v>
                </c:pt>
                <c:pt idx="1944">
                  <c:v>1.036441545</c:v>
                </c:pt>
                <c:pt idx="1945">
                  <c:v>1.040486563</c:v>
                </c:pt>
                <c:pt idx="1946">
                  <c:v>1.0525976850000001</c:v>
                </c:pt>
                <c:pt idx="1947">
                  <c:v>1.0525976850000001</c:v>
                </c:pt>
                <c:pt idx="1948">
                  <c:v>1.0525976850000001</c:v>
                </c:pt>
                <c:pt idx="1949">
                  <c:v>1.0525976850000001</c:v>
                </c:pt>
                <c:pt idx="1950">
                  <c:v>1.074951617</c:v>
                </c:pt>
                <c:pt idx="1951">
                  <c:v>1.1320283339999999</c:v>
                </c:pt>
                <c:pt idx="1952">
                  <c:v>1.2136429500000001</c:v>
                </c:pt>
                <c:pt idx="1953">
                  <c:v>1.244262019</c:v>
                </c:pt>
                <c:pt idx="1954">
                  <c:v>1.244262019</c:v>
                </c:pt>
                <c:pt idx="1955">
                  <c:v>1.244262019</c:v>
                </c:pt>
                <c:pt idx="1956">
                  <c:v>1.2545007699999999</c:v>
                </c:pt>
                <c:pt idx="1957">
                  <c:v>1.2974192689999999</c:v>
                </c:pt>
                <c:pt idx="1958">
                  <c:v>1.3097795780000001</c:v>
                </c:pt>
                <c:pt idx="1959">
                  <c:v>1.367094255</c:v>
                </c:pt>
                <c:pt idx="1960">
                  <c:v>1.3928045090000001</c:v>
                </c:pt>
                <c:pt idx="1961">
                  <c:v>1.3928045090000001</c:v>
                </c:pt>
                <c:pt idx="1962">
                  <c:v>1.3928045090000001</c:v>
                </c:pt>
                <c:pt idx="1963">
                  <c:v>1.3928045090000001</c:v>
                </c:pt>
                <c:pt idx="1964">
                  <c:v>1.3928045090000001</c:v>
                </c:pt>
                <c:pt idx="1965">
                  <c:v>1.3521759149999999</c:v>
                </c:pt>
                <c:pt idx="1966">
                  <c:v>1.338767493</c:v>
                </c:pt>
                <c:pt idx="1967">
                  <c:v>1.3265722660000001</c:v>
                </c:pt>
                <c:pt idx="1968">
                  <c:v>1.3265722660000001</c:v>
                </c:pt>
                <c:pt idx="1969">
                  <c:v>1.3265722660000001</c:v>
                </c:pt>
                <c:pt idx="1970">
                  <c:v>1.3880049139999999</c:v>
                </c:pt>
                <c:pt idx="1971">
                  <c:v>1.3880049139999999</c:v>
                </c:pt>
                <c:pt idx="1972">
                  <c:v>1.3856687350000001</c:v>
                </c:pt>
                <c:pt idx="1973">
                  <c:v>1.375331021</c:v>
                </c:pt>
                <c:pt idx="1974">
                  <c:v>1.36313811</c:v>
                </c:pt>
                <c:pt idx="1975">
                  <c:v>1.36313811</c:v>
                </c:pt>
                <c:pt idx="1976">
                  <c:v>1.36313811</c:v>
                </c:pt>
                <c:pt idx="1977">
                  <c:v>1.36313811</c:v>
                </c:pt>
                <c:pt idx="1978">
                  <c:v>1.36313811</c:v>
                </c:pt>
                <c:pt idx="1979">
                  <c:v>1.3907956130000001</c:v>
                </c:pt>
                <c:pt idx="1980">
                  <c:v>1.412434865</c:v>
                </c:pt>
                <c:pt idx="1981">
                  <c:v>1.4083688750000001</c:v>
                </c:pt>
                <c:pt idx="1982">
                  <c:v>1.4083688750000001</c:v>
                </c:pt>
                <c:pt idx="1983">
                  <c:v>1.4083688750000001</c:v>
                </c:pt>
                <c:pt idx="1984">
                  <c:v>1.4290078530000001</c:v>
                </c:pt>
                <c:pt idx="1985">
                  <c:v>1.454682289</c:v>
                </c:pt>
                <c:pt idx="1986">
                  <c:v>1.454682289</c:v>
                </c:pt>
                <c:pt idx="1987">
                  <c:v>1.454682289</c:v>
                </c:pt>
                <c:pt idx="1988">
                  <c:v>1.4597662709999999</c:v>
                </c:pt>
                <c:pt idx="1989">
                  <c:v>1.4597662709999999</c:v>
                </c:pt>
                <c:pt idx="1990">
                  <c:v>1.4597662709999999</c:v>
                </c:pt>
                <c:pt idx="1991">
                  <c:v>1.463834246</c:v>
                </c:pt>
                <c:pt idx="1992">
                  <c:v>1.465868532</c:v>
                </c:pt>
                <c:pt idx="1993">
                  <c:v>1.465868532</c:v>
                </c:pt>
                <c:pt idx="1994">
                  <c:v>1.4456608419999999</c:v>
                </c:pt>
                <c:pt idx="1995">
                  <c:v>1.4559356370000001</c:v>
                </c:pt>
                <c:pt idx="1996">
                  <c:v>1.4559356370000001</c:v>
                </c:pt>
                <c:pt idx="1997">
                  <c:v>1.4559356370000001</c:v>
                </c:pt>
                <c:pt idx="1998">
                  <c:v>1.4559356370000001</c:v>
                </c:pt>
                <c:pt idx="1999">
                  <c:v>1.4580520180000001</c:v>
                </c:pt>
                <c:pt idx="2000">
                  <c:v>1.4580520180000001</c:v>
                </c:pt>
                <c:pt idx="2001">
                  <c:v>1.458074361</c:v>
                </c:pt>
                <c:pt idx="2002">
                  <c:v>1.458074361</c:v>
                </c:pt>
                <c:pt idx="2003">
                  <c:v>1.458074361</c:v>
                </c:pt>
                <c:pt idx="2004">
                  <c:v>1.458074361</c:v>
                </c:pt>
                <c:pt idx="2005">
                  <c:v>1.458074361</c:v>
                </c:pt>
                <c:pt idx="2006">
                  <c:v>1.4262242949999999</c:v>
                </c:pt>
                <c:pt idx="2007">
                  <c:v>1.42419315</c:v>
                </c:pt>
                <c:pt idx="2008">
                  <c:v>1.422197318</c:v>
                </c:pt>
                <c:pt idx="2009">
                  <c:v>1.419151337</c:v>
                </c:pt>
                <c:pt idx="2010">
                  <c:v>1.419151337</c:v>
                </c:pt>
                <c:pt idx="2011">
                  <c:v>1.419151337</c:v>
                </c:pt>
                <c:pt idx="2012">
                  <c:v>1.419151337</c:v>
                </c:pt>
                <c:pt idx="2013">
                  <c:v>1.419151337</c:v>
                </c:pt>
                <c:pt idx="2014">
                  <c:v>1.4231938420000001</c:v>
                </c:pt>
                <c:pt idx="2015">
                  <c:v>1.4386913459999999</c:v>
                </c:pt>
                <c:pt idx="2016">
                  <c:v>1.4386996219999999</c:v>
                </c:pt>
                <c:pt idx="2017">
                  <c:v>1.4386996219999999</c:v>
                </c:pt>
                <c:pt idx="2018">
                  <c:v>1.4386996219999999</c:v>
                </c:pt>
                <c:pt idx="2019">
                  <c:v>1.4192315950000001</c:v>
                </c:pt>
                <c:pt idx="2020">
                  <c:v>1.408893881</c:v>
                </c:pt>
                <c:pt idx="2021">
                  <c:v>1.414994224</c:v>
                </c:pt>
                <c:pt idx="2022">
                  <c:v>1.427200085</c:v>
                </c:pt>
                <c:pt idx="2023">
                  <c:v>1.4375168460000001</c:v>
                </c:pt>
                <c:pt idx="2024">
                  <c:v>1.4375168460000001</c:v>
                </c:pt>
                <c:pt idx="2025">
                  <c:v>1.4375168460000001</c:v>
                </c:pt>
                <c:pt idx="2026">
                  <c:v>1.437331605</c:v>
                </c:pt>
                <c:pt idx="2027">
                  <c:v>1.422993248</c:v>
                </c:pt>
                <c:pt idx="2028">
                  <c:v>1.408784603</c:v>
                </c:pt>
                <c:pt idx="2029">
                  <c:v>1.4026856990000001</c:v>
                </c:pt>
                <c:pt idx="2030">
                  <c:v>1.3511402299999999</c:v>
                </c:pt>
                <c:pt idx="2031">
                  <c:v>1.3511402299999999</c:v>
                </c:pt>
                <c:pt idx="2032">
                  <c:v>1.3511402299999999</c:v>
                </c:pt>
                <c:pt idx="2033">
                  <c:v>1.3511402299999999</c:v>
                </c:pt>
                <c:pt idx="2034">
                  <c:v>1.3511402299999999</c:v>
                </c:pt>
                <c:pt idx="2035">
                  <c:v>1.3511402299999999</c:v>
                </c:pt>
                <c:pt idx="2036">
                  <c:v>1.347075378</c:v>
                </c:pt>
                <c:pt idx="2037">
                  <c:v>1.347075378</c:v>
                </c:pt>
                <c:pt idx="2038">
                  <c:v>1.347075378</c:v>
                </c:pt>
                <c:pt idx="2039">
                  <c:v>1.347075378</c:v>
                </c:pt>
                <c:pt idx="2040">
                  <c:v>1.3573451489999999</c:v>
                </c:pt>
                <c:pt idx="2041">
                  <c:v>1.3573451489999999</c:v>
                </c:pt>
                <c:pt idx="2042">
                  <c:v>1.347075378</c:v>
                </c:pt>
                <c:pt idx="2043">
                  <c:v>1.360495258</c:v>
                </c:pt>
                <c:pt idx="2044">
                  <c:v>1.350183637</c:v>
                </c:pt>
                <c:pt idx="2045">
                  <c:v>1.350183637</c:v>
                </c:pt>
                <c:pt idx="2046">
                  <c:v>1.350183637</c:v>
                </c:pt>
                <c:pt idx="2047">
                  <c:v>1.350183637</c:v>
                </c:pt>
                <c:pt idx="2048">
                  <c:v>1.350183637</c:v>
                </c:pt>
                <c:pt idx="2049">
                  <c:v>1.350183637</c:v>
                </c:pt>
                <c:pt idx="2050">
                  <c:v>1.350183637</c:v>
                </c:pt>
                <c:pt idx="2051">
                  <c:v>1.350183637</c:v>
                </c:pt>
                <c:pt idx="2052">
                  <c:v>1.350183637</c:v>
                </c:pt>
                <c:pt idx="2053">
                  <c:v>1.350183637</c:v>
                </c:pt>
                <c:pt idx="2054">
                  <c:v>1.350183637</c:v>
                </c:pt>
                <c:pt idx="2055">
                  <c:v>1.35434049</c:v>
                </c:pt>
                <c:pt idx="2056">
                  <c:v>1.36058564</c:v>
                </c:pt>
                <c:pt idx="2057">
                  <c:v>1.36058564</c:v>
                </c:pt>
                <c:pt idx="2058">
                  <c:v>1.3708502970000001</c:v>
                </c:pt>
                <c:pt idx="2059">
                  <c:v>1.3708502970000001</c:v>
                </c:pt>
                <c:pt idx="2060">
                  <c:v>1.3708502970000001</c:v>
                </c:pt>
                <c:pt idx="2061">
                  <c:v>1.3708502970000001</c:v>
                </c:pt>
                <c:pt idx="2062">
                  <c:v>1.3667848300000001</c:v>
                </c:pt>
                <c:pt idx="2063">
                  <c:v>1.3667848300000001</c:v>
                </c:pt>
                <c:pt idx="2064">
                  <c:v>1.3667745010000001</c:v>
                </c:pt>
                <c:pt idx="2065">
                  <c:v>1.3667745010000001</c:v>
                </c:pt>
                <c:pt idx="2066">
                  <c:v>1.3667745010000001</c:v>
                </c:pt>
                <c:pt idx="2067">
                  <c:v>1.3667745010000001</c:v>
                </c:pt>
                <c:pt idx="2068">
                  <c:v>1.3667745010000001</c:v>
                </c:pt>
                <c:pt idx="2069">
                  <c:v>1.3831536200000001</c:v>
                </c:pt>
                <c:pt idx="2070">
                  <c:v>1.42919073</c:v>
                </c:pt>
                <c:pt idx="2071">
                  <c:v>1.4394866019999999</c:v>
                </c:pt>
                <c:pt idx="2072">
                  <c:v>1.44978769</c:v>
                </c:pt>
                <c:pt idx="2073">
                  <c:v>1.44978769</c:v>
                </c:pt>
                <c:pt idx="2074">
                  <c:v>1.44978769</c:v>
                </c:pt>
                <c:pt idx="2075">
                  <c:v>1.4652096450000001</c:v>
                </c:pt>
                <c:pt idx="2076">
                  <c:v>1.4652096450000001</c:v>
                </c:pt>
                <c:pt idx="2077">
                  <c:v>1.4652096450000001</c:v>
                </c:pt>
                <c:pt idx="2078">
                  <c:v>1.4652096450000001</c:v>
                </c:pt>
                <c:pt idx="2079">
                  <c:v>1.479590666</c:v>
                </c:pt>
                <c:pt idx="2080">
                  <c:v>1.479590666</c:v>
                </c:pt>
                <c:pt idx="2081">
                  <c:v>1.479590666</c:v>
                </c:pt>
                <c:pt idx="2082">
                  <c:v>1.481627077</c:v>
                </c:pt>
                <c:pt idx="2083">
                  <c:v>1.5247003539999999</c:v>
                </c:pt>
                <c:pt idx="2084">
                  <c:v>1.5247003539999999</c:v>
                </c:pt>
                <c:pt idx="2085">
                  <c:v>1.5247003539999999</c:v>
                </c:pt>
                <c:pt idx="2086">
                  <c:v>1.5546026209999999</c:v>
                </c:pt>
                <c:pt idx="2087">
                  <c:v>1.5546026209999999</c:v>
                </c:pt>
                <c:pt idx="2088">
                  <c:v>1.5391314</c:v>
                </c:pt>
                <c:pt idx="2089">
                  <c:v>1.55462341</c:v>
                </c:pt>
                <c:pt idx="2090">
                  <c:v>1.55462341</c:v>
                </c:pt>
                <c:pt idx="2091">
                  <c:v>1.55462341</c:v>
                </c:pt>
                <c:pt idx="2092">
                  <c:v>1.5608343710000001</c:v>
                </c:pt>
                <c:pt idx="2093">
                  <c:v>1.5669504400000001</c:v>
                </c:pt>
                <c:pt idx="2094">
                  <c:v>1.5669504400000001</c:v>
                </c:pt>
                <c:pt idx="2095">
                  <c:v>1.5669504400000001</c:v>
                </c:pt>
                <c:pt idx="2096">
                  <c:v>1.579187747</c:v>
                </c:pt>
                <c:pt idx="2097">
                  <c:v>1.579187747</c:v>
                </c:pt>
                <c:pt idx="2098">
                  <c:v>1.6050254850000001</c:v>
                </c:pt>
                <c:pt idx="2099">
                  <c:v>1.6153631989999999</c:v>
                </c:pt>
                <c:pt idx="2100">
                  <c:v>1.6389760229999999</c:v>
                </c:pt>
                <c:pt idx="2101">
                  <c:v>1.6389760229999999</c:v>
                </c:pt>
                <c:pt idx="2102">
                  <c:v>1.6389760229999999</c:v>
                </c:pt>
                <c:pt idx="2103">
                  <c:v>1.6605701740000001</c:v>
                </c:pt>
                <c:pt idx="2104">
                  <c:v>1.670928905</c:v>
                </c:pt>
                <c:pt idx="2105">
                  <c:v>1.691587317</c:v>
                </c:pt>
                <c:pt idx="2106">
                  <c:v>1.691587317</c:v>
                </c:pt>
                <c:pt idx="2107">
                  <c:v>1.7099842839999999</c:v>
                </c:pt>
                <c:pt idx="2108">
                  <c:v>1.7099842839999999</c:v>
                </c:pt>
                <c:pt idx="2109">
                  <c:v>1.7099842839999999</c:v>
                </c:pt>
                <c:pt idx="2110">
                  <c:v>1.7099842839999999</c:v>
                </c:pt>
                <c:pt idx="2111">
                  <c:v>1.761511313</c:v>
                </c:pt>
                <c:pt idx="2112">
                  <c:v>1.761511313</c:v>
                </c:pt>
                <c:pt idx="2113">
                  <c:v>1.794194281</c:v>
                </c:pt>
                <c:pt idx="2114">
                  <c:v>1.8358605699999999</c:v>
                </c:pt>
                <c:pt idx="2115">
                  <c:v>1.8358605699999999</c:v>
                </c:pt>
                <c:pt idx="2116">
                  <c:v>1.847859371</c:v>
                </c:pt>
                <c:pt idx="2117">
                  <c:v>1.8706605510000001</c:v>
                </c:pt>
                <c:pt idx="2118">
                  <c:v>1.8706605510000001</c:v>
                </c:pt>
                <c:pt idx="2119">
                  <c:v>1.892558916</c:v>
                </c:pt>
                <c:pt idx="2120">
                  <c:v>1.892558916</c:v>
                </c:pt>
                <c:pt idx="2121">
                  <c:v>1.8946229020000001</c:v>
                </c:pt>
                <c:pt idx="2122">
                  <c:v>1.8946229020000001</c:v>
                </c:pt>
                <c:pt idx="2123">
                  <c:v>1.8946229020000001</c:v>
                </c:pt>
                <c:pt idx="2124">
                  <c:v>1.9152177560000001</c:v>
                </c:pt>
                <c:pt idx="2125">
                  <c:v>1.942984142</c:v>
                </c:pt>
                <c:pt idx="2126">
                  <c:v>1.9592070290000001</c:v>
                </c:pt>
                <c:pt idx="2127">
                  <c:v>1.969454823</c:v>
                </c:pt>
                <c:pt idx="2128">
                  <c:v>1.958975634</c:v>
                </c:pt>
                <c:pt idx="2129">
                  <c:v>1.958975634</c:v>
                </c:pt>
                <c:pt idx="2130">
                  <c:v>1.958975634</c:v>
                </c:pt>
                <c:pt idx="2131">
                  <c:v>1.9711691140000001</c:v>
                </c:pt>
                <c:pt idx="2132">
                  <c:v>1.9499450199999999</c:v>
                </c:pt>
                <c:pt idx="2133">
                  <c:v>1.925085556</c:v>
                </c:pt>
                <c:pt idx="2134">
                  <c:v>1.920942852</c:v>
                </c:pt>
                <c:pt idx="2135">
                  <c:v>1.9063741910000001</c:v>
                </c:pt>
                <c:pt idx="2136">
                  <c:v>1.9063741910000001</c:v>
                </c:pt>
                <c:pt idx="2137">
                  <c:v>1.9063741910000001</c:v>
                </c:pt>
                <c:pt idx="2138">
                  <c:v>1.9063523790000001</c:v>
                </c:pt>
                <c:pt idx="2139">
                  <c:v>1.9063523790000001</c:v>
                </c:pt>
                <c:pt idx="2140">
                  <c:v>1.8773654820000001</c:v>
                </c:pt>
                <c:pt idx="2141">
                  <c:v>1.8752880540000001</c:v>
                </c:pt>
                <c:pt idx="2142">
                  <c:v>1.927685812</c:v>
                </c:pt>
                <c:pt idx="2143">
                  <c:v>1.927685812</c:v>
                </c:pt>
                <c:pt idx="2144">
                  <c:v>1.927685812</c:v>
                </c:pt>
                <c:pt idx="2145">
                  <c:v>1.9381025540000001</c:v>
                </c:pt>
                <c:pt idx="2146">
                  <c:v>1.936025549</c:v>
                </c:pt>
                <c:pt idx="2147">
                  <c:v>1.9116198230000001</c:v>
                </c:pt>
                <c:pt idx="2148">
                  <c:v>1.9116198230000001</c:v>
                </c:pt>
                <c:pt idx="2149">
                  <c:v>1.900228802</c:v>
                </c:pt>
                <c:pt idx="2150">
                  <c:v>1.900228802</c:v>
                </c:pt>
                <c:pt idx="2151">
                  <c:v>1.900228802</c:v>
                </c:pt>
                <c:pt idx="2152">
                  <c:v>1.9043227519999999</c:v>
                </c:pt>
                <c:pt idx="2153">
                  <c:v>1.911497336</c:v>
                </c:pt>
                <c:pt idx="2154">
                  <c:v>1.8867653280000001</c:v>
                </c:pt>
                <c:pt idx="2155">
                  <c:v>1.8949615740000001</c:v>
                </c:pt>
                <c:pt idx="2156">
                  <c:v>1.8990553400000001</c:v>
                </c:pt>
                <c:pt idx="2157">
                  <c:v>1.8990553400000001</c:v>
                </c:pt>
                <c:pt idx="2158">
                  <c:v>1.8990553400000001</c:v>
                </c:pt>
                <c:pt idx="2159">
                  <c:v>1.890480092</c:v>
                </c:pt>
                <c:pt idx="2160">
                  <c:v>1.892525792</c:v>
                </c:pt>
                <c:pt idx="2161">
                  <c:v>1.8495099610000001</c:v>
                </c:pt>
                <c:pt idx="2162">
                  <c:v>1.8556440380000001</c:v>
                </c:pt>
                <c:pt idx="2163">
                  <c:v>1.8495099610000001</c:v>
                </c:pt>
                <c:pt idx="2164">
                  <c:v>1.8495099610000001</c:v>
                </c:pt>
                <c:pt idx="2165">
                  <c:v>1.8495099610000001</c:v>
                </c:pt>
                <c:pt idx="2166">
                  <c:v>1.8495099610000001</c:v>
                </c:pt>
                <c:pt idx="2167">
                  <c:v>1.79433124</c:v>
                </c:pt>
                <c:pt idx="2168">
                  <c:v>1.8149439439999999</c:v>
                </c:pt>
                <c:pt idx="2169">
                  <c:v>1.8088098669999999</c:v>
                </c:pt>
                <c:pt idx="2170">
                  <c:v>1.819146758</c:v>
                </c:pt>
                <c:pt idx="2171">
                  <c:v>1.819146758</c:v>
                </c:pt>
                <c:pt idx="2172">
                  <c:v>1.819123265</c:v>
                </c:pt>
                <c:pt idx="2173">
                  <c:v>1.821168286</c:v>
                </c:pt>
                <c:pt idx="2174">
                  <c:v>1.821168286</c:v>
                </c:pt>
                <c:pt idx="2175">
                  <c:v>1.817078443</c:v>
                </c:pt>
                <c:pt idx="2176">
                  <c:v>1.822614943</c:v>
                </c:pt>
                <c:pt idx="2177">
                  <c:v>1.807937457</c:v>
                </c:pt>
                <c:pt idx="2178">
                  <c:v>1.807937457</c:v>
                </c:pt>
                <c:pt idx="2179">
                  <c:v>1.807937457</c:v>
                </c:pt>
                <c:pt idx="2180">
                  <c:v>1.807937457</c:v>
                </c:pt>
                <c:pt idx="2181">
                  <c:v>1.754146242</c:v>
                </c:pt>
                <c:pt idx="2182">
                  <c:v>1.715705703</c:v>
                </c:pt>
                <c:pt idx="2183">
                  <c:v>1.715705703</c:v>
                </c:pt>
                <c:pt idx="2184">
                  <c:v>1.715705703</c:v>
                </c:pt>
                <c:pt idx="2185">
                  <c:v>1.715705703</c:v>
                </c:pt>
                <c:pt idx="2186">
                  <c:v>1.715705703</c:v>
                </c:pt>
                <c:pt idx="2187">
                  <c:v>1.715705703</c:v>
                </c:pt>
                <c:pt idx="2188">
                  <c:v>1.715705703</c:v>
                </c:pt>
                <c:pt idx="2189">
                  <c:v>1.736407477</c:v>
                </c:pt>
                <c:pt idx="2190">
                  <c:v>1.762733643</c:v>
                </c:pt>
                <c:pt idx="2191">
                  <c:v>1.7813083300000001</c:v>
                </c:pt>
                <c:pt idx="2192">
                  <c:v>1.7813083300000001</c:v>
                </c:pt>
                <c:pt idx="2193">
                  <c:v>1.7813083300000001</c:v>
                </c:pt>
                <c:pt idx="2194">
                  <c:v>1.791719885</c:v>
                </c:pt>
                <c:pt idx="2195">
                  <c:v>1.7819747500000001</c:v>
                </c:pt>
                <c:pt idx="2196">
                  <c:v>1.7819747500000001</c:v>
                </c:pt>
                <c:pt idx="2197">
                  <c:v>1.7923969179999999</c:v>
                </c:pt>
                <c:pt idx="2198">
                  <c:v>1.8597528430000001</c:v>
                </c:pt>
                <c:pt idx="2199">
                  <c:v>1.8597528430000001</c:v>
                </c:pt>
                <c:pt idx="2200">
                  <c:v>1.8597528430000001</c:v>
                </c:pt>
                <c:pt idx="2201">
                  <c:v>1.8597528430000001</c:v>
                </c:pt>
                <c:pt idx="2202">
                  <c:v>1.880533381</c:v>
                </c:pt>
                <c:pt idx="2203">
                  <c:v>1.9157585450000001</c:v>
                </c:pt>
                <c:pt idx="2204">
                  <c:v>1.9157585450000001</c:v>
                </c:pt>
                <c:pt idx="2205">
                  <c:v>1.934395404</c:v>
                </c:pt>
                <c:pt idx="2206">
                  <c:v>1.934395404</c:v>
                </c:pt>
                <c:pt idx="2207">
                  <c:v>1.934395404</c:v>
                </c:pt>
                <c:pt idx="2208">
                  <c:v>1.9760997520000001</c:v>
                </c:pt>
                <c:pt idx="2209">
                  <c:v>1.96748905</c:v>
                </c:pt>
                <c:pt idx="2210">
                  <c:v>1.9734884500000001</c:v>
                </c:pt>
                <c:pt idx="2211">
                  <c:v>1.9734884500000001</c:v>
                </c:pt>
                <c:pt idx="2212">
                  <c:v>2.0306822289999999</c:v>
                </c:pt>
                <c:pt idx="2213">
                  <c:v>2.0306822289999999</c:v>
                </c:pt>
                <c:pt idx="2214">
                  <c:v>2.0346818290000002</c:v>
                </c:pt>
                <c:pt idx="2215">
                  <c:v>2.0346582849999999</c:v>
                </c:pt>
                <c:pt idx="2216">
                  <c:v>2.0514656539999998</c:v>
                </c:pt>
                <c:pt idx="2217">
                  <c:v>2.022399804</c:v>
                </c:pt>
                <c:pt idx="2218">
                  <c:v>2.030591813</c:v>
                </c:pt>
                <c:pt idx="2219">
                  <c:v>2.0115254820000001</c:v>
                </c:pt>
                <c:pt idx="2220">
                  <c:v>2.0115254820000001</c:v>
                </c:pt>
                <c:pt idx="2221">
                  <c:v>2.0115254820000001</c:v>
                </c:pt>
                <c:pt idx="2222">
                  <c:v>2.0155250819999999</c:v>
                </c:pt>
                <c:pt idx="2223">
                  <c:v>2.0257239600000001</c:v>
                </c:pt>
                <c:pt idx="2224">
                  <c:v>2.024633525</c:v>
                </c:pt>
                <c:pt idx="2225">
                  <c:v>2.007994031</c:v>
                </c:pt>
                <c:pt idx="2226">
                  <c:v>1.994185144</c:v>
                </c:pt>
                <c:pt idx="2227">
                  <c:v>1.994185144</c:v>
                </c:pt>
                <c:pt idx="2228">
                  <c:v>1.998184744</c:v>
                </c:pt>
                <c:pt idx="2229">
                  <c:v>2.0084642270000002</c:v>
                </c:pt>
                <c:pt idx="2230">
                  <c:v>1.9914278409999999</c:v>
                </c:pt>
                <c:pt idx="2231">
                  <c:v>1.9814717959999999</c:v>
                </c:pt>
                <c:pt idx="2232">
                  <c:v>1.987611309</c:v>
                </c:pt>
                <c:pt idx="2233">
                  <c:v>1.9908043820000001</c:v>
                </c:pt>
                <c:pt idx="2234">
                  <c:v>1.9908043820000001</c:v>
                </c:pt>
                <c:pt idx="2235">
                  <c:v>1.9908043820000001</c:v>
                </c:pt>
                <c:pt idx="2236">
                  <c:v>2.0266809050000001</c:v>
                </c:pt>
                <c:pt idx="2237">
                  <c:v>2.034874882</c:v>
                </c:pt>
                <c:pt idx="2238">
                  <c:v>2.034874882</c:v>
                </c:pt>
                <c:pt idx="2239">
                  <c:v>2.0451687760000001</c:v>
                </c:pt>
                <c:pt idx="2240">
                  <c:v>2.0737816850000002</c:v>
                </c:pt>
                <c:pt idx="2241">
                  <c:v>2.0737816850000002</c:v>
                </c:pt>
                <c:pt idx="2242">
                  <c:v>2.0737816850000002</c:v>
                </c:pt>
                <c:pt idx="2243">
                  <c:v>2.0842459419999999</c:v>
                </c:pt>
                <c:pt idx="2244">
                  <c:v>2.0842459419999999</c:v>
                </c:pt>
                <c:pt idx="2245">
                  <c:v>2.1001416150000001</c:v>
                </c:pt>
                <c:pt idx="2246">
                  <c:v>2.1123367599999998</c:v>
                </c:pt>
                <c:pt idx="2247">
                  <c:v>2.1686114459999999</c:v>
                </c:pt>
                <c:pt idx="2248">
                  <c:v>2.1686114459999999</c:v>
                </c:pt>
                <c:pt idx="2249">
                  <c:v>2.1686114459999999</c:v>
                </c:pt>
                <c:pt idx="2250">
                  <c:v>2.1949637719999999</c:v>
                </c:pt>
                <c:pt idx="2251">
                  <c:v>2.2400661610000001</c:v>
                </c:pt>
                <c:pt idx="2252">
                  <c:v>2.2400661610000001</c:v>
                </c:pt>
                <c:pt idx="2253">
                  <c:v>2.3266002119999998</c:v>
                </c:pt>
                <c:pt idx="2254">
                  <c:v>2.4075986650000001</c:v>
                </c:pt>
                <c:pt idx="2255">
                  <c:v>2.4075986650000001</c:v>
                </c:pt>
                <c:pt idx="2256">
                  <c:v>2.4115982649999999</c:v>
                </c:pt>
                <c:pt idx="2257">
                  <c:v>2.4700631670000002</c:v>
                </c:pt>
                <c:pt idx="2258">
                  <c:v>2.6333710109999999</c:v>
                </c:pt>
                <c:pt idx="2259">
                  <c:v>2.6502267920000002</c:v>
                </c:pt>
                <c:pt idx="2260">
                  <c:v>2.6726766749999999</c:v>
                </c:pt>
                <c:pt idx="2261">
                  <c:v>2.6481481009999999</c:v>
                </c:pt>
                <c:pt idx="2262">
                  <c:v>2.6481481009999999</c:v>
                </c:pt>
                <c:pt idx="2263">
                  <c:v>2.667291767</c:v>
                </c:pt>
                <c:pt idx="2264">
                  <c:v>2.7106903070000001</c:v>
                </c:pt>
                <c:pt idx="2265">
                  <c:v>2.7201191410000001</c:v>
                </c:pt>
                <c:pt idx="2266">
                  <c:v>2.7597718420000001</c:v>
                </c:pt>
                <c:pt idx="2267">
                  <c:v>2.7597718420000001</c:v>
                </c:pt>
                <c:pt idx="2268">
                  <c:v>2.766515981</c:v>
                </c:pt>
                <c:pt idx="2269">
                  <c:v>2.766515981</c:v>
                </c:pt>
                <c:pt idx="2270">
                  <c:v>2.8176407860000001</c:v>
                </c:pt>
                <c:pt idx="2271">
                  <c:v>3.1510210889999999</c:v>
                </c:pt>
                <c:pt idx="2272">
                  <c:v>3.1698903299999999</c:v>
                </c:pt>
                <c:pt idx="2273">
                  <c:v>3.177399839</c:v>
                </c:pt>
                <c:pt idx="2274">
                  <c:v>3.1649682270000001</c:v>
                </c:pt>
                <c:pt idx="2275">
                  <c:v>3.1802417690000002</c:v>
                </c:pt>
                <c:pt idx="2276">
                  <c:v>3.1802417690000002</c:v>
                </c:pt>
                <c:pt idx="2277">
                  <c:v>3.1802417690000002</c:v>
                </c:pt>
                <c:pt idx="2278">
                  <c:v>3.205969777</c:v>
                </c:pt>
                <c:pt idx="2279">
                  <c:v>3.268610426</c:v>
                </c:pt>
                <c:pt idx="2280">
                  <c:v>3.390245229</c:v>
                </c:pt>
                <c:pt idx="2281">
                  <c:v>3.3278449550000002</c:v>
                </c:pt>
                <c:pt idx="2282">
                  <c:v>3.348212926</c:v>
                </c:pt>
                <c:pt idx="2283">
                  <c:v>3.348212926</c:v>
                </c:pt>
                <c:pt idx="2284">
                  <c:v>3.3439343149999998</c:v>
                </c:pt>
                <c:pt idx="2285">
                  <c:v>3.3437445189999999</c:v>
                </c:pt>
                <c:pt idx="2286">
                  <c:v>3.3061877599999998</c:v>
                </c:pt>
                <c:pt idx="2287">
                  <c:v>3.201872217</c:v>
                </c:pt>
                <c:pt idx="2288">
                  <c:v>3.1837641090000002</c:v>
                </c:pt>
                <c:pt idx="2289">
                  <c:v>3.2120894139999998</c:v>
                </c:pt>
                <c:pt idx="2290">
                  <c:v>3.2120894139999998</c:v>
                </c:pt>
                <c:pt idx="2291">
                  <c:v>3.2120894139999998</c:v>
                </c:pt>
                <c:pt idx="2292">
                  <c:v>3.2371233199999998</c:v>
                </c:pt>
                <c:pt idx="2293">
                  <c:v>3.2692710219999999</c:v>
                </c:pt>
                <c:pt idx="2294">
                  <c:v>3.2402134280000001</c:v>
                </c:pt>
                <c:pt idx="2295">
                  <c:v>3.1985194460000002</c:v>
                </c:pt>
                <c:pt idx="2296">
                  <c:v>3.2276963479999998</c:v>
                </c:pt>
                <c:pt idx="2297">
                  <c:v>3.2276963479999998</c:v>
                </c:pt>
                <c:pt idx="2298">
                  <c:v>3.2276963479999998</c:v>
                </c:pt>
                <c:pt idx="2299">
                  <c:v>3.1856639260000001</c:v>
                </c:pt>
                <c:pt idx="2300">
                  <c:v>3.1045039569999999</c:v>
                </c:pt>
                <c:pt idx="2301">
                  <c:v>3.1355848740000001</c:v>
                </c:pt>
                <c:pt idx="2302">
                  <c:v>3.042827441</c:v>
                </c:pt>
                <c:pt idx="2303">
                  <c:v>3.042827441</c:v>
                </c:pt>
                <c:pt idx="2304">
                  <c:v>3.042827441</c:v>
                </c:pt>
                <c:pt idx="2305">
                  <c:v>3.1347874139999998</c:v>
                </c:pt>
                <c:pt idx="2306">
                  <c:v>3.1346046830000001</c:v>
                </c:pt>
                <c:pt idx="2307">
                  <c:v>3.1624520860000001</c:v>
                </c:pt>
                <c:pt idx="2308">
                  <c:v>3.1810049560000002</c:v>
                </c:pt>
                <c:pt idx="2309">
                  <c:v>3.1196943890000002</c:v>
                </c:pt>
                <c:pt idx="2310">
                  <c:v>3.2321361639999999</c:v>
                </c:pt>
                <c:pt idx="2311">
                  <c:v>3.2321361639999999</c:v>
                </c:pt>
                <c:pt idx="2312">
                  <c:v>3.2321361639999999</c:v>
                </c:pt>
                <c:pt idx="2313">
                  <c:v>3.2529088060000002</c:v>
                </c:pt>
                <c:pt idx="2314">
                  <c:v>3.2738616309999999</c:v>
                </c:pt>
                <c:pt idx="2315">
                  <c:v>3.2410741839999999</c:v>
                </c:pt>
                <c:pt idx="2316">
                  <c:v>3.2410741839999999</c:v>
                </c:pt>
                <c:pt idx="2317">
                  <c:v>3.2408872020000001</c:v>
                </c:pt>
                <c:pt idx="2318">
                  <c:v>3.2408872020000001</c:v>
                </c:pt>
                <c:pt idx="2319">
                  <c:v>3.2628002729999999</c:v>
                </c:pt>
                <c:pt idx="2320">
                  <c:v>3.3028846719999998</c:v>
                </c:pt>
                <c:pt idx="2321">
                  <c:v>3.3256399609999998</c:v>
                </c:pt>
                <c:pt idx="2322">
                  <c:v>3.3589042120000001</c:v>
                </c:pt>
                <c:pt idx="2323">
                  <c:v>3.3722903660000001</c:v>
                </c:pt>
                <c:pt idx="2324">
                  <c:v>3.3574500629999999</c:v>
                </c:pt>
                <c:pt idx="2325">
                  <c:v>3.3574500629999999</c:v>
                </c:pt>
                <c:pt idx="2326">
                  <c:v>3.3575808309999999</c:v>
                </c:pt>
                <c:pt idx="2327">
                  <c:v>3.3575808899999999</c:v>
                </c:pt>
                <c:pt idx="2328">
                  <c:v>3.1322664740000001</c:v>
                </c:pt>
                <c:pt idx="2329">
                  <c:v>3.0953848850000001</c:v>
                </c:pt>
                <c:pt idx="2330">
                  <c:v>3.0846234940000001</c:v>
                </c:pt>
                <c:pt idx="2331">
                  <c:v>3.0846054779999998</c:v>
                </c:pt>
                <c:pt idx="2332">
                  <c:v>3.0846054779999998</c:v>
                </c:pt>
                <c:pt idx="2333">
                  <c:v>3.0949255390000001</c:v>
                </c:pt>
                <c:pt idx="2334">
                  <c:v>3.105334289</c:v>
                </c:pt>
                <c:pt idx="2335">
                  <c:v>3.0950802249999998</c:v>
                </c:pt>
                <c:pt idx="2336">
                  <c:v>3.0285836599999998</c:v>
                </c:pt>
                <c:pt idx="2337">
                  <c:v>3.030168668</c:v>
                </c:pt>
                <c:pt idx="2338">
                  <c:v>2.9618796999999999</c:v>
                </c:pt>
                <c:pt idx="2339">
                  <c:v>2.9618796999999999</c:v>
                </c:pt>
                <c:pt idx="2340">
                  <c:v>3.0139430900000002</c:v>
                </c:pt>
                <c:pt idx="2341">
                  <c:v>3.0139430900000002</c:v>
                </c:pt>
                <c:pt idx="2342">
                  <c:v>3.0219336870000002</c:v>
                </c:pt>
                <c:pt idx="2343">
                  <c:v>3.0906997120000002</c:v>
                </c:pt>
                <c:pt idx="2344">
                  <c:v>3.1500435090000001</c:v>
                </c:pt>
                <c:pt idx="2345">
                  <c:v>3.1602977590000001</c:v>
                </c:pt>
                <c:pt idx="2346">
                  <c:v>3.1602977590000001</c:v>
                </c:pt>
                <c:pt idx="2347">
                  <c:v>3.1602977590000001</c:v>
                </c:pt>
                <c:pt idx="2348">
                  <c:v>3.1602977590000001</c:v>
                </c:pt>
                <c:pt idx="2349">
                  <c:v>3.2337554320000002</c:v>
                </c:pt>
                <c:pt idx="2350">
                  <c:v>3.326289466</c:v>
                </c:pt>
                <c:pt idx="2351">
                  <c:v>3.2961662459999999</c:v>
                </c:pt>
                <c:pt idx="2352">
                  <c:v>3.3020359269999999</c:v>
                </c:pt>
                <c:pt idx="2353">
                  <c:v>3.3020359269999999</c:v>
                </c:pt>
                <c:pt idx="2354">
                  <c:v>3.3101759350000002</c:v>
                </c:pt>
                <c:pt idx="2355">
                  <c:v>3.3635869239999998</c:v>
                </c:pt>
                <c:pt idx="2356">
                  <c:v>3.410985927</c:v>
                </c:pt>
                <c:pt idx="2357">
                  <c:v>3.422275231</c:v>
                </c:pt>
                <c:pt idx="2358">
                  <c:v>3.3861722410000001</c:v>
                </c:pt>
                <c:pt idx="2359">
                  <c:v>3.202797865</c:v>
                </c:pt>
                <c:pt idx="2360">
                  <c:v>3.202797865</c:v>
                </c:pt>
                <c:pt idx="2361">
                  <c:v>3.1828698879999999</c:v>
                </c:pt>
                <c:pt idx="2362">
                  <c:v>3.2271891680000002</c:v>
                </c:pt>
                <c:pt idx="2363">
                  <c:v>3.2948849760000001</c:v>
                </c:pt>
                <c:pt idx="2364">
                  <c:v>3.3073551729999999</c:v>
                </c:pt>
                <c:pt idx="2365">
                  <c:v>3.259550672</c:v>
                </c:pt>
                <c:pt idx="2366">
                  <c:v>3.2498921009999999</c:v>
                </c:pt>
                <c:pt idx="2367">
                  <c:v>3.2498921009999999</c:v>
                </c:pt>
                <c:pt idx="2368">
                  <c:v>3.1983812330000001</c:v>
                </c:pt>
                <c:pt idx="2369">
                  <c:v>3.2171394489999998</c:v>
                </c:pt>
                <c:pt idx="2370">
                  <c:v>3.1513764229999999</c:v>
                </c:pt>
                <c:pt idx="2371">
                  <c:v>3.2164638060000001</c:v>
                </c:pt>
                <c:pt idx="2372">
                  <c:v>3.1990594699999999</c:v>
                </c:pt>
                <c:pt idx="2373">
                  <c:v>3.172097425</c:v>
                </c:pt>
                <c:pt idx="2374">
                  <c:v>3.172097425</c:v>
                </c:pt>
                <c:pt idx="2375">
                  <c:v>3.182591087</c:v>
                </c:pt>
                <c:pt idx="2376">
                  <c:v>3.2436956960000001</c:v>
                </c:pt>
                <c:pt idx="2377">
                  <c:v>3.2729525100000001</c:v>
                </c:pt>
                <c:pt idx="2378">
                  <c:v>3.2958593409999999</c:v>
                </c:pt>
                <c:pt idx="2379">
                  <c:v>3.163123218</c:v>
                </c:pt>
                <c:pt idx="2380">
                  <c:v>3.1140496600000001</c:v>
                </c:pt>
                <c:pt idx="2381">
                  <c:v>3.1140496600000001</c:v>
                </c:pt>
                <c:pt idx="2382">
                  <c:v>3.1140496600000001</c:v>
                </c:pt>
                <c:pt idx="2383">
                  <c:v>3.1199970079999999</c:v>
                </c:pt>
                <c:pt idx="2384">
                  <c:v>3.1349727920000001</c:v>
                </c:pt>
                <c:pt idx="2385">
                  <c:v>3.1391325829999999</c:v>
                </c:pt>
                <c:pt idx="2386">
                  <c:v>3.1347545650000002</c:v>
                </c:pt>
                <c:pt idx="2387">
                  <c:v>3.1451803909999998</c:v>
                </c:pt>
                <c:pt idx="2388">
                  <c:v>3.1451803909999998</c:v>
                </c:pt>
                <c:pt idx="2389">
                  <c:v>3.1451803909999998</c:v>
                </c:pt>
                <c:pt idx="2390">
                  <c:v>3.03613198</c:v>
                </c:pt>
                <c:pt idx="2391">
                  <c:v>3.0496999420000002</c:v>
                </c:pt>
                <c:pt idx="2392">
                  <c:v>3.0267186079999999</c:v>
                </c:pt>
                <c:pt idx="2393">
                  <c:v>3.0248219980000002</c:v>
                </c:pt>
                <c:pt idx="2394">
                  <c:v>3.0372500649999998</c:v>
                </c:pt>
                <c:pt idx="2395">
                  <c:v>3.0372500649999998</c:v>
                </c:pt>
                <c:pt idx="2396">
                  <c:v>3.0473429190000001</c:v>
                </c:pt>
                <c:pt idx="2397">
                  <c:v>3.0494386690000002</c:v>
                </c:pt>
                <c:pt idx="2398">
                  <c:v>3.0469948520000001</c:v>
                </c:pt>
                <c:pt idx="2399">
                  <c:v>3.0279441820000002</c:v>
                </c:pt>
                <c:pt idx="2400">
                  <c:v>3.0028790339999998</c:v>
                </c:pt>
                <c:pt idx="2401">
                  <c:v>3.0049604749999999</c:v>
                </c:pt>
                <c:pt idx="2402">
                  <c:v>3.0049604749999999</c:v>
                </c:pt>
                <c:pt idx="2403">
                  <c:v>3.0049604749999999</c:v>
                </c:pt>
                <c:pt idx="2404">
                  <c:v>2.9862053560000001</c:v>
                </c:pt>
                <c:pt idx="2405">
                  <c:v>2.9268304139999999</c:v>
                </c:pt>
                <c:pt idx="2406">
                  <c:v>2.8195880440000001</c:v>
                </c:pt>
                <c:pt idx="2407">
                  <c:v>2.8172924749999999</c:v>
                </c:pt>
                <c:pt idx="2408">
                  <c:v>2.7927973110000002</c:v>
                </c:pt>
                <c:pt idx="2409">
                  <c:v>2.7927973110000002</c:v>
                </c:pt>
                <c:pt idx="2410">
                  <c:v>2.7927973110000002</c:v>
                </c:pt>
                <c:pt idx="2411">
                  <c:v>2.7927973110000002</c:v>
                </c:pt>
                <c:pt idx="2412">
                  <c:v>2.7636299449999999</c:v>
                </c:pt>
                <c:pt idx="2413">
                  <c:v>2.7491171049999998</c:v>
                </c:pt>
                <c:pt idx="2414">
                  <c:v>2.6892068249999999</c:v>
                </c:pt>
                <c:pt idx="2415">
                  <c:v>2.6665953679999999</c:v>
                </c:pt>
                <c:pt idx="2416">
                  <c:v>2.6665953679999999</c:v>
                </c:pt>
                <c:pt idx="2417">
                  <c:v>2.6665953679999999</c:v>
                </c:pt>
                <c:pt idx="2418">
                  <c:v>2.672929613</c:v>
                </c:pt>
                <c:pt idx="2419">
                  <c:v>2.5438298970000002</c:v>
                </c:pt>
                <c:pt idx="2420">
                  <c:v>2.5309174159999999</c:v>
                </c:pt>
                <c:pt idx="2421">
                  <c:v>2.5044982149999999</c:v>
                </c:pt>
                <c:pt idx="2422">
                  <c:v>2.4435926989999999</c:v>
                </c:pt>
                <c:pt idx="2423">
                  <c:v>2.4435926989999999</c:v>
                </c:pt>
                <c:pt idx="2424">
                  <c:v>2.4435926989999999</c:v>
                </c:pt>
                <c:pt idx="2425">
                  <c:v>2.4290833549999999</c:v>
                </c:pt>
                <c:pt idx="2426">
                  <c:v>2.472754514</c:v>
                </c:pt>
                <c:pt idx="2427">
                  <c:v>2.4925180330000001</c:v>
                </c:pt>
                <c:pt idx="2428">
                  <c:v>2.5135753109999999</c:v>
                </c:pt>
                <c:pt idx="2429">
                  <c:v>2.575976791</c:v>
                </c:pt>
                <c:pt idx="2430">
                  <c:v>2.575976791</c:v>
                </c:pt>
                <c:pt idx="2431">
                  <c:v>2.575976791</c:v>
                </c:pt>
                <c:pt idx="2432">
                  <c:v>2.5859951130000001</c:v>
                </c:pt>
                <c:pt idx="2433">
                  <c:v>2.6677747740000002</c:v>
                </c:pt>
                <c:pt idx="2434">
                  <c:v>2.6751285999999999</c:v>
                </c:pt>
                <c:pt idx="2435">
                  <c:v>2.6124009020000001</c:v>
                </c:pt>
                <c:pt idx="2436">
                  <c:v>2.6726727989999999</c:v>
                </c:pt>
                <c:pt idx="2437">
                  <c:v>2.6726727989999999</c:v>
                </c:pt>
                <c:pt idx="2438">
                  <c:v>2.6582158140000001</c:v>
                </c:pt>
                <c:pt idx="2439">
                  <c:v>2.6806624590000001</c:v>
                </c:pt>
                <c:pt idx="2440">
                  <c:v>2.684487415</c:v>
                </c:pt>
                <c:pt idx="2441">
                  <c:v>2.7021580959999998</c:v>
                </c:pt>
                <c:pt idx="2442">
                  <c:v>2.7463658720000002</c:v>
                </c:pt>
                <c:pt idx="2443">
                  <c:v>2.7335558089999998</c:v>
                </c:pt>
                <c:pt idx="2444">
                  <c:v>2.7335558089999998</c:v>
                </c:pt>
                <c:pt idx="2445">
                  <c:v>2.7378810790000001</c:v>
                </c:pt>
                <c:pt idx="2446">
                  <c:v>2.7615917190000001</c:v>
                </c:pt>
                <c:pt idx="2447">
                  <c:v>2.7644463400000001</c:v>
                </c:pt>
                <c:pt idx="2448">
                  <c:v>2.7623058970000001</c:v>
                </c:pt>
                <c:pt idx="2449">
                  <c:v>2.8152055539999998</c:v>
                </c:pt>
                <c:pt idx="2450">
                  <c:v>2.837341812</c:v>
                </c:pt>
                <c:pt idx="2451">
                  <c:v>2.837341812</c:v>
                </c:pt>
                <c:pt idx="2452">
                  <c:v>2.8311286039999999</c:v>
                </c:pt>
                <c:pt idx="2453">
                  <c:v>2.8439105470000001</c:v>
                </c:pt>
                <c:pt idx="2454">
                  <c:v>2.9611586330000002</c:v>
                </c:pt>
                <c:pt idx="2455">
                  <c:v>2.982597814</c:v>
                </c:pt>
                <c:pt idx="2456">
                  <c:v>3.147022862</c:v>
                </c:pt>
                <c:pt idx="2457">
                  <c:v>3.111752692</c:v>
                </c:pt>
                <c:pt idx="2458">
                  <c:v>3.111752692</c:v>
                </c:pt>
                <c:pt idx="2459">
                  <c:v>3.111752692</c:v>
                </c:pt>
                <c:pt idx="2460">
                  <c:v>3.111752692</c:v>
                </c:pt>
                <c:pt idx="2461">
                  <c:v>3.111752692</c:v>
                </c:pt>
                <c:pt idx="2462">
                  <c:v>3.1221173840000001</c:v>
                </c:pt>
                <c:pt idx="2463">
                  <c:v>3.064411051</c:v>
                </c:pt>
                <c:pt idx="2464">
                  <c:v>3.0705334440000001</c:v>
                </c:pt>
                <c:pt idx="2465">
                  <c:v>3.0705334440000001</c:v>
                </c:pt>
                <c:pt idx="2466">
                  <c:v>3.0705334440000001</c:v>
                </c:pt>
                <c:pt idx="2467">
                  <c:v>3.0745088580000002</c:v>
                </c:pt>
                <c:pt idx="2468">
                  <c:v>3.0745088580000002</c:v>
                </c:pt>
                <c:pt idx="2469">
                  <c:v>3.0745088580000002</c:v>
                </c:pt>
                <c:pt idx="2470">
                  <c:v>3.087448594</c:v>
                </c:pt>
                <c:pt idx="2471">
                  <c:v>3.0753561829999998</c:v>
                </c:pt>
                <c:pt idx="2472">
                  <c:v>3.0753561829999998</c:v>
                </c:pt>
                <c:pt idx="2473">
                  <c:v>3.0934140590000001</c:v>
                </c:pt>
                <c:pt idx="2474">
                  <c:v>3.0934140590000001</c:v>
                </c:pt>
                <c:pt idx="2475">
                  <c:v>3.093410478</c:v>
                </c:pt>
                <c:pt idx="2476">
                  <c:v>3.0839820649999998</c:v>
                </c:pt>
                <c:pt idx="2477">
                  <c:v>3.0718035330000002</c:v>
                </c:pt>
                <c:pt idx="2478">
                  <c:v>3.0716849910000001</c:v>
                </c:pt>
                <c:pt idx="2479">
                  <c:v>3.0716849910000001</c:v>
                </c:pt>
                <c:pt idx="2480">
                  <c:v>3.041004676</c:v>
                </c:pt>
                <c:pt idx="2481">
                  <c:v>3.041004676</c:v>
                </c:pt>
                <c:pt idx="2482">
                  <c:v>3.047217839</c:v>
                </c:pt>
                <c:pt idx="2483">
                  <c:v>3.0758522259999999</c:v>
                </c:pt>
                <c:pt idx="2484">
                  <c:v>3.1293906389999999</c:v>
                </c:pt>
                <c:pt idx="2485">
                  <c:v>3.1450455490000002</c:v>
                </c:pt>
                <c:pt idx="2486">
                  <c:v>3.1450455490000002</c:v>
                </c:pt>
                <c:pt idx="2487">
                  <c:v>3.174215314</c:v>
                </c:pt>
                <c:pt idx="2488">
                  <c:v>3.1716067429999999</c:v>
                </c:pt>
                <c:pt idx="2489">
                  <c:v>3.1381570070000002</c:v>
                </c:pt>
                <c:pt idx="2490">
                  <c:v>3.1378231759999999</c:v>
                </c:pt>
                <c:pt idx="2491">
                  <c:v>3.1412313410000001</c:v>
                </c:pt>
                <c:pt idx="2492">
                  <c:v>3.1512511839999999</c:v>
                </c:pt>
                <c:pt idx="2493">
                  <c:v>3.1512511839999999</c:v>
                </c:pt>
                <c:pt idx="2494">
                  <c:v>3.1552463899999998</c:v>
                </c:pt>
                <c:pt idx="2495">
                  <c:v>3.1478848429999999</c:v>
                </c:pt>
                <c:pt idx="2496">
                  <c:v>3.1478848429999999</c:v>
                </c:pt>
                <c:pt idx="2497">
                  <c:v>3.10143602</c:v>
                </c:pt>
                <c:pt idx="2498">
                  <c:v>3.1410881370000001</c:v>
                </c:pt>
                <c:pt idx="2499">
                  <c:v>3.122667061</c:v>
                </c:pt>
                <c:pt idx="2500">
                  <c:v>3.122667061</c:v>
                </c:pt>
                <c:pt idx="2501">
                  <c:v>3.122667061</c:v>
                </c:pt>
                <c:pt idx="2502">
                  <c:v>3.1283636559999999</c:v>
                </c:pt>
                <c:pt idx="2503">
                  <c:v>3.160937332</c:v>
                </c:pt>
                <c:pt idx="2504">
                  <c:v>3.156816165</c:v>
                </c:pt>
                <c:pt idx="2505">
                  <c:v>3.1448667760000002</c:v>
                </c:pt>
                <c:pt idx="2506">
                  <c:v>3.1267105339999999</c:v>
                </c:pt>
                <c:pt idx="2507">
                  <c:v>3.1267105339999999</c:v>
                </c:pt>
                <c:pt idx="2508">
                  <c:v>3.1173623109999999</c:v>
                </c:pt>
                <c:pt idx="2509">
                  <c:v>3.0645241470000002</c:v>
                </c:pt>
                <c:pt idx="2510">
                  <c:v>3.0671253489999999</c:v>
                </c:pt>
                <c:pt idx="2511">
                  <c:v>3.0262753390000001</c:v>
                </c:pt>
                <c:pt idx="2512">
                  <c:v>2.9317452660000001</c:v>
                </c:pt>
                <c:pt idx="2513">
                  <c:v>2.8987148199999999</c:v>
                </c:pt>
                <c:pt idx="2514">
                  <c:v>2.8987148199999999</c:v>
                </c:pt>
                <c:pt idx="2515">
                  <c:v>2.8966878889999998</c:v>
                </c:pt>
                <c:pt idx="2516">
                  <c:v>2.8844235309999999</c:v>
                </c:pt>
                <c:pt idx="2517">
                  <c:v>2.8547813660000001</c:v>
                </c:pt>
                <c:pt idx="2518">
                  <c:v>2.8869635919999999</c:v>
                </c:pt>
                <c:pt idx="2519">
                  <c:v>2.8685742510000001</c:v>
                </c:pt>
                <c:pt idx="2520">
                  <c:v>2.8685232009999999</c:v>
                </c:pt>
                <c:pt idx="2521">
                  <c:v>2.8685232009999999</c:v>
                </c:pt>
                <c:pt idx="2522">
                  <c:v>2.8923606190000002</c:v>
                </c:pt>
                <c:pt idx="2523">
                  <c:v>2.9098327679999998</c:v>
                </c:pt>
                <c:pt idx="2524">
                  <c:v>2.9302959749999999</c:v>
                </c:pt>
                <c:pt idx="2525">
                  <c:v>2.9171112369999999</c:v>
                </c:pt>
                <c:pt idx="2526">
                  <c:v>2.9232460690000002</c:v>
                </c:pt>
                <c:pt idx="2527">
                  <c:v>2.9294307960000001</c:v>
                </c:pt>
                <c:pt idx="2528">
                  <c:v>2.9294307960000001</c:v>
                </c:pt>
                <c:pt idx="2529">
                  <c:v>2.9274050749999998</c:v>
                </c:pt>
                <c:pt idx="2530">
                  <c:v>2.917174267</c:v>
                </c:pt>
                <c:pt idx="2531">
                  <c:v>2.9116393739999999</c:v>
                </c:pt>
                <c:pt idx="2532">
                  <c:v>2.903419076</c:v>
                </c:pt>
                <c:pt idx="2533">
                  <c:v>2.8894021589999999</c:v>
                </c:pt>
                <c:pt idx="2534">
                  <c:v>2.9034459539999999</c:v>
                </c:pt>
                <c:pt idx="2535">
                  <c:v>2.9034459539999999</c:v>
                </c:pt>
                <c:pt idx="2536">
                  <c:v>2.9034459539999999</c:v>
                </c:pt>
                <c:pt idx="2537">
                  <c:v>2.8891597039999999</c:v>
                </c:pt>
                <c:pt idx="2538">
                  <c:v>2.8932498660000001</c:v>
                </c:pt>
                <c:pt idx="2539">
                  <c:v>2.8483333100000001</c:v>
                </c:pt>
                <c:pt idx="2540">
                  <c:v>2.8443299899999999</c:v>
                </c:pt>
                <c:pt idx="2541">
                  <c:v>2.767261451</c:v>
                </c:pt>
                <c:pt idx="2542">
                  <c:v>2.767261451</c:v>
                </c:pt>
                <c:pt idx="2543">
                  <c:v>2.767261451</c:v>
                </c:pt>
                <c:pt idx="2544">
                  <c:v>2.7610323010000002</c:v>
                </c:pt>
                <c:pt idx="2545">
                  <c:v>2.8117219900000001</c:v>
                </c:pt>
                <c:pt idx="2546">
                  <c:v>2.8137922190000002</c:v>
                </c:pt>
                <c:pt idx="2547">
                  <c:v>2.793464052</c:v>
                </c:pt>
                <c:pt idx="2548">
                  <c:v>2.778929684</c:v>
                </c:pt>
                <c:pt idx="2549">
                  <c:v>2.778929684</c:v>
                </c:pt>
                <c:pt idx="2550">
                  <c:v>2.7728040589999998</c:v>
                </c:pt>
                <c:pt idx="2551">
                  <c:v>2.7642960369999998</c:v>
                </c:pt>
                <c:pt idx="2552">
                  <c:v>2.7633189260000002</c:v>
                </c:pt>
                <c:pt idx="2553">
                  <c:v>2.752541173</c:v>
                </c:pt>
                <c:pt idx="2554">
                  <c:v>2.7522820299999999</c:v>
                </c:pt>
                <c:pt idx="2555">
                  <c:v>2.7662442600000001</c:v>
                </c:pt>
                <c:pt idx="2556">
                  <c:v>2.7662442600000001</c:v>
                </c:pt>
                <c:pt idx="2557">
                  <c:v>2.7720415869999999</c:v>
                </c:pt>
                <c:pt idx="2558">
                  <c:v>2.8301239169999999</c:v>
                </c:pt>
                <c:pt idx="2559">
                  <c:v>2.844259573</c:v>
                </c:pt>
                <c:pt idx="2560">
                  <c:v>2.8542955189999999</c:v>
                </c:pt>
                <c:pt idx="2561">
                  <c:v>2.8566943710000001</c:v>
                </c:pt>
                <c:pt idx="2562">
                  <c:v>2.8505902820000002</c:v>
                </c:pt>
                <c:pt idx="2563">
                  <c:v>2.8505902820000002</c:v>
                </c:pt>
                <c:pt idx="2564">
                  <c:v>2.8607805879999999</c:v>
                </c:pt>
                <c:pt idx="2565">
                  <c:v>2.8578737809999999</c:v>
                </c:pt>
                <c:pt idx="2566">
                  <c:v>2.792849924</c:v>
                </c:pt>
                <c:pt idx="2567">
                  <c:v>2.7947697909999998</c:v>
                </c:pt>
                <c:pt idx="2568">
                  <c:v>2.809055989</c:v>
                </c:pt>
                <c:pt idx="2569">
                  <c:v>2.766516975</c:v>
                </c:pt>
                <c:pt idx="2570">
                  <c:v>2.766516975</c:v>
                </c:pt>
                <c:pt idx="2571">
                  <c:v>2.766758394</c:v>
                </c:pt>
                <c:pt idx="2572">
                  <c:v>2.7445211500000002</c:v>
                </c:pt>
                <c:pt idx="2573">
                  <c:v>2.622657936</c:v>
                </c:pt>
                <c:pt idx="2574">
                  <c:v>2.567095288</c:v>
                </c:pt>
                <c:pt idx="2575">
                  <c:v>2.5802718649999998</c:v>
                </c:pt>
                <c:pt idx="2576">
                  <c:v>2.5622953979999998</c:v>
                </c:pt>
                <c:pt idx="2577">
                  <c:v>2.5622953979999998</c:v>
                </c:pt>
                <c:pt idx="2578">
                  <c:v>2.572146644</c:v>
                </c:pt>
                <c:pt idx="2579">
                  <c:v>2.5721504890000002</c:v>
                </c:pt>
                <c:pt idx="2580">
                  <c:v>2.5840650360000001</c:v>
                </c:pt>
                <c:pt idx="2581">
                  <c:v>2.5437341849999999</c:v>
                </c:pt>
                <c:pt idx="2582">
                  <c:v>2.5498139719999999</c:v>
                </c:pt>
                <c:pt idx="2583">
                  <c:v>2.5497863180000002</c:v>
                </c:pt>
                <c:pt idx="2584">
                  <c:v>2.5497863180000002</c:v>
                </c:pt>
                <c:pt idx="2585">
                  <c:v>2.5497863180000002</c:v>
                </c:pt>
                <c:pt idx="2586">
                  <c:v>2.5518275479999999</c:v>
                </c:pt>
                <c:pt idx="2587">
                  <c:v>2.6214439899999999</c:v>
                </c:pt>
                <c:pt idx="2588">
                  <c:v>2.6133278940000002</c:v>
                </c:pt>
                <c:pt idx="2589">
                  <c:v>2.618577782</c:v>
                </c:pt>
                <c:pt idx="2590">
                  <c:v>2.6165497590000002</c:v>
                </c:pt>
                <c:pt idx="2591">
                  <c:v>2.6165497590000002</c:v>
                </c:pt>
                <c:pt idx="2592">
                  <c:v>2.6165497590000002</c:v>
                </c:pt>
                <c:pt idx="2593">
                  <c:v>2.6085002020000001</c:v>
                </c:pt>
                <c:pt idx="2594">
                  <c:v>2.6187496280000002</c:v>
                </c:pt>
                <c:pt idx="2595">
                  <c:v>2.654025538</c:v>
                </c:pt>
                <c:pt idx="2596">
                  <c:v>2.649664708</c:v>
                </c:pt>
                <c:pt idx="2597">
                  <c:v>2.667677684</c:v>
                </c:pt>
                <c:pt idx="2598">
                  <c:v>2.667677684</c:v>
                </c:pt>
                <c:pt idx="2599">
                  <c:v>2.667677684</c:v>
                </c:pt>
                <c:pt idx="2600">
                  <c:v>2.7138455600000002</c:v>
                </c:pt>
                <c:pt idx="2601">
                  <c:v>2.7282596739999998</c:v>
                </c:pt>
                <c:pt idx="2602">
                  <c:v>2.7480123509999999</c:v>
                </c:pt>
                <c:pt idx="2603">
                  <c:v>2.757031977</c:v>
                </c:pt>
                <c:pt idx="2604">
                  <c:v>2.8409846939999999</c:v>
                </c:pt>
                <c:pt idx="2605">
                  <c:v>2.8409846939999999</c:v>
                </c:pt>
                <c:pt idx="2606">
                  <c:v>2.8409846939999999</c:v>
                </c:pt>
                <c:pt idx="2607">
                  <c:v>2.850912643</c:v>
                </c:pt>
                <c:pt idx="2608">
                  <c:v>2.9459676099999998</c:v>
                </c:pt>
                <c:pt idx="2609">
                  <c:v>3.083209949</c:v>
                </c:pt>
                <c:pt idx="2610">
                  <c:v>3.2554395980000002</c:v>
                </c:pt>
                <c:pt idx="2611">
                  <c:v>3.3026108120000002</c:v>
                </c:pt>
                <c:pt idx="2612">
                  <c:v>3.3026108120000002</c:v>
                </c:pt>
                <c:pt idx="2613">
                  <c:v>3.3026108120000002</c:v>
                </c:pt>
                <c:pt idx="2614">
                  <c:v>3.2689942639999998</c:v>
                </c:pt>
                <c:pt idx="2615">
                  <c:v>3.3609332119999999</c:v>
                </c:pt>
                <c:pt idx="2616">
                  <c:v>3.3234397250000001</c:v>
                </c:pt>
                <c:pt idx="2617">
                  <c:v>3.2963254819999999</c:v>
                </c:pt>
                <c:pt idx="2618">
                  <c:v>3.3417764540000001</c:v>
                </c:pt>
                <c:pt idx="2619">
                  <c:v>3.3417764540000001</c:v>
                </c:pt>
                <c:pt idx="2620">
                  <c:v>3.3417764540000001</c:v>
                </c:pt>
                <c:pt idx="2621">
                  <c:v>3.3397284850000002</c:v>
                </c:pt>
                <c:pt idx="2622">
                  <c:v>3.3397284850000002</c:v>
                </c:pt>
                <c:pt idx="2623">
                  <c:v>3.2924879250000001</c:v>
                </c:pt>
                <c:pt idx="2624">
                  <c:v>3.2894225719999999</c:v>
                </c:pt>
                <c:pt idx="2625">
                  <c:v>3.2950001200000001</c:v>
                </c:pt>
                <c:pt idx="2626">
                  <c:v>3.2950001200000001</c:v>
                </c:pt>
                <c:pt idx="2627">
                  <c:v>3.2950001200000001</c:v>
                </c:pt>
                <c:pt idx="2628">
                  <c:v>3.2752844410000002</c:v>
                </c:pt>
                <c:pt idx="2629">
                  <c:v>3.2489310599999999</c:v>
                </c:pt>
                <c:pt idx="2630">
                  <c:v>3.2582925729999999</c:v>
                </c:pt>
                <c:pt idx="2631">
                  <c:v>3.1929310609999999</c:v>
                </c:pt>
                <c:pt idx="2632">
                  <c:v>3.145859154</c:v>
                </c:pt>
                <c:pt idx="2633">
                  <c:v>3.145859154</c:v>
                </c:pt>
                <c:pt idx="2634">
                  <c:v>3.1519376640000001</c:v>
                </c:pt>
                <c:pt idx="2635">
                  <c:v>3.1514328979999999</c:v>
                </c:pt>
                <c:pt idx="2636">
                  <c:v>3.1794969489999998</c:v>
                </c:pt>
                <c:pt idx="2637">
                  <c:v>3.1790314569999998</c:v>
                </c:pt>
                <c:pt idx="2638">
                  <c:v>3.191149094</c:v>
                </c:pt>
                <c:pt idx="2639">
                  <c:v>3.1729696509999998</c:v>
                </c:pt>
                <c:pt idx="2640">
                  <c:v>3.1729696509999998</c:v>
                </c:pt>
                <c:pt idx="2641">
                  <c:v>3.17282844</c:v>
                </c:pt>
                <c:pt idx="2642">
                  <c:v>3.1707946869999999</c:v>
                </c:pt>
                <c:pt idx="2643">
                  <c:v>3.1961408759999999</c:v>
                </c:pt>
                <c:pt idx="2644">
                  <c:v>3.13709214</c:v>
                </c:pt>
                <c:pt idx="2645">
                  <c:v>3.0793256310000001</c:v>
                </c:pt>
                <c:pt idx="2646">
                  <c:v>3.0773231399999998</c:v>
                </c:pt>
                <c:pt idx="2647">
                  <c:v>3.0773231399999998</c:v>
                </c:pt>
                <c:pt idx="2648">
                  <c:v>3.0692824650000001</c:v>
                </c:pt>
                <c:pt idx="2649">
                  <c:v>3.0755430719999999</c:v>
                </c:pt>
                <c:pt idx="2650">
                  <c:v>3.1019221360000002</c:v>
                </c:pt>
                <c:pt idx="2651">
                  <c:v>3.1075295270000001</c:v>
                </c:pt>
                <c:pt idx="2652">
                  <c:v>3.1075295270000001</c:v>
                </c:pt>
                <c:pt idx="2653">
                  <c:v>3.1075295270000001</c:v>
                </c:pt>
                <c:pt idx="2654">
                  <c:v>3.1075295270000001</c:v>
                </c:pt>
                <c:pt idx="2655">
                  <c:v>3.074941387</c:v>
                </c:pt>
                <c:pt idx="2656">
                  <c:v>3.0890515490000001</c:v>
                </c:pt>
                <c:pt idx="2657">
                  <c:v>3.098865092</c:v>
                </c:pt>
                <c:pt idx="2658">
                  <c:v>3.098865092</c:v>
                </c:pt>
                <c:pt idx="2659">
                  <c:v>3.0746153700000001</c:v>
                </c:pt>
                <c:pt idx="2660">
                  <c:v>3.0542849639999998</c:v>
                </c:pt>
                <c:pt idx="2661">
                  <c:v>3.0542849639999998</c:v>
                </c:pt>
                <c:pt idx="2662">
                  <c:v>3.0542849639999998</c:v>
                </c:pt>
                <c:pt idx="2663">
                  <c:v>3.0036178570000001</c:v>
                </c:pt>
                <c:pt idx="2664">
                  <c:v>2.9789966109999999</c:v>
                </c:pt>
                <c:pt idx="2665">
                  <c:v>2.9709038520000002</c:v>
                </c:pt>
                <c:pt idx="2666">
                  <c:v>2.9769700389999998</c:v>
                </c:pt>
                <c:pt idx="2667">
                  <c:v>2.9850643780000001</c:v>
                </c:pt>
                <c:pt idx="2668">
                  <c:v>2.9850643780000001</c:v>
                </c:pt>
                <c:pt idx="2669">
                  <c:v>2.9850643780000001</c:v>
                </c:pt>
                <c:pt idx="2670">
                  <c:v>2.9830397990000002</c:v>
                </c:pt>
                <c:pt idx="2671">
                  <c:v>2.9850183850000001</c:v>
                </c:pt>
                <c:pt idx="2672">
                  <c:v>2.9850183850000001</c:v>
                </c:pt>
                <c:pt idx="2673">
                  <c:v>2.9850183850000001</c:v>
                </c:pt>
                <c:pt idx="2674">
                  <c:v>2.9890639600000002</c:v>
                </c:pt>
                <c:pt idx="2675">
                  <c:v>2.9890639600000002</c:v>
                </c:pt>
                <c:pt idx="2676">
                  <c:v>2.9890639600000002</c:v>
                </c:pt>
                <c:pt idx="2677">
                  <c:v>2.9970372429999999</c:v>
                </c:pt>
                <c:pt idx="2678">
                  <c:v>2.9911636000000001</c:v>
                </c:pt>
                <c:pt idx="2679">
                  <c:v>2.9850898629999998</c:v>
                </c:pt>
                <c:pt idx="2680">
                  <c:v>2.987148785</c:v>
                </c:pt>
                <c:pt idx="2681">
                  <c:v>2.9853703660000002</c:v>
                </c:pt>
                <c:pt idx="2682">
                  <c:v>2.9853703660000002</c:v>
                </c:pt>
                <c:pt idx="2683">
                  <c:v>2.9932296840000001</c:v>
                </c:pt>
                <c:pt idx="2684">
                  <c:v>2.9892454439999998</c:v>
                </c:pt>
                <c:pt idx="2685">
                  <c:v>2.9790539049999998</c:v>
                </c:pt>
                <c:pt idx="2686">
                  <c:v>2.9830577260000002</c:v>
                </c:pt>
                <c:pt idx="2687">
                  <c:v>2.9852784579999998</c:v>
                </c:pt>
                <c:pt idx="2688">
                  <c:v>2.9798401299999999</c:v>
                </c:pt>
                <c:pt idx="2689">
                  <c:v>2.9798401299999999</c:v>
                </c:pt>
                <c:pt idx="2690">
                  <c:v>2.9783492800000002</c:v>
                </c:pt>
                <c:pt idx="2691">
                  <c:v>2.9763392720000001</c:v>
                </c:pt>
                <c:pt idx="2692">
                  <c:v>2.980402378</c:v>
                </c:pt>
                <c:pt idx="2693">
                  <c:v>2.9427898610000001</c:v>
                </c:pt>
                <c:pt idx="2694">
                  <c:v>2.9363309229999999</c:v>
                </c:pt>
                <c:pt idx="2695">
                  <c:v>2.9624264760000001</c:v>
                </c:pt>
                <c:pt idx="2696">
                  <c:v>2.9624264760000001</c:v>
                </c:pt>
                <c:pt idx="2697">
                  <c:v>2.9627195780000002</c:v>
                </c:pt>
                <c:pt idx="2698">
                  <c:v>2.9826313889999998</c:v>
                </c:pt>
                <c:pt idx="2699">
                  <c:v>2.9506696190000001</c:v>
                </c:pt>
                <c:pt idx="2700">
                  <c:v>2.9422095170000002</c:v>
                </c:pt>
                <c:pt idx="2701">
                  <c:v>3.0004172069999999</c:v>
                </c:pt>
                <c:pt idx="2702">
                  <c:v>3.0004172069999999</c:v>
                </c:pt>
                <c:pt idx="2703">
                  <c:v>3.0004172069999999</c:v>
                </c:pt>
                <c:pt idx="2704">
                  <c:v>3.020611368</c:v>
                </c:pt>
                <c:pt idx="2705">
                  <c:v>3.0198949530000001</c:v>
                </c:pt>
                <c:pt idx="2706">
                  <c:v>3.024445359</c:v>
                </c:pt>
                <c:pt idx="2707">
                  <c:v>3.052707507</c:v>
                </c:pt>
                <c:pt idx="2708">
                  <c:v>3.0686923180000001</c:v>
                </c:pt>
                <c:pt idx="2709">
                  <c:v>3.0949251439999999</c:v>
                </c:pt>
                <c:pt idx="2710">
                  <c:v>3.0949251439999999</c:v>
                </c:pt>
                <c:pt idx="2711">
                  <c:v>3.0949251439999999</c:v>
                </c:pt>
                <c:pt idx="2712">
                  <c:v>3.1112757759999998</c:v>
                </c:pt>
                <c:pt idx="2713">
                  <c:v>3.1136639810000002</c:v>
                </c:pt>
                <c:pt idx="2714">
                  <c:v>3.1096114909999999</c:v>
                </c:pt>
                <c:pt idx="2715">
                  <c:v>3.0952834710000001</c:v>
                </c:pt>
                <c:pt idx="2716">
                  <c:v>3.0673266959999999</c:v>
                </c:pt>
                <c:pt idx="2717">
                  <c:v>3.0673266959999999</c:v>
                </c:pt>
                <c:pt idx="2718">
                  <c:v>3.0673266959999999</c:v>
                </c:pt>
                <c:pt idx="2719">
                  <c:v>3.0094743880000001</c:v>
                </c:pt>
                <c:pt idx="2720">
                  <c:v>2.980636042</c:v>
                </c:pt>
                <c:pt idx="2721">
                  <c:v>2.95899424</c:v>
                </c:pt>
                <c:pt idx="2722">
                  <c:v>2.9447410220000001</c:v>
                </c:pt>
                <c:pt idx="2723">
                  <c:v>2.9487388860000001</c:v>
                </c:pt>
                <c:pt idx="2724">
                  <c:v>2.9487388860000001</c:v>
                </c:pt>
                <c:pt idx="2725">
                  <c:v>2.9086976249999998</c:v>
                </c:pt>
                <c:pt idx="2726">
                  <c:v>2.8099853000000001</c:v>
                </c:pt>
                <c:pt idx="2727">
                  <c:v>2.754521971</c:v>
                </c:pt>
                <c:pt idx="2728">
                  <c:v>2.7883447640000001</c:v>
                </c:pt>
                <c:pt idx="2729">
                  <c:v>2.8004340619999999</c:v>
                </c:pt>
                <c:pt idx="2730">
                  <c:v>2.8105455080000001</c:v>
                </c:pt>
                <c:pt idx="2731">
                  <c:v>2.8105455080000001</c:v>
                </c:pt>
                <c:pt idx="2732">
                  <c:v>2.8206291540000001</c:v>
                </c:pt>
                <c:pt idx="2733">
                  <c:v>2.8226060020000001</c:v>
                </c:pt>
                <c:pt idx="2734">
                  <c:v>2.8300532189999998</c:v>
                </c:pt>
                <c:pt idx="2735">
                  <c:v>2.8124995570000002</c:v>
                </c:pt>
                <c:pt idx="2736">
                  <c:v>2.8084585130000002</c:v>
                </c:pt>
                <c:pt idx="2737">
                  <c:v>2.8084585130000002</c:v>
                </c:pt>
                <c:pt idx="2738">
                  <c:v>2.8084585130000002</c:v>
                </c:pt>
                <c:pt idx="2739">
                  <c:v>2.786487213</c:v>
                </c:pt>
                <c:pt idx="2740">
                  <c:v>2.8175388510000001</c:v>
                </c:pt>
                <c:pt idx="2741">
                  <c:v>2.8590148169999998</c:v>
                </c:pt>
                <c:pt idx="2742">
                  <c:v>2.896806996</c:v>
                </c:pt>
                <c:pt idx="2743">
                  <c:v>2.912505973</c:v>
                </c:pt>
                <c:pt idx="2744">
                  <c:v>2.9226349370000002</c:v>
                </c:pt>
                <c:pt idx="2745">
                  <c:v>2.9226349370000002</c:v>
                </c:pt>
                <c:pt idx="2746">
                  <c:v>2.9226349370000002</c:v>
                </c:pt>
                <c:pt idx="2747">
                  <c:v>2.9245212359999999</c:v>
                </c:pt>
                <c:pt idx="2748">
                  <c:v>2.9232549130000001</c:v>
                </c:pt>
                <c:pt idx="2749">
                  <c:v>2.9293337419999999</c:v>
                </c:pt>
                <c:pt idx="2750">
                  <c:v>2.921303312</c:v>
                </c:pt>
                <c:pt idx="2751">
                  <c:v>2.9072652489999999</c:v>
                </c:pt>
                <c:pt idx="2752">
                  <c:v>2.9072652489999999</c:v>
                </c:pt>
                <c:pt idx="2753">
                  <c:v>2.8974517070000001</c:v>
                </c:pt>
                <c:pt idx="2754">
                  <c:v>2.8001450970000001</c:v>
                </c:pt>
                <c:pt idx="2755">
                  <c:v>2.7324931079999999</c:v>
                </c:pt>
                <c:pt idx="2756">
                  <c:v>2.7243434789999998</c:v>
                </c:pt>
                <c:pt idx="2757">
                  <c:v>2.7280887319999998</c:v>
                </c:pt>
                <c:pt idx="2758">
                  <c:v>2.7221486509999999</c:v>
                </c:pt>
                <c:pt idx="2759">
                  <c:v>2.7221486509999999</c:v>
                </c:pt>
                <c:pt idx="2760">
                  <c:v>2.7221486509999999</c:v>
                </c:pt>
                <c:pt idx="2761">
                  <c:v>2.718124977</c:v>
                </c:pt>
                <c:pt idx="2762">
                  <c:v>2.7359081700000001</c:v>
                </c:pt>
                <c:pt idx="2763">
                  <c:v>2.7820113640000002</c:v>
                </c:pt>
                <c:pt idx="2764">
                  <c:v>2.7820113640000002</c:v>
                </c:pt>
                <c:pt idx="2765">
                  <c:v>2.8093321009999999</c:v>
                </c:pt>
                <c:pt idx="2766">
                  <c:v>2.8093321009999999</c:v>
                </c:pt>
                <c:pt idx="2767">
                  <c:v>2.8293548679999998</c:v>
                </c:pt>
                <c:pt idx="2768">
                  <c:v>2.8174938040000002</c:v>
                </c:pt>
                <c:pt idx="2769">
                  <c:v>2.7682060979999998</c:v>
                </c:pt>
                <c:pt idx="2770">
                  <c:v>2.7662480020000002</c:v>
                </c:pt>
                <c:pt idx="2771">
                  <c:v>2.7961780959999998</c:v>
                </c:pt>
                <c:pt idx="2772">
                  <c:v>2.8018627170000001</c:v>
                </c:pt>
                <c:pt idx="2773">
                  <c:v>2.8018627170000001</c:v>
                </c:pt>
                <c:pt idx="2774">
                  <c:v>2.8018627170000001</c:v>
                </c:pt>
                <c:pt idx="2775">
                  <c:v>2.7957411790000002</c:v>
                </c:pt>
                <c:pt idx="2776">
                  <c:v>2.7977567589999999</c:v>
                </c:pt>
                <c:pt idx="2777">
                  <c:v>2.7978073399999999</c:v>
                </c:pt>
                <c:pt idx="2778">
                  <c:v>2.788727518</c:v>
                </c:pt>
                <c:pt idx="2779">
                  <c:v>2.7867127260000002</c:v>
                </c:pt>
                <c:pt idx="2780">
                  <c:v>2.7867127260000002</c:v>
                </c:pt>
                <c:pt idx="2781">
                  <c:v>2.7867127260000002</c:v>
                </c:pt>
                <c:pt idx="2782">
                  <c:v>2.7784358400000002</c:v>
                </c:pt>
                <c:pt idx="2783">
                  <c:v>2.7844766669999998</c:v>
                </c:pt>
                <c:pt idx="2784">
                  <c:v>2.8185558949999998</c:v>
                </c:pt>
                <c:pt idx="2785">
                  <c:v>2.6810906370000001</c:v>
                </c:pt>
                <c:pt idx="2786">
                  <c:v>2.7072113170000001</c:v>
                </c:pt>
                <c:pt idx="2787">
                  <c:v>2.7072113170000001</c:v>
                </c:pt>
                <c:pt idx="2788">
                  <c:v>2.7172754239999999</c:v>
                </c:pt>
                <c:pt idx="2789">
                  <c:v>2.7155461939999999</c:v>
                </c:pt>
                <c:pt idx="2790">
                  <c:v>2.7256232520000001</c:v>
                </c:pt>
                <c:pt idx="2791">
                  <c:v>2.8097989750000001</c:v>
                </c:pt>
                <c:pt idx="2792">
                  <c:v>2.8036816779999998</c:v>
                </c:pt>
                <c:pt idx="2793">
                  <c:v>2.795668965</c:v>
                </c:pt>
                <c:pt idx="2794">
                  <c:v>2.795668965</c:v>
                </c:pt>
                <c:pt idx="2795">
                  <c:v>2.795668965</c:v>
                </c:pt>
                <c:pt idx="2796">
                  <c:v>2.7855978229999998</c:v>
                </c:pt>
                <c:pt idx="2797">
                  <c:v>2.8135074960000002</c:v>
                </c:pt>
                <c:pt idx="2798">
                  <c:v>2.8155250500000002</c:v>
                </c:pt>
                <c:pt idx="2799">
                  <c:v>2.823541471</c:v>
                </c:pt>
                <c:pt idx="2800">
                  <c:v>2.801697377</c:v>
                </c:pt>
                <c:pt idx="2801">
                  <c:v>2.801697377</c:v>
                </c:pt>
                <c:pt idx="2802">
                  <c:v>2.801697377</c:v>
                </c:pt>
                <c:pt idx="2803">
                  <c:v>2.7704744290000001</c:v>
                </c:pt>
                <c:pt idx="2804">
                  <c:v>2.8043521500000002</c:v>
                </c:pt>
                <c:pt idx="2805">
                  <c:v>2.808390819</c:v>
                </c:pt>
                <c:pt idx="2806">
                  <c:v>2.818451161</c:v>
                </c:pt>
                <c:pt idx="2807">
                  <c:v>2.835579214</c:v>
                </c:pt>
                <c:pt idx="2808">
                  <c:v>2.835579214</c:v>
                </c:pt>
                <c:pt idx="2809">
                  <c:v>2.835579214</c:v>
                </c:pt>
                <c:pt idx="2810">
                  <c:v>2.855637743</c:v>
                </c:pt>
                <c:pt idx="2811">
                  <c:v>2.8657889719999998</c:v>
                </c:pt>
                <c:pt idx="2812">
                  <c:v>2.8698405500000002</c:v>
                </c:pt>
                <c:pt idx="2813">
                  <c:v>2.877948478</c:v>
                </c:pt>
                <c:pt idx="2814">
                  <c:v>2.9085215880000002</c:v>
                </c:pt>
                <c:pt idx="2815">
                  <c:v>2.9085215880000002</c:v>
                </c:pt>
                <c:pt idx="2816">
                  <c:v>2.9085215880000002</c:v>
                </c:pt>
                <c:pt idx="2817">
                  <c:v>2.9085215880000002</c:v>
                </c:pt>
                <c:pt idx="2818">
                  <c:v>2.7982513789999999</c:v>
                </c:pt>
                <c:pt idx="2819">
                  <c:v>2.8002682509999999</c:v>
                </c:pt>
                <c:pt idx="2820">
                  <c:v>2.7881625240000001</c:v>
                </c:pt>
                <c:pt idx="2821">
                  <c:v>2.7861484139999999</c:v>
                </c:pt>
                <c:pt idx="2822">
                  <c:v>2.7861484139999999</c:v>
                </c:pt>
                <c:pt idx="2823">
                  <c:v>2.7861484139999999</c:v>
                </c:pt>
                <c:pt idx="2824">
                  <c:v>2.7861484139999999</c:v>
                </c:pt>
                <c:pt idx="2825">
                  <c:v>2.7861484139999999</c:v>
                </c:pt>
                <c:pt idx="2826">
                  <c:v>2.7704194129999999</c:v>
                </c:pt>
                <c:pt idx="2827">
                  <c:v>2.7599630319999999</c:v>
                </c:pt>
                <c:pt idx="2828">
                  <c:v>2.774179347</c:v>
                </c:pt>
                <c:pt idx="2829">
                  <c:v>2.774179347</c:v>
                </c:pt>
                <c:pt idx="2830">
                  <c:v>2.774179347</c:v>
                </c:pt>
                <c:pt idx="2831">
                  <c:v>2.8047571950000001</c:v>
                </c:pt>
                <c:pt idx="2832">
                  <c:v>2.8067756479999999</c:v>
                </c:pt>
                <c:pt idx="2833">
                  <c:v>2.8127918900000002</c:v>
                </c:pt>
                <c:pt idx="2834">
                  <c:v>2.805722593</c:v>
                </c:pt>
                <c:pt idx="2835">
                  <c:v>2.8178344989999999</c:v>
                </c:pt>
                <c:pt idx="2836">
                  <c:v>2.8178344989999999</c:v>
                </c:pt>
                <c:pt idx="2837">
                  <c:v>2.8178344989999999</c:v>
                </c:pt>
                <c:pt idx="2838">
                  <c:v>2.7812626479999998</c:v>
                </c:pt>
                <c:pt idx="2839">
                  <c:v>2.8277911609999999</c:v>
                </c:pt>
                <c:pt idx="2840">
                  <c:v>2.8755522899999999</c:v>
                </c:pt>
                <c:pt idx="2841">
                  <c:v>2.9258186959999999</c:v>
                </c:pt>
                <c:pt idx="2842">
                  <c:v>2.8618918099999999</c:v>
                </c:pt>
                <c:pt idx="2843">
                  <c:v>2.8618918099999999</c:v>
                </c:pt>
                <c:pt idx="2844">
                  <c:v>2.84350418</c:v>
                </c:pt>
                <c:pt idx="2845">
                  <c:v>2.6653943899999999</c:v>
                </c:pt>
                <c:pt idx="2846">
                  <c:v>2.662692056</c:v>
                </c:pt>
                <c:pt idx="2847">
                  <c:v>2.7148364840000001</c:v>
                </c:pt>
                <c:pt idx="2848">
                  <c:v>2.7448395759999999</c:v>
                </c:pt>
                <c:pt idx="2849">
                  <c:v>2.765615285</c:v>
                </c:pt>
                <c:pt idx="2850">
                  <c:v>2.765615285</c:v>
                </c:pt>
                <c:pt idx="2851">
                  <c:v>2.765615285</c:v>
                </c:pt>
                <c:pt idx="2852">
                  <c:v>2.7137840199999999</c:v>
                </c:pt>
                <c:pt idx="2853">
                  <c:v>2.717523092</c:v>
                </c:pt>
                <c:pt idx="2854">
                  <c:v>2.7075618590000001</c:v>
                </c:pt>
                <c:pt idx="2855">
                  <c:v>2.7464225249999998</c:v>
                </c:pt>
                <c:pt idx="2856">
                  <c:v>2.754892994</c:v>
                </c:pt>
                <c:pt idx="2857">
                  <c:v>2.754892994</c:v>
                </c:pt>
                <c:pt idx="2858">
                  <c:v>2.754892994</c:v>
                </c:pt>
                <c:pt idx="2859">
                  <c:v>2.7676002689999999</c:v>
                </c:pt>
                <c:pt idx="2860">
                  <c:v>2.7748257170000001</c:v>
                </c:pt>
                <c:pt idx="2861">
                  <c:v>2.7871412480000002</c:v>
                </c:pt>
                <c:pt idx="2862">
                  <c:v>2.8254978999999998</c:v>
                </c:pt>
                <c:pt idx="2863">
                  <c:v>2.8157556590000001</c:v>
                </c:pt>
                <c:pt idx="2864">
                  <c:v>2.8157556590000001</c:v>
                </c:pt>
                <c:pt idx="2865">
                  <c:v>2.8118136069999999</c:v>
                </c:pt>
                <c:pt idx="2866">
                  <c:v>2.803002808</c:v>
                </c:pt>
                <c:pt idx="2867">
                  <c:v>2.7951329519999999</c:v>
                </c:pt>
                <c:pt idx="2868">
                  <c:v>2.7711220249999999</c:v>
                </c:pt>
                <c:pt idx="2869">
                  <c:v>2.7418513340000001</c:v>
                </c:pt>
                <c:pt idx="2870">
                  <c:v>2.6923530960000002</c:v>
                </c:pt>
                <c:pt idx="2871">
                  <c:v>2.6923530960000002</c:v>
                </c:pt>
                <c:pt idx="2872">
                  <c:v>2.7004170429999999</c:v>
                </c:pt>
                <c:pt idx="2873">
                  <c:v>2.682153569</c:v>
                </c:pt>
                <c:pt idx="2874">
                  <c:v>2.6840549739999999</c:v>
                </c:pt>
                <c:pt idx="2875">
                  <c:v>2.686192632</c:v>
                </c:pt>
                <c:pt idx="2876">
                  <c:v>2.6741625170000001</c:v>
                </c:pt>
                <c:pt idx="2877">
                  <c:v>2.5155041979999999</c:v>
                </c:pt>
                <c:pt idx="2878">
                  <c:v>2.5155041979999999</c:v>
                </c:pt>
                <c:pt idx="2879">
                  <c:v>2.5195211159999999</c:v>
                </c:pt>
                <c:pt idx="2880">
                  <c:v>2.5218084140000001</c:v>
                </c:pt>
                <c:pt idx="2881">
                  <c:v>2.4559601710000001</c:v>
                </c:pt>
                <c:pt idx="2882">
                  <c:v>2.4327808869999998</c:v>
                </c:pt>
                <c:pt idx="2883">
                  <c:v>2.4649144550000002</c:v>
                </c:pt>
                <c:pt idx="2884">
                  <c:v>2.487085902</c:v>
                </c:pt>
                <c:pt idx="2885">
                  <c:v>2.487085902</c:v>
                </c:pt>
                <c:pt idx="2886">
                  <c:v>2.487085902</c:v>
                </c:pt>
                <c:pt idx="2887">
                  <c:v>2.47866725</c:v>
                </c:pt>
                <c:pt idx="2888">
                  <c:v>2.4847836210000001</c:v>
                </c:pt>
                <c:pt idx="2889">
                  <c:v>2.5032106120000002</c:v>
                </c:pt>
                <c:pt idx="2890">
                  <c:v>2.5153655339999998</c:v>
                </c:pt>
                <c:pt idx="2891">
                  <c:v>2.529576053</c:v>
                </c:pt>
                <c:pt idx="2892">
                  <c:v>2.529576053</c:v>
                </c:pt>
                <c:pt idx="2893">
                  <c:v>2.529576053</c:v>
                </c:pt>
                <c:pt idx="2894">
                  <c:v>2.5474073189999999</c:v>
                </c:pt>
                <c:pt idx="2895">
                  <c:v>2.551623738</c:v>
                </c:pt>
                <c:pt idx="2896">
                  <c:v>2.564160029</c:v>
                </c:pt>
                <c:pt idx="2897">
                  <c:v>2.5658591909999999</c:v>
                </c:pt>
                <c:pt idx="2898">
                  <c:v>2.55982625</c:v>
                </c:pt>
                <c:pt idx="2899">
                  <c:v>2.55982625</c:v>
                </c:pt>
                <c:pt idx="2900">
                  <c:v>2.55982625</c:v>
                </c:pt>
                <c:pt idx="2901">
                  <c:v>2.5476005559999999</c:v>
                </c:pt>
                <c:pt idx="2902">
                  <c:v>2.5496790100000002</c:v>
                </c:pt>
                <c:pt idx="2903">
                  <c:v>2.545608262</c:v>
                </c:pt>
                <c:pt idx="2904">
                  <c:v>2.529281331</c:v>
                </c:pt>
                <c:pt idx="2905">
                  <c:v>2.4656706850000001</c:v>
                </c:pt>
                <c:pt idx="2906">
                  <c:v>2.4656706850000001</c:v>
                </c:pt>
                <c:pt idx="2907">
                  <c:v>2.4656706850000001</c:v>
                </c:pt>
                <c:pt idx="2908">
                  <c:v>2.5001392670000002</c:v>
                </c:pt>
                <c:pt idx="2909">
                  <c:v>2.4586039839999998</c:v>
                </c:pt>
                <c:pt idx="2910">
                  <c:v>2.432883141</c:v>
                </c:pt>
                <c:pt idx="2911">
                  <c:v>2.439013417</c:v>
                </c:pt>
                <c:pt idx="2912">
                  <c:v>2.448996626</c:v>
                </c:pt>
                <c:pt idx="2913">
                  <c:v>2.448996626</c:v>
                </c:pt>
                <c:pt idx="2914">
                  <c:v>2.448996626</c:v>
                </c:pt>
                <c:pt idx="2915">
                  <c:v>2.4448749909999998</c:v>
                </c:pt>
                <c:pt idx="2916">
                  <c:v>2.4415746450000002</c:v>
                </c:pt>
                <c:pt idx="2917">
                  <c:v>2.4598933039999999</c:v>
                </c:pt>
                <c:pt idx="2918">
                  <c:v>2.462063015</c:v>
                </c:pt>
                <c:pt idx="2919">
                  <c:v>2.4579418300000002</c:v>
                </c:pt>
                <c:pt idx="2920">
                  <c:v>2.4579418300000002</c:v>
                </c:pt>
                <c:pt idx="2921">
                  <c:v>2.4487291139999998</c:v>
                </c:pt>
                <c:pt idx="2922">
                  <c:v>2.4490808899999998</c:v>
                </c:pt>
                <c:pt idx="2923">
                  <c:v>2.4638244839999999</c:v>
                </c:pt>
                <c:pt idx="2924">
                  <c:v>2.4635012129999998</c:v>
                </c:pt>
                <c:pt idx="2925">
                  <c:v>2.456437228</c:v>
                </c:pt>
                <c:pt idx="2926">
                  <c:v>2.4646335480000001</c:v>
                </c:pt>
                <c:pt idx="2927">
                  <c:v>2.4646335480000001</c:v>
                </c:pt>
                <c:pt idx="2928">
                  <c:v>2.4646335480000001</c:v>
                </c:pt>
                <c:pt idx="2929">
                  <c:v>2.4925328630000001</c:v>
                </c:pt>
                <c:pt idx="2930">
                  <c:v>2.522615863</c:v>
                </c:pt>
                <c:pt idx="2931">
                  <c:v>2.5367480050000002</c:v>
                </c:pt>
                <c:pt idx="2932">
                  <c:v>2.5505973910000002</c:v>
                </c:pt>
                <c:pt idx="2933">
                  <c:v>2.5670025409999999</c:v>
                </c:pt>
                <c:pt idx="2934">
                  <c:v>2.5670025409999999</c:v>
                </c:pt>
                <c:pt idx="2935">
                  <c:v>2.5098273120000001</c:v>
                </c:pt>
                <c:pt idx="2936">
                  <c:v>2.4793898460000001</c:v>
                </c:pt>
                <c:pt idx="2937">
                  <c:v>2.4628957090000001</c:v>
                </c:pt>
                <c:pt idx="2938">
                  <c:v>2.449349829</c:v>
                </c:pt>
                <c:pt idx="2939">
                  <c:v>2.4291462859999999</c:v>
                </c:pt>
                <c:pt idx="2940">
                  <c:v>2.4382323709999998</c:v>
                </c:pt>
                <c:pt idx="2941">
                  <c:v>2.4382323709999998</c:v>
                </c:pt>
                <c:pt idx="2942">
                  <c:v>2.4421786179999998</c:v>
                </c:pt>
                <c:pt idx="2943">
                  <c:v>2.4543016899999999</c:v>
                </c:pt>
                <c:pt idx="2944">
                  <c:v>2.4620095289999999</c:v>
                </c:pt>
                <c:pt idx="2945">
                  <c:v>2.4950958380000001</c:v>
                </c:pt>
                <c:pt idx="2946">
                  <c:v>2.5012126729999999</c:v>
                </c:pt>
                <c:pt idx="2947">
                  <c:v>2.4810407109999999</c:v>
                </c:pt>
                <c:pt idx="2948">
                  <c:v>2.4810407109999999</c:v>
                </c:pt>
                <c:pt idx="2949">
                  <c:v>2.4810407109999999</c:v>
                </c:pt>
                <c:pt idx="2950">
                  <c:v>2.4791203739999998</c:v>
                </c:pt>
                <c:pt idx="2951">
                  <c:v>2.4673592040000001</c:v>
                </c:pt>
                <c:pt idx="2952">
                  <c:v>2.4696346199999999</c:v>
                </c:pt>
                <c:pt idx="2953">
                  <c:v>2.4401979649999999</c:v>
                </c:pt>
                <c:pt idx="2954">
                  <c:v>2.449975781</c:v>
                </c:pt>
                <c:pt idx="2955">
                  <c:v>2.449975781</c:v>
                </c:pt>
                <c:pt idx="2956">
                  <c:v>2.449975781</c:v>
                </c:pt>
                <c:pt idx="2957">
                  <c:v>2.4499531980000002</c:v>
                </c:pt>
                <c:pt idx="2958">
                  <c:v>2.4497911399999999</c:v>
                </c:pt>
                <c:pt idx="2959">
                  <c:v>2.4521718770000001</c:v>
                </c:pt>
                <c:pt idx="2960">
                  <c:v>2.4502349780000001</c:v>
                </c:pt>
                <c:pt idx="2961">
                  <c:v>2.4703822870000001</c:v>
                </c:pt>
                <c:pt idx="2962">
                  <c:v>2.4703822870000001</c:v>
                </c:pt>
                <c:pt idx="2963">
                  <c:v>2.4703822870000001</c:v>
                </c:pt>
                <c:pt idx="2964">
                  <c:v>2.520458927</c:v>
                </c:pt>
                <c:pt idx="2965">
                  <c:v>2.534735655</c:v>
                </c:pt>
                <c:pt idx="2966">
                  <c:v>2.5345734700000002</c:v>
                </c:pt>
                <c:pt idx="2967">
                  <c:v>2.5440673770000002</c:v>
                </c:pt>
                <c:pt idx="2968">
                  <c:v>2.5218945640000001</c:v>
                </c:pt>
                <c:pt idx="2969">
                  <c:v>2.5218945640000001</c:v>
                </c:pt>
                <c:pt idx="2970">
                  <c:v>2.5218945640000001</c:v>
                </c:pt>
                <c:pt idx="2971">
                  <c:v>2.5828513019999999</c:v>
                </c:pt>
                <c:pt idx="2972">
                  <c:v>2.5884038330000001</c:v>
                </c:pt>
                <c:pt idx="2973">
                  <c:v>2.5846510120000001</c:v>
                </c:pt>
                <c:pt idx="2974">
                  <c:v>2.5946143099999999</c:v>
                </c:pt>
                <c:pt idx="2975">
                  <c:v>2.5751986040000001</c:v>
                </c:pt>
                <c:pt idx="2976">
                  <c:v>2.5751986040000001</c:v>
                </c:pt>
                <c:pt idx="2977">
                  <c:v>2.5751986040000001</c:v>
                </c:pt>
                <c:pt idx="2978">
                  <c:v>2.5745503959999998</c:v>
                </c:pt>
                <c:pt idx="2979">
                  <c:v>2.5745503959999998</c:v>
                </c:pt>
                <c:pt idx="2980">
                  <c:v>2.5745892819999998</c:v>
                </c:pt>
                <c:pt idx="2981">
                  <c:v>2.5762743289999999</c:v>
                </c:pt>
                <c:pt idx="2982">
                  <c:v>2.5742949199999998</c:v>
                </c:pt>
                <c:pt idx="2983">
                  <c:v>2.5742949199999998</c:v>
                </c:pt>
                <c:pt idx="2984">
                  <c:v>2.5742949199999998</c:v>
                </c:pt>
                <c:pt idx="2985">
                  <c:v>2.5366608479999999</c:v>
                </c:pt>
                <c:pt idx="2986">
                  <c:v>2.5392403840000002</c:v>
                </c:pt>
                <c:pt idx="2987">
                  <c:v>2.5391657190000001</c:v>
                </c:pt>
                <c:pt idx="2988">
                  <c:v>2.533176799</c:v>
                </c:pt>
                <c:pt idx="2989">
                  <c:v>2.5332637760000001</c:v>
                </c:pt>
                <c:pt idx="2990">
                  <c:v>2.5332637760000001</c:v>
                </c:pt>
                <c:pt idx="2991">
                  <c:v>2.5332637760000001</c:v>
                </c:pt>
                <c:pt idx="2992">
                  <c:v>2.5308633070000002</c:v>
                </c:pt>
                <c:pt idx="2993">
                  <c:v>2.5348364440000002</c:v>
                </c:pt>
                <c:pt idx="2994">
                  <c:v>2.526824789</c:v>
                </c:pt>
                <c:pt idx="2995">
                  <c:v>2.5723974620000001</c:v>
                </c:pt>
                <c:pt idx="2996">
                  <c:v>2.5240158579999998</c:v>
                </c:pt>
                <c:pt idx="2997">
                  <c:v>2.5240158579999998</c:v>
                </c:pt>
                <c:pt idx="2998">
                  <c:v>2.561042788</c:v>
                </c:pt>
                <c:pt idx="2999">
                  <c:v>2.5704108790000002</c:v>
                </c:pt>
                <c:pt idx="3000">
                  <c:v>2.6022721720000002</c:v>
                </c:pt>
                <c:pt idx="3001">
                  <c:v>2.6141164510000001</c:v>
                </c:pt>
                <c:pt idx="3002">
                  <c:v>2.581633455</c:v>
                </c:pt>
                <c:pt idx="3003">
                  <c:v>2.5736698370000002</c:v>
                </c:pt>
                <c:pt idx="3004">
                  <c:v>2.5736698370000002</c:v>
                </c:pt>
                <c:pt idx="3005">
                  <c:v>2.5736698370000002</c:v>
                </c:pt>
                <c:pt idx="3006">
                  <c:v>2.5733651649999998</c:v>
                </c:pt>
                <c:pt idx="3007">
                  <c:v>2.5871659920000001</c:v>
                </c:pt>
                <c:pt idx="3008">
                  <c:v>2.5888008810000001</c:v>
                </c:pt>
                <c:pt idx="3009">
                  <c:v>2.590810775</c:v>
                </c:pt>
                <c:pt idx="3010">
                  <c:v>2.5888480660000002</c:v>
                </c:pt>
                <c:pt idx="3011">
                  <c:v>2.5888480660000002</c:v>
                </c:pt>
                <c:pt idx="3012">
                  <c:v>2.5888480660000002</c:v>
                </c:pt>
                <c:pt idx="3013">
                  <c:v>2.620318143</c:v>
                </c:pt>
                <c:pt idx="3014">
                  <c:v>2.6257993380000002</c:v>
                </c:pt>
                <c:pt idx="3015">
                  <c:v>2.639794041</c:v>
                </c:pt>
                <c:pt idx="3016">
                  <c:v>2.6518796060000001</c:v>
                </c:pt>
                <c:pt idx="3017">
                  <c:v>2.669151667</c:v>
                </c:pt>
                <c:pt idx="3018">
                  <c:v>2.669151667</c:v>
                </c:pt>
                <c:pt idx="3019">
                  <c:v>2.669151667</c:v>
                </c:pt>
                <c:pt idx="3020">
                  <c:v>2.6924639730000002</c:v>
                </c:pt>
                <c:pt idx="3021">
                  <c:v>2.6880984419999998</c:v>
                </c:pt>
                <c:pt idx="3022">
                  <c:v>2.6939285160000002</c:v>
                </c:pt>
                <c:pt idx="3023">
                  <c:v>2.7098523050000001</c:v>
                </c:pt>
                <c:pt idx="3024">
                  <c:v>2.7268336560000002</c:v>
                </c:pt>
                <c:pt idx="3025">
                  <c:v>2.7268336560000002</c:v>
                </c:pt>
                <c:pt idx="3026">
                  <c:v>2.7268336560000002</c:v>
                </c:pt>
                <c:pt idx="3027">
                  <c:v>2.7268643080000001</c:v>
                </c:pt>
                <c:pt idx="3028">
                  <c:v>2.7189970429999999</c:v>
                </c:pt>
                <c:pt idx="3029">
                  <c:v>2.804168384</c:v>
                </c:pt>
                <c:pt idx="3030">
                  <c:v>2.822057257</c:v>
                </c:pt>
                <c:pt idx="3031">
                  <c:v>2.8342851979999999</c:v>
                </c:pt>
                <c:pt idx="3032">
                  <c:v>2.8342851979999999</c:v>
                </c:pt>
                <c:pt idx="3033">
                  <c:v>2.8342851979999999</c:v>
                </c:pt>
                <c:pt idx="3034">
                  <c:v>2.833473261</c:v>
                </c:pt>
                <c:pt idx="3035">
                  <c:v>2.833473261</c:v>
                </c:pt>
                <c:pt idx="3036">
                  <c:v>2.8323215259999999</c:v>
                </c:pt>
                <c:pt idx="3037">
                  <c:v>2.8181118280000002</c:v>
                </c:pt>
                <c:pt idx="3038">
                  <c:v>2.8241938019999999</c:v>
                </c:pt>
                <c:pt idx="3039">
                  <c:v>2.8241938019999999</c:v>
                </c:pt>
                <c:pt idx="3040">
                  <c:v>2.8222299369999999</c:v>
                </c:pt>
                <c:pt idx="3041">
                  <c:v>2.8222299369999999</c:v>
                </c:pt>
                <c:pt idx="3042">
                  <c:v>2.8222299369999999</c:v>
                </c:pt>
                <c:pt idx="3043">
                  <c:v>2.824329841</c:v>
                </c:pt>
                <c:pt idx="3044">
                  <c:v>2.84865463</c:v>
                </c:pt>
                <c:pt idx="3045">
                  <c:v>2.8504273310000001</c:v>
                </c:pt>
                <c:pt idx="3046">
                  <c:v>2.8504273310000001</c:v>
                </c:pt>
                <c:pt idx="3047">
                  <c:v>2.8504273310000001</c:v>
                </c:pt>
                <c:pt idx="3048">
                  <c:v>2.8636021700000001</c:v>
                </c:pt>
                <c:pt idx="3049">
                  <c:v>2.8646167010000001</c:v>
                </c:pt>
                <c:pt idx="3050">
                  <c:v>2.8585971840000002</c:v>
                </c:pt>
                <c:pt idx="3051">
                  <c:v>2.8485275209999998</c:v>
                </c:pt>
                <c:pt idx="3052">
                  <c:v>2.836467517</c:v>
                </c:pt>
                <c:pt idx="3053">
                  <c:v>2.836467517</c:v>
                </c:pt>
                <c:pt idx="3054">
                  <c:v>2.836467517</c:v>
                </c:pt>
                <c:pt idx="3055">
                  <c:v>2.841540674</c:v>
                </c:pt>
                <c:pt idx="3056">
                  <c:v>2.841540674</c:v>
                </c:pt>
                <c:pt idx="3057">
                  <c:v>2.8425556049999998</c:v>
                </c:pt>
                <c:pt idx="3058">
                  <c:v>2.8266219750000001</c:v>
                </c:pt>
                <c:pt idx="3059">
                  <c:v>2.875767771</c:v>
                </c:pt>
                <c:pt idx="3060">
                  <c:v>2.875767771</c:v>
                </c:pt>
                <c:pt idx="3061">
                  <c:v>2.875767771</c:v>
                </c:pt>
                <c:pt idx="3062">
                  <c:v>2.8769253990000001</c:v>
                </c:pt>
                <c:pt idx="3063">
                  <c:v>2.8754205709999998</c:v>
                </c:pt>
                <c:pt idx="3064">
                  <c:v>2.8734565139999999</c:v>
                </c:pt>
                <c:pt idx="3065">
                  <c:v>2.8794210279999999</c:v>
                </c:pt>
                <c:pt idx="3066">
                  <c:v>2.8753587810000001</c:v>
                </c:pt>
                <c:pt idx="3067">
                  <c:v>2.8753587810000001</c:v>
                </c:pt>
                <c:pt idx="3068">
                  <c:v>2.8753587810000001</c:v>
                </c:pt>
                <c:pt idx="3069">
                  <c:v>2.8967854439999998</c:v>
                </c:pt>
                <c:pt idx="3070">
                  <c:v>2.8970992830000002</c:v>
                </c:pt>
                <c:pt idx="3071">
                  <c:v>2.9212154940000001</c:v>
                </c:pt>
                <c:pt idx="3072">
                  <c:v>2.9333261670000002</c:v>
                </c:pt>
                <c:pt idx="3073">
                  <c:v>2.940695834</c:v>
                </c:pt>
                <c:pt idx="3074">
                  <c:v>2.940695834</c:v>
                </c:pt>
                <c:pt idx="3075">
                  <c:v>2.940695834</c:v>
                </c:pt>
                <c:pt idx="3076">
                  <c:v>2.9464060050000001</c:v>
                </c:pt>
                <c:pt idx="3077">
                  <c:v>2.9415112799999998</c:v>
                </c:pt>
                <c:pt idx="3078">
                  <c:v>2.919354491</c:v>
                </c:pt>
                <c:pt idx="3079">
                  <c:v>2.927486075</c:v>
                </c:pt>
                <c:pt idx="3080">
                  <c:v>2.9395364970000002</c:v>
                </c:pt>
                <c:pt idx="3081">
                  <c:v>2.9395364970000002</c:v>
                </c:pt>
                <c:pt idx="3082">
                  <c:v>2.9395364970000002</c:v>
                </c:pt>
                <c:pt idx="3083">
                  <c:v>2.9386085980000001</c:v>
                </c:pt>
                <c:pt idx="3084">
                  <c:v>2.955446894</c:v>
                </c:pt>
                <c:pt idx="3085">
                  <c:v>2.955446894</c:v>
                </c:pt>
                <c:pt idx="3086">
                  <c:v>2.955446894</c:v>
                </c:pt>
                <c:pt idx="3087">
                  <c:v>2.9574018010000001</c:v>
                </c:pt>
                <c:pt idx="3088">
                  <c:v>2.9574018010000001</c:v>
                </c:pt>
                <c:pt idx="3089">
                  <c:v>2.9489067900000001</c:v>
                </c:pt>
                <c:pt idx="3090">
                  <c:v>2.9350119939999999</c:v>
                </c:pt>
                <c:pt idx="3091">
                  <c:v>2.9231089780000001</c:v>
                </c:pt>
                <c:pt idx="3092">
                  <c:v>2.9172252109999999</c:v>
                </c:pt>
                <c:pt idx="3093">
                  <c:v>2.9116473799999998</c:v>
                </c:pt>
                <c:pt idx="3094">
                  <c:v>2.90365004</c:v>
                </c:pt>
                <c:pt idx="3095">
                  <c:v>2.90365004</c:v>
                </c:pt>
                <c:pt idx="3096">
                  <c:v>2.90365004</c:v>
                </c:pt>
                <c:pt idx="3097">
                  <c:v>2.9036788329999998</c:v>
                </c:pt>
                <c:pt idx="3098">
                  <c:v>2.8856766440000001</c:v>
                </c:pt>
                <c:pt idx="3099">
                  <c:v>2.881461899</c:v>
                </c:pt>
                <c:pt idx="3100">
                  <c:v>2.875244108</c:v>
                </c:pt>
                <c:pt idx="3101">
                  <c:v>2.875244108</c:v>
                </c:pt>
                <c:pt idx="3102">
                  <c:v>2.875244108</c:v>
                </c:pt>
                <c:pt idx="3103">
                  <c:v>2.875244108</c:v>
                </c:pt>
                <c:pt idx="3104">
                  <c:v>2.8748139109999999</c:v>
                </c:pt>
                <c:pt idx="3105">
                  <c:v>2.8799495199999998</c:v>
                </c:pt>
                <c:pt idx="3106">
                  <c:v>2.8799495199999998</c:v>
                </c:pt>
                <c:pt idx="3107">
                  <c:v>2.8774289479999999</c:v>
                </c:pt>
                <c:pt idx="3108">
                  <c:v>2.8553961779999999</c:v>
                </c:pt>
                <c:pt idx="3109">
                  <c:v>2.8553961779999999</c:v>
                </c:pt>
                <c:pt idx="3110">
                  <c:v>2.8553961779999999</c:v>
                </c:pt>
                <c:pt idx="3111">
                  <c:v>2.841157258</c:v>
                </c:pt>
                <c:pt idx="3112">
                  <c:v>2.809819525</c:v>
                </c:pt>
                <c:pt idx="3113">
                  <c:v>2.8097594909999999</c:v>
                </c:pt>
                <c:pt idx="3114">
                  <c:v>2.8037062800000001</c:v>
                </c:pt>
                <c:pt idx="3115">
                  <c:v>2.8080096160000001</c:v>
                </c:pt>
                <c:pt idx="3116">
                  <c:v>2.8080096160000001</c:v>
                </c:pt>
                <c:pt idx="3117">
                  <c:v>2.8080096160000001</c:v>
                </c:pt>
                <c:pt idx="3118">
                  <c:v>2.804781637</c:v>
                </c:pt>
                <c:pt idx="3119">
                  <c:v>2.8050583040000001</c:v>
                </c:pt>
                <c:pt idx="3120">
                  <c:v>2.7996432489999998</c:v>
                </c:pt>
                <c:pt idx="3121">
                  <c:v>2.793133691</c:v>
                </c:pt>
                <c:pt idx="3122">
                  <c:v>2.8092687280000002</c:v>
                </c:pt>
                <c:pt idx="3123">
                  <c:v>2.8092687280000002</c:v>
                </c:pt>
                <c:pt idx="3124">
                  <c:v>2.8092687280000002</c:v>
                </c:pt>
                <c:pt idx="3125">
                  <c:v>2.8006995429999999</c:v>
                </c:pt>
                <c:pt idx="3126">
                  <c:v>2.8130314740000002</c:v>
                </c:pt>
                <c:pt idx="3127">
                  <c:v>2.8029280480000001</c:v>
                </c:pt>
                <c:pt idx="3128">
                  <c:v>2.8130252279999999</c:v>
                </c:pt>
                <c:pt idx="3129">
                  <c:v>2.8214093490000001</c:v>
                </c:pt>
                <c:pt idx="3130">
                  <c:v>2.8214093490000001</c:v>
                </c:pt>
                <c:pt idx="3131">
                  <c:v>2.8214093490000001</c:v>
                </c:pt>
                <c:pt idx="3132">
                  <c:v>2.8209125560000001</c:v>
                </c:pt>
                <c:pt idx="3133">
                  <c:v>2.8191482400000001</c:v>
                </c:pt>
                <c:pt idx="3134">
                  <c:v>2.8252587</c:v>
                </c:pt>
                <c:pt idx="3135">
                  <c:v>2.826819441</c:v>
                </c:pt>
                <c:pt idx="3136">
                  <c:v>2.8630716839999999</c:v>
                </c:pt>
                <c:pt idx="3137">
                  <c:v>2.8630716839999999</c:v>
                </c:pt>
                <c:pt idx="3138">
                  <c:v>2.8630716839999999</c:v>
                </c:pt>
                <c:pt idx="3139">
                  <c:v>2.8594494990000001</c:v>
                </c:pt>
                <c:pt idx="3140">
                  <c:v>2.8487520530000001</c:v>
                </c:pt>
                <c:pt idx="3141">
                  <c:v>2.8464098880000002</c:v>
                </c:pt>
                <c:pt idx="3142">
                  <c:v>2.8483865669999999</c:v>
                </c:pt>
                <c:pt idx="3143">
                  <c:v>2.8385682069999998</c:v>
                </c:pt>
                <c:pt idx="3144">
                  <c:v>2.8385682069999998</c:v>
                </c:pt>
                <c:pt idx="3145">
                  <c:v>2.8385682069999998</c:v>
                </c:pt>
                <c:pt idx="3146">
                  <c:v>2.8345758399999998</c:v>
                </c:pt>
                <c:pt idx="3147">
                  <c:v>2.8345758399999998</c:v>
                </c:pt>
                <c:pt idx="3148">
                  <c:v>2.824403292</c:v>
                </c:pt>
                <c:pt idx="3149">
                  <c:v>2.8246833310000001</c:v>
                </c:pt>
                <c:pt idx="3150">
                  <c:v>2.796997186</c:v>
                </c:pt>
                <c:pt idx="3151">
                  <c:v>2.796997186</c:v>
                </c:pt>
                <c:pt idx="3152">
                  <c:v>2.7906810719999999</c:v>
                </c:pt>
                <c:pt idx="3153">
                  <c:v>2.799943211</c:v>
                </c:pt>
                <c:pt idx="3154">
                  <c:v>2.8372176269999998</c:v>
                </c:pt>
                <c:pt idx="3155">
                  <c:v>2.8409192299999999</c:v>
                </c:pt>
                <c:pt idx="3156">
                  <c:v>2.8403742379999999</c:v>
                </c:pt>
                <c:pt idx="3157">
                  <c:v>2.842452126</c:v>
                </c:pt>
                <c:pt idx="3158">
                  <c:v>2.842452126</c:v>
                </c:pt>
                <c:pt idx="3159">
                  <c:v>2.842452126</c:v>
                </c:pt>
                <c:pt idx="3160">
                  <c:v>2.8425193119999999</c:v>
                </c:pt>
                <c:pt idx="3161">
                  <c:v>2.8423429320000002</c:v>
                </c:pt>
                <c:pt idx="3162">
                  <c:v>2.844145557</c:v>
                </c:pt>
                <c:pt idx="3163">
                  <c:v>2.8442308669999998</c:v>
                </c:pt>
                <c:pt idx="3164">
                  <c:v>2.87597434</c:v>
                </c:pt>
                <c:pt idx="3165">
                  <c:v>2.87597434</c:v>
                </c:pt>
                <c:pt idx="3166">
                  <c:v>2.87597434</c:v>
                </c:pt>
                <c:pt idx="3167">
                  <c:v>2.8767974199999999</c:v>
                </c:pt>
                <c:pt idx="3168">
                  <c:v>2.876150934</c:v>
                </c:pt>
                <c:pt idx="3169">
                  <c:v>2.8943125090000001</c:v>
                </c:pt>
                <c:pt idx="3170">
                  <c:v>2.885956024</c:v>
                </c:pt>
                <c:pt idx="3171">
                  <c:v>2.8762041960000002</c:v>
                </c:pt>
                <c:pt idx="3172">
                  <c:v>2.8762041960000002</c:v>
                </c:pt>
                <c:pt idx="3173">
                  <c:v>2.8762041960000002</c:v>
                </c:pt>
                <c:pt idx="3174">
                  <c:v>2.877049236</c:v>
                </c:pt>
                <c:pt idx="3175">
                  <c:v>2.8763816260000001</c:v>
                </c:pt>
                <c:pt idx="3176">
                  <c:v>2.876454549</c:v>
                </c:pt>
                <c:pt idx="3177">
                  <c:v>2.8722834659999998</c:v>
                </c:pt>
                <c:pt idx="3178">
                  <c:v>2.8697040249999999</c:v>
                </c:pt>
                <c:pt idx="3179">
                  <c:v>2.8697040249999999</c:v>
                </c:pt>
                <c:pt idx="3180">
                  <c:v>2.8736568280000001</c:v>
                </c:pt>
                <c:pt idx="3181">
                  <c:v>2.8764687630000001</c:v>
                </c:pt>
                <c:pt idx="3182">
                  <c:v>2.8723718869999999</c:v>
                </c:pt>
                <c:pt idx="3183">
                  <c:v>2.922746316</c:v>
                </c:pt>
                <c:pt idx="3184">
                  <c:v>2.9264571460000002</c:v>
                </c:pt>
                <c:pt idx="3185">
                  <c:v>2.936562629</c:v>
                </c:pt>
                <c:pt idx="3186">
                  <c:v>2.936562629</c:v>
                </c:pt>
                <c:pt idx="3187">
                  <c:v>2.936562629</c:v>
                </c:pt>
                <c:pt idx="3188">
                  <c:v>2.9322496729999998</c:v>
                </c:pt>
                <c:pt idx="3189">
                  <c:v>2.9471467140000001</c:v>
                </c:pt>
                <c:pt idx="3190">
                  <c:v>2.9470383189999998</c:v>
                </c:pt>
                <c:pt idx="3191">
                  <c:v>2.9369829780000001</c:v>
                </c:pt>
                <c:pt idx="3192">
                  <c:v>2.9128536089999999</c:v>
                </c:pt>
                <c:pt idx="3193">
                  <c:v>2.9128536089999999</c:v>
                </c:pt>
                <c:pt idx="3194">
                  <c:v>2.9128536089999999</c:v>
                </c:pt>
                <c:pt idx="3195">
                  <c:v>2.9139262769999998</c:v>
                </c:pt>
                <c:pt idx="3196">
                  <c:v>2.8927865499999998</c:v>
                </c:pt>
                <c:pt idx="3197">
                  <c:v>2.8962019899999998</c:v>
                </c:pt>
                <c:pt idx="3198">
                  <c:v>2.8962019899999998</c:v>
                </c:pt>
                <c:pt idx="3199">
                  <c:v>2.8962019899999998</c:v>
                </c:pt>
                <c:pt idx="3200">
                  <c:v>2.8962019899999998</c:v>
                </c:pt>
                <c:pt idx="3201">
                  <c:v>2.8960408210000002</c:v>
                </c:pt>
                <c:pt idx="3202">
                  <c:v>2.8962774439999999</c:v>
                </c:pt>
                <c:pt idx="3203">
                  <c:v>2.94789053</c:v>
                </c:pt>
                <c:pt idx="3204">
                  <c:v>2.9473954920000001</c:v>
                </c:pt>
                <c:pt idx="3205">
                  <c:v>2.9478893460000002</c:v>
                </c:pt>
                <c:pt idx="3206">
                  <c:v>2.9478893460000002</c:v>
                </c:pt>
                <c:pt idx="3207">
                  <c:v>2.9478893460000002</c:v>
                </c:pt>
                <c:pt idx="3208">
                  <c:v>2.9478276069999998</c:v>
                </c:pt>
                <c:pt idx="3209">
                  <c:v>2.9456490560000002</c:v>
                </c:pt>
                <c:pt idx="3210">
                  <c:v>2.9484795959999999</c:v>
                </c:pt>
                <c:pt idx="3211">
                  <c:v>2.945363376</c:v>
                </c:pt>
                <c:pt idx="3212">
                  <c:v>2.945363376</c:v>
                </c:pt>
                <c:pt idx="3213">
                  <c:v>2.9439206590000002</c:v>
                </c:pt>
                <c:pt idx="3214">
                  <c:v>2.9439206590000002</c:v>
                </c:pt>
                <c:pt idx="3215">
                  <c:v>2.9419051039999999</c:v>
                </c:pt>
                <c:pt idx="3216">
                  <c:v>2.913247159</c:v>
                </c:pt>
                <c:pt idx="3217">
                  <c:v>2.9255341029999999</c:v>
                </c:pt>
                <c:pt idx="3218">
                  <c:v>2.9245157339999999</c:v>
                </c:pt>
                <c:pt idx="3219">
                  <c:v>2.9245157339999999</c:v>
                </c:pt>
                <c:pt idx="3220">
                  <c:v>2.9224829730000002</c:v>
                </c:pt>
                <c:pt idx="3221">
                  <c:v>2.9224829730000002</c:v>
                </c:pt>
                <c:pt idx="3222">
                  <c:v>2.9224829730000002</c:v>
                </c:pt>
                <c:pt idx="3223">
                  <c:v>2.9238266770000001</c:v>
                </c:pt>
                <c:pt idx="3224">
                  <c:v>2.919605352</c:v>
                </c:pt>
                <c:pt idx="3225">
                  <c:v>2.9215919970000002</c:v>
                </c:pt>
                <c:pt idx="3226">
                  <c:v>2.925616481</c:v>
                </c:pt>
                <c:pt idx="3227">
                  <c:v>2.9236148989999999</c:v>
                </c:pt>
                <c:pt idx="3228">
                  <c:v>2.9236148989999999</c:v>
                </c:pt>
                <c:pt idx="3229">
                  <c:v>2.9236148989999999</c:v>
                </c:pt>
                <c:pt idx="3230">
                  <c:v>2.937861979</c:v>
                </c:pt>
                <c:pt idx="3231">
                  <c:v>2.9377379299999999</c:v>
                </c:pt>
                <c:pt idx="3232">
                  <c:v>2.9135452540000002</c:v>
                </c:pt>
                <c:pt idx="3233">
                  <c:v>2.8853109039999998</c:v>
                </c:pt>
                <c:pt idx="3234">
                  <c:v>2.8915886560000001</c:v>
                </c:pt>
                <c:pt idx="3235">
                  <c:v>2.8915886560000001</c:v>
                </c:pt>
                <c:pt idx="3236">
                  <c:v>2.8915886560000001</c:v>
                </c:pt>
                <c:pt idx="3237">
                  <c:v>2.8999125000000001</c:v>
                </c:pt>
                <c:pt idx="3238">
                  <c:v>2.8807258529999999</c:v>
                </c:pt>
                <c:pt idx="3239">
                  <c:v>2.8807370269999999</c:v>
                </c:pt>
                <c:pt idx="3240">
                  <c:v>2.8807406840000001</c:v>
                </c:pt>
                <c:pt idx="3241">
                  <c:v>2.8787152539999998</c:v>
                </c:pt>
                <c:pt idx="3242">
                  <c:v>2.8787152539999998</c:v>
                </c:pt>
                <c:pt idx="3243">
                  <c:v>2.8527715659999999</c:v>
                </c:pt>
                <c:pt idx="3244">
                  <c:v>2.841417334</c:v>
                </c:pt>
                <c:pt idx="3245">
                  <c:v>2.8410328599999999</c:v>
                </c:pt>
                <c:pt idx="3246">
                  <c:v>2.8150507779999998</c:v>
                </c:pt>
                <c:pt idx="3247">
                  <c:v>2.7989467920000002</c:v>
                </c:pt>
                <c:pt idx="3248">
                  <c:v>2.770739394</c:v>
                </c:pt>
                <c:pt idx="3249">
                  <c:v>2.770739394</c:v>
                </c:pt>
                <c:pt idx="3250">
                  <c:v>2.770739394</c:v>
                </c:pt>
                <c:pt idx="3251">
                  <c:v>2.7392145989999999</c:v>
                </c:pt>
                <c:pt idx="3252">
                  <c:v>2.736599344</c:v>
                </c:pt>
                <c:pt idx="3253">
                  <c:v>2.6986322669999998</c:v>
                </c:pt>
                <c:pt idx="3254">
                  <c:v>2.6769760790000001</c:v>
                </c:pt>
                <c:pt idx="3255">
                  <c:v>2.6707285070000002</c:v>
                </c:pt>
                <c:pt idx="3256">
                  <c:v>2.6707285070000002</c:v>
                </c:pt>
                <c:pt idx="3257">
                  <c:v>2.6707285070000002</c:v>
                </c:pt>
                <c:pt idx="3258">
                  <c:v>2.6597064580000001</c:v>
                </c:pt>
                <c:pt idx="3259">
                  <c:v>2.6550460400000002</c:v>
                </c:pt>
                <c:pt idx="3260">
                  <c:v>2.6345273389999999</c:v>
                </c:pt>
                <c:pt idx="3261">
                  <c:v>2.6465129699999999</c:v>
                </c:pt>
                <c:pt idx="3262">
                  <c:v>2.6526055839999998</c:v>
                </c:pt>
                <c:pt idx="3263">
                  <c:v>2.6526055839999998</c:v>
                </c:pt>
                <c:pt idx="3264">
                  <c:v>2.6526055839999998</c:v>
                </c:pt>
                <c:pt idx="3265">
                  <c:v>2.619745064</c:v>
                </c:pt>
                <c:pt idx="3266">
                  <c:v>2.6179085519999998</c:v>
                </c:pt>
                <c:pt idx="3267">
                  <c:v>2.6239401579999999</c:v>
                </c:pt>
                <c:pt idx="3268">
                  <c:v>2.626004569</c:v>
                </c:pt>
                <c:pt idx="3269">
                  <c:v>2.6199314469999999</c:v>
                </c:pt>
                <c:pt idx="3270">
                  <c:v>2.6199314469999999</c:v>
                </c:pt>
                <c:pt idx="3271">
                  <c:v>2.6199314469999999</c:v>
                </c:pt>
                <c:pt idx="3272">
                  <c:v>2.6284888519999998</c:v>
                </c:pt>
                <c:pt idx="3273">
                  <c:v>2.6096208660000002</c:v>
                </c:pt>
                <c:pt idx="3274">
                  <c:v>2.631387207</c:v>
                </c:pt>
                <c:pt idx="3275">
                  <c:v>2.6313304149999999</c:v>
                </c:pt>
                <c:pt idx="3276">
                  <c:v>2.625109814</c:v>
                </c:pt>
                <c:pt idx="3277">
                  <c:v>2.625109814</c:v>
                </c:pt>
                <c:pt idx="3278">
                  <c:v>2.625109814</c:v>
                </c:pt>
                <c:pt idx="3279">
                  <c:v>2.621815749</c:v>
                </c:pt>
                <c:pt idx="3280">
                  <c:v>2.625314151</c:v>
                </c:pt>
                <c:pt idx="3281">
                  <c:v>2.6294663159999998</c:v>
                </c:pt>
                <c:pt idx="3282">
                  <c:v>2.6295213820000001</c:v>
                </c:pt>
                <c:pt idx="3283">
                  <c:v>2.631430688</c:v>
                </c:pt>
                <c:pt idx="3284">
                  <c:v>2.631430688</c:v>
                </c:pt>
                <c:pt idx="3285">
                  <c:v>2.631430688</c:v>
                </c:pt>
                <c:pt idx="3286">
                  <c:v>2.6339651979999998</c:v>
                </c:pt>
                <c:pt idx="3287">
                  <c:v>2.6367999069999999</c:v>
                </c:pt>
                <c:pt idx="3288">
                  <c:v>2.6328052020000001</c:v>
                </c:pt>
                <c:pt idx="3289">
                  <c:v>2.6328052020000001</c:v>
                </c:pt>
                <c:pt idx="3290">
                  <c:v>2.6370565460000002</c:v>
                </c:pt>
                <c:pt idx="3291">
                  <c:v>2.6370565460000002</c:v>
                </c:pt>
                <c:pt idx="3292">
                  <c:v>2.6370565460000002</c:v>
                </c:pt>
                <c:pt idx="3293">
                  <c:v>2.634248988</c:v>
                </c:pt>
                <c:pt idx="3294">
                  <c:v>2.6370825529999999</c:v>
                </c:pt>
                <c:pt idx="3295">
                  <c:v>2.631099351</c:v>
                </c:pt>
                <c:pt idx="3296">
                  <c:v>2.6250392050000002</c:v>
                </c:pt>
                <c:pt idx="3297">
                  <c:v>2.629083719</c:v>
                </c:pt>
                <c:pt idx="3298">
                  <c:v>2.629083719</c:v>
                </c:pt>
                <c:pt idx="3299">
                  <c:v>2.629083719</c:v>
                </c:pt>
                <c:pt idx="3300">
                  <c:v>2.628270214</c:v>
                </c:pt>
                <c:pt idx="3301">
                  <c:v>2.627063508</c:v>
                </c:pt>
                <c:pt idx="3302">
                  <c:v>2.6330599430000001</c:v>
                </c:pt>
                <c:pt idx="3303">
                  <c:v>2.6356637790000002</c:v>
                </c:pt>
                <c:pt idx="3304">
                  <c:v>2.611623459</c:v>
                </c:pt>
                <c:pt idx="3305">
                  <c:v>2.611623459</c:v>
                </c:pt>
                <c:pt idx="3306">
                  <c:v>2.6136401980000001</c:v>
                </c:pt>
                <c:pt idx="3307">
                  <c:v>2.6139609560000001</c:v>
                </c:pt>
                <c:pt idx="3308">
                  <c:v>2.627768375</c:v>
                </c:pt>
                <c:pt idx="3309">
                  <c:v>2.6340593430000001</c:v>
                </c:pt>
                <c:pt idx="3310">
                  <c:v>2.6340594469999998</c:v>
                </c:pt>
                <c:pt idx="3311">
                  <c:v>2.6481574139999999</c:v>
                </c:pt>
                <c:pt idx="3312">
                  <c:v>2.6481574139999999</c:v>
                </c:pt>
                <c:pt idx="3313">
                  <c:v>2.6481574139999999</c:v>
                </c:pt>
                <c:pt idx="3314">
                  <c:v>2.6478405930000002</c:v>
                </c:pt>
                <c:pt idx="3315">
                  <c:v>2.6556654019999999</c:v>
                </c:pt>
                <c:pt idx="3316">
                  <c:v>2.6516247260000001</c:v>
                </c:pt>
                <c:pt idx="3317">
                  <c:v>2.647639732</c:v>
                </c:pt>
                <c:pt idx="3318">
                  <c:v>2.6218000190000001</c:v>
                </c:pt>
                <c:pt idx="3319">
                  <c:v>2.6218000190000001</c:v>
                </c:pt>
                <c:pt idx="3320">
                  <c:v>2.6218000190000001</c:v>
                </c:pt>
                <c:pt idx="3321">
                  <c:v>2.6193836070000001</c:v>
                </c:pt>
                <c:pt idx="3322">
                  <c:v>2.6246177130000001</c:v>
                </c:pt>
                <c:pt idx="3323">
                  <c:v>2.6157616849999998</c:v>
                </c:pt>
                <c:pt idx="3324">
                  <c:v>2.6105670569999999</c:v>
                </c:pt>
                <c:pt idx="3325">
                  <c:v>2.606606126</c:v>
                </c:pt>
                <c:pt idx="3326">
                  <c:v>2.606606126</c:v>
                </c:pt>
                <c:pt idx="3327">
                  <c:v>2.6072099839999998</c:v>
                </c:pt>
                <c:pt idx="3328">
                  <c:v>2.603387289</c:v>
                </c:pt>
                <c:pt idx="3329">
                  <c:v>2.6060035539999999</c:v>
                </c:pt>
                <c:pt idx="3330">
                  <c:v>2.6080069159999999</c:v>
                </c:pt>
                <c:pt idx="3331">
                  <c:v>2.6079766260000001</c:v>
                </c:pt>
                <c:pt idx="3332">
                  <c:v>2.6025531580000001</c:v>
                </c:pt>
                <c:pt idx="3333">
                  <c:v>2.6025531580000001</c:v>
                </c:pt>
                <c:pt idx="3334">
                  <c:v>2.5524320579999999</c:v>
                </c:pt>
                <c:pt idx="3335">
                  <c:v>2.5521760680000001</c:v>
                </c:pt>
                <c:pt idx="3336">
                  <c:v>2.50724182</c:v>
                </c:pt>
                <c:pt idx="3337">
                  <c:v>2.5033762419999999</c:v>
                </c:pt>
                <c:pt idx="3338">
                  <c:v>2.507690293</c:v>
                </c:pt>
                <c:pt idx="3339">
                  <c:v>2.5080100569999999</c:v>
                </c:pt>
                <c:pt idx="3340">
                  <c:v>2.5080100569999999</c:v>
                </c:pt>
                <c:pt idx="3341">
                  <c:v>2.5080100569999999</c:v>
                </c:pt>
                <c:pt idx="3342">
                  <c:v>2.5043161810000001</c:v>
                </c:pt>
                <c:pt idx="3343">
                  <c:v>2.505142593</c:v>
                </c:pt>
                <c:pt idx="3344">
                  <c:v>2.5092373449999998</c:v>
                </c:pt>
                <c:pt idx="3345">
                  <c:v>2.3862464280000002</c:v>
                </c:pt>
                <c:pt idx="3346">
                  <c:v>2.3864479080000001</c:v>
                </c:pt>
                <c:pt idx="3347">
                  <c:v>2.3864479080000001</c:v>
                </c:pt>
                <c:pt idx="3348">
                  <c:v>2.3864479080000001</c:v>
                </c:pt>
                <c:pt idx="3349">
                  <c:v>2.3863930689999999</c:v>
                </c:pt>
                <c:pt idx="3350">
                  <c:v>2.387221072</c:v>
                </c:pt>
                <c:pt idx="3351">
                  <c:v>2.3676009819999999</c:v>
                </c:pt>
                <c:pt idx="3352">
                  <c:v>2.33216263</c:v>
                </c:pt>
                <c:pt idx="3353">
                  <c:v>2.322965929</c:v>
                </c:pt>
                <c:pt idx="3354">
                  <c:v>2.322965929</c:v>
                </c:pt>
                <c:pt idx="3355">
                  <c:v>2.322965929</c:v>
                </c:pt>
                <c:pt idx="3356">
                  <c:v>2.3231221440000001</c:v>
                </c:pt>
                <c:pt idx="3357">
                  <c:v>2.3344850039999998</c:v>
                </c:pt>
                <c:pt idx="3358">
                  <c:v>2.3342295800000001</c:v>
                </c:pt>
                <c:pt idx="3359">
                  <c:v>2.3342707680000001</c:v>
                </c:pt>
                <c:pt idx="3360">
                  <c:v>2.3342707680000001</c:v>
                </c:pt>
                <c:pt idx="3361">
                  <c:v>2.3342707680000001</c:v>
                </c:pt>
                <c:pt idx="3362">
                  <c:v>2.3249001370000002</c:v>
                </c:pt>
                <c:pt idx="3363">
                  <c:v>2.3169964260000002</c:v>
                </c:pt>
                <c:pt idx="3364">
                  <c:v>2.325362352</c:v>
                </c:pt>
                <c:pt idx="3365">
                  <c:v>2.325140373</c:v>
                </c:pt>
                <c:pt idx="3366">
                  <c:v>2.324100837</c:v>
                </c:pt>
                <c:pt idx="3367">
                  <c:v>2.323152248</c:v>
                </c:pt>
                <c:pt idx="3368">
                  <c:v>2.323152248</c:v>
                </c:pt>
                <c:pt idx="3369">
                  <c:v>2.323152248</c:v>
                </c:pt>
                <c:pt idx="3370">
                  <c:v>2.304774433</c:v>
                </c:pt>
                <c:pt idx="3371">
                  <c:v>2.3077351140000002</c:v>
                </c:pt>
                <c:pt idx="3372">
                  <c:v>2.3274583510000002</c:v>
                </c:pt>
                <c:pt idx="3373">
                  <c:v>2.3035344169999998</c:v>
                </c:pt>
                <c:pt idx="3374">
                  <c:v>2.3161986369999998</c:v>
                </c:pt>
                <c:pt idx="3375">
                  <c:v>2.3161986369999998</c:v>
                </c:pt>
                <c:pt idx="3376">
                  <c:v>2.3002628509999998</c:v>
                </c:pt>
                <c:pt idx="3377">
                  <c:v>2.29893612</c:v>
                </c:pt>
                <c:pt idx="3378">
                  <c:v>2.2778049249999999</c:v>
                </c:pt>
                <c:pt idx="3379">
                  <c:v>2.3210312069999999</c:v>
                </c:pt>
                <c:pt idx="3380">
                  <c:v>2.3031763409999999</c:v>
                </c:pt>
                <c:pt idx="3381">
                  <c:v>2.3170490689999999</c:v>
                </c:pt>
                <c:pt idx="3382">
                  <c:v>2.3170490689999999</c:v>
                </c:pt>
                <c:pt idx="3383">
                  <c:v>2.3170490689999999</c:v>
                </c:pt>
                <c:pt idx="3384">
                  <c:v>2.3146419479999998</c:v>
                </c:pt>
                <c:pt idx="3385">
                  <c:v>2.298462056</c:v>
                </c:pt>
                <c:pt idx="3386">
                  <c:v>2.2986362159999998</c:v>
                </c:pt>
                <c:pt idx="3387">
                  <c:v>2.246877204</c:v>
                </c:pt>
                <c:pt idx="3388">
                  <c:v>2.175020639</c:v>
                </c:pt>
                <c:pt idx="3389">
                  <c:v>2.175020639</c:v>
                </c:pt>
                <c:pt idx="3390">
                  <c:v>2.175020639</c:v>
                </c:pt>
                <c:pt idx="3391">
                  <c:v>2.175020639</c:v>
                </c:pt>
                <c:pt idx="3392">
                  <c:v>2.1843427649999998</c:v>
                </c:pt>
                <c:pt idx="3393">
                  <c:v>2.1875562460000002</c:v>
                </c:pt>
                <c:pt idx="3394">
                  <c:v>2.187499291</c:v>
                </c:pt>
                <c:pt idx="3395">
                  <c:v>2.1838433720000001</c:v>
                </c:pt>
                <c:pt idx="3396">
                  <c:v>2.1838433720000001</c:v>
                </c:pt>
                <c:pt idx="3397">
                  <c:v>2.1838433720000001</c:v>
                </c:pt>
                <c:pt idx="3398">
                  <c:v>2.1151368119999998</c:v>
                </c:pt>
                <c:pt idx="3399">
                  <c:v>2.1212032619999999</c:v>
                </c:pt>
                <c:pt idx="3400">
                  <c:v>2.1114776869999998</c:v>
                </c:pt>
                <c:pt idx="3401">
                  <c:v>2.1063848100000002</c:v>
                </c:pt>
                <c:pt idx="3402">
                  <c:v>2.1097983509999998</c:v>
                </c:pt>
                <c:pt idx="3403">
                  <c:v>2.1097983509999998</c:v>
                </c:pt>
                <c:pt idx="3404">
                  <c:v>2.1058291090000001</c:v>
                </c:pt>
                <c:pt idx="3405">
                  <c:v>2.103379393</c:v>
                </c:pt>
                <c:pt idx="3406">
                  <c:v>2.106832689</c:v>
                </c:pt>
                <c:pt idx="3407">
                  <c:v>2.096374494</c:v>
                </c:pt>
                <c:pt idx="3408">
                  <c:v>2.096374494</c:v>
                </c:pt>
                <c:pt idx="3409">
                  <c:v>2.0764728290000001</c:v>
                </c:pt>
                <c:pt idx="3410">
                  <c:v>2.0764728290000001</c:v>
                </c:pt>
                <c:pt idx="3411">
                  <c:v>2.096374494</c:v>
                </c:pt>
                <c:pt idx="3412">
                  <c:v>2.0765840299999998</c:v>
                </c:pt>
                <c:pt idx="3413">
                  <c:v>2.0708100279999999</c:v>
                </c:pt>
                <c:pt idx="3414">
                  <c:v>2.080858069</c:v>
                </c:pt>
                <c:pt idx="3415">
                  <c:v>2.0489387909999999</c:v>
                </c:pt>
                <c:pt idx="3416">
                  <c:v>2.065085415</c:v>
                </c:pt>
                <c:pt idx="3417">
                  <c:v>2.065085415</c:v>
                </c:pt>
                <c:pt idx="3418">
                  <c:v>2.0730270229999999</c:v>
                </c:pt>
                <c:pt idx="3419">
                  <c:v>2.059291982</c:v>
                </c:pt>
                <c:pt idx="3420">
                  <c:v>2.055987043</c:v>
                </c:pt>
                <c:pt idx="3421">
                  <c:v>2.0525280019999999</c:v>
                </c:pt>
                <c:pt idx="3422">
                  <c:v>2.0462422889999998</c:v>
                </c:pt>
                <c:pt idx="3423">
                  <c:v>2.0502417550000001</c:v>
                </c:pt>
                <c:pt idx="3424">
                  <c:v>2.0502417550000001</c:v>
                </c:pt>
                <c:pt idx="3425">
                  <c:v>2.040110431</c:v>
                </c:pt>
                <c:pt idx="3426">
                  <c:v>2.0109243769999998</c:v>
                </c:pt>
                <c:pt idx="3427">
                  <c:v>2.0041712550000002</c:v>
                </c:pt>
                <c:pt idx="3428">
                  <c:v>2.0199744750000002</c:v>
                </c:pt>
                <c:pt idx="3429">
                  <c:v>2.0027217909999999</c:v>
                </c:pt>
                <c:pt idx="3430">
                  <c:v>2.0099042169999999</c:v>
                </c:pt>
                <c:pt idx="3431">
                  <c:v>2.0099042169999999</c:v>
                </c:pt>
                <c:pt idx="3432">
                  <c:v>2.0099042169999999</c:v>
                </c:pt>
                <c:pt idx="3433">
                  <c:v>2.010524803</c:v>
                </c:pt>
                <c:pt idx="3434">
                  <c:v>2.0111250520000001</c:v>
                </c:pt>
                <c:pt idx="3435">
                  <c:v>2.0215221099999998</c:v>
                </c:pt>
                <c:pt idx="3436">
                  <c:v>2.0117366410000002</c:v>
                </c:pt>
                <c:pt idx="3437">
                  <c:v>1.9882667329999999</c:v>
                </c:pt>
                <c:pt idx="3438">
                  <c:v>1.9882667329999999</c:v>
                </c:pt>
                <c:pt idx="3439">
                  <c:v>1.9882667329999999</c:v>
                </c:pt>
                <c:pt idx="3440">
                  <c:v>1.9882667329999999</c:v>
                </c:pt>
                <c:pt idx="3441">
                  <c:v>1.9981521330000001</c:v>
                </c:pt>
                <c:pt idx="3442">
                  <c:v>1.995889225</c:v>
                </c:pt>
                <c:pt idx="3443">
                  <c:v>2.0080224719999999</c:v>
                </c:pt>
                <c:pt idx="3444">
                  <c:v>2.0051880359999998</c:v>
                </c:pt>
                <c:pt idx="3445">
                  <c:v>2.0051880359999998</c:v>
                </c:pt>
                <c:pt idx="3446">
                  <c:v>1.9991928800000001</c:v>
                </c:pt>
                <c:pt idx="3447">
                  <c:v>1.944625241</c:v>
                </c:pt>
                <c:pt idx="3448">
                  <c:v>1.9409023320000001</c:v>
                </c:pt>
                <c:pt idx="3449">
                  <c:v>1.9385350269999999</c:v>
                </c:pt>
                <c:pt idx="3450">
                  <c:v>1.9375595370000001</c:v>
                </c:pt>
                <c:pt idx="3451">
                  <c:v>1.9394987560000001</c:v>
                </c:pt>
                <c:pt idx="3452">
                  <c:v>1.9394987560000001</c:v>
                </c:pt>
                <c:pt idx="3453">
                  <c:v>1.945501876</c:v>
                </c:pt>
                <c:pt idx="3454">
                  <c:v>1.938846691</c:v>
                </c:pt>
                <c:pt idx="3455">
                  <c:v>1.9590292460000001</c:v>
                </c:pt>
                <c:pt idx="3456">
                  <c:v>2.0018197639999999</c:v>
                </c:pt>
                <c:pt idx="3457">
                  <c:v>2.0168385049999999</c:v>
                </c:pt>
                <c:pt idx="3458">
                  <c:v>2.0150655930000001</c:v>
                </c:pt>
                <c:pt idx="3459">
                  <c:v>2.0150655930000001</c:v>
                </c:pt>
                <c:pt idx="3460">
                  <c:v>2.0150655930000001</c:v>
                </c:pt>
                <c:pt idx="3461">
                  <c:v>2.020080122</c:v>
                </c:pt>
                <c:pt idx="3462">
                  <c:v>2.0274633440000001</c:v>
                </c:pt>
                <c:pt idx="3463">
                  <c:v>2.0028328960000001</c:v>
                </c:pt>
                <c:pt idx="3464">
                  <c:v>1.9975727320000001</c:v>
                </c:pt>
                <c:pt idx="3465">
                  <c:v>2.0040232269999998</c:v>
                </c:pt>
                <c:pt idx="3466">
                  <c:v>2.0040232269999998</c:v>
                </c:pt>
                <c:pt idx="3467">
                  <c:v>2.0074079949999999</c:v>
                </c:pt>
                <c:pt idx="3468">
                  <c:v>1.995426229</c:v>
                </c:pt>
                <c:pt idx="3469">
                  <c:v>1.969869662</c:v>
                </c:pt>
                <c:pt idx="3470">
                  <c:v>1.9606643319999999</c:v>
                </c:pt>
                <c:pt idx="3471">
                  <c:v>1.955768653</c:v>
                </c:pt>
                <c:pt idx="3472">
                  <c:v>1.947447618</c:v>
                </c:pt>
                <c:pt idx="3473">
                  <c:v>1.947447618</c:v>
                </c:pt>
                <c:pt idx="3474">
                  <c:v>1.9494006669999999</c:v>
                </c:pt>
                <c:pt idx="3475">
                  <c:v>1.926275111</c:v>
                </c:pt>
                <c:pt idx="3476">
                  <c:v>1.916907827</c:v>
                </c:pt>
                <c:pt idx="3477">
                  <c:v>1.9252052719999999</c:v>
                </c:pt>
                <c:pt idx="3478">
                  <c:v>1.9291921359999999</c:v>
                </c:pt>
                <c:pt idx="3479">
                  <c:v>1.9530046670000001</c:v>
                </c:pt>
                <c:pt idx="3480">
                  <c:v>1.9530046670000001</c:v>
                </c:pt>
                <c:pt idx="3481">
                  <c:v>1.9530046670000001</c:v>
                </c:pt>
                <c:pt idx="3482">
                  <c:v>1.9463590120000001</c:v>
                </c:pt>
                <c:pt idx="3483">
                  <c:v>1.9425770410000001</c:v>
                </c:pt>
                <c:pt idx="3484">
                  <c:v>1.9503347769999999</c:v>
                </c:pt>
                <c:pt idx="3485">
                  <c:v>1.939095673</c:v>
                </c:pt>
                <c:pt idx="3486">
                  <c:v>1.9254019739999999</c:v>
                </c:pt>
                <c:pt idx="3487">
                  <c:v>1.9254019739999999</c:v>
                </c:pt>
                <c:pt idx="3488">
                  <c:v>1.9254019739999999</c:v>
                </c:pt>
                <c:pt idx="3489">
                  <c:v>1.922415851</c:v>
                </c:pt>
                <c:pt idx="3490">
                  <c:v>1.9102980570000001</c:v>
                </c:pt>
                <c:pt idx="3491">
                  <c:v>1.9110933910000001</c:v>
                </c:pt>
                <c:pt idx="3492">
                  <c:v>1.9180961009999999</c:v>
                </c:pt>
                <c:pt idx="3493">
                  <c:v>1.906362975</c:v>
                </c:pt>
                <c:pt idx="3494">
                  <c:v>1.906362975</c:v>
                </c:pt>
                <c:pt idx="3495">
                  <c:v>1.9181172879999999</c:v>
                </c:pt>
                <c:pt idx="3496">
                  <c:v>1.9113157869999999</c:v>
                </c:pt>
                <c:pt idx="3497">
                  <c:v>1.9063890370000001</c:v>
                </c:pt>
                <c:pt idx="3498">
                  <c:v>1.9114096780000001</c:v>
                </c:pt>
                <c:pt idx="3499">
                  <c:v>1.931163615</c:v>
                </c:pt>
                <c:pt idx="3500">
                  <c:v>1.9422342640000001</c:v>
                </c:pt>
                <c:pt idx="3501">
                  <c:v>1.9422342640000001</c:v>
                </c:pt>
                <c:pt idx="3502">
                  <c:v>1.9422342640000001</c:v>
                </c:pt>
                <c:pt idx="3503">
                  <c:v>1.943227504</c:v>
                </c:pt>
                <c:pt idx="3504">
                  <c:v>1.9566910909999999</c:v>
                </c:pt>
                <c:pt idx="3505">
                  <c:v>1.965634146</c:v>
                </c:pt>
                <c:pt idx="3506">
                  <c:v>1.979226602</c:v>
                </c:pt>
                <c:pt idx="3507">
                  <c:v>1.992539412</c:v>
                </c:pt>
                <c:pt idx="3508">
                  <c:v>1.992539412</c:v>
                </c:pt>
                <c:pt idx="3509">
                  <c:v>1.992539412</c:v>
                </c:pt>
                <c:pt idx="3510">
                  <c:v>1.9911728200000001</c:v>
                </c:pt>
                <c:pt idx="3511">
                  <c:v>1.986200932</c:v>
                </c:pt>
                <c:pt idx="3512">
                  <c:v>1.9538372530000001</c:v>
                </c:pt>
                <c:pt idx="3513">
                  <c:v>1.9217586</c:v>
                </c:pt>
                <c:pt idx="3514">
                  <c:v>1.9121521969999999</c:v>
                </c:pt>
                <c:pt idx="3515">
                  <c:v>1.9121521969999999</c:v>
                </c:pt>
                <c:pt idx="3516">
                  <c:v>1.9121521969999999</c:v>
                </c:pt>
                <c:pt idx="3517">
                  <c:v>1.8935728860000001</c:v>
                </c:pt>
                <c:pt idx="3518">
                  <c:v>1.9010037399999999</c:v>
                </c:pt>
                <c:pt idx="3519">
                  <c:v>1.9129481150000001</c:v>
                </c:pt>
                <c:pt idx="3520">
                  <c:v>1.9087658949999999</c:v>
                </c:pt>
                <c:pt idx="3521">
                  <c:v>1.9004069400000001</c:v>
                </c:pt>
                <c:pt idx="3522">
                  <c:v>1.9004069400000001</c:v>
                </c:pt>
                <c:pt idx="3523">
                  <c:v>1.9004069400000001</c:v>
                </c:pt>
                <c:pt idx="3524">
                  <c:v>1.901629408</c:v>
                </c:pt>
                <c:pt idx="3525">
                  <c:v>1.9145792150000001</c:v>
                </c:pt>
                <c:pt idx="3526">
                  <c:v>1.9321689710000001</c:v>
                </c:pt>
                <c:pt idx="3527">
                  <c:v>1.9481623340000001</c:v>
                </c:pt>
                <c:pt idx="3528">
                  <c:v>1.9668500870000001</c:v>
                </c:pt>
                <c:pt idx="3529">
                  <c:v>1.9668500870000001</c:v>
                </c:pt>
                <c:pt idx="3530">
                  <c:v>1.9668500870000001</c:v>
                </c:pt>
                <c:pt idx="3531">
                  <c:v>1.955423084</c:v>
                </c:pt>
                <c:pt idx="3532">
                  <c:v>1.9595154180000001</c:v>
                </c:pt>
                <c:pt idx="3533">
                  <c:v>1.9535993620000001</c:v>
                </c:pt>
                <c:pt idx="3534">
                  <c:v>1.9575772199999999</c:v>
                </c:pt>
                <c:pt idx="3535">
                  <c:v>1.967943706</c:v>
                </c:pt>
                <c:pt idx="3536">
                  <c:v>1.967943706</c:v>
                </c:pt>
                <c:pt idx="3537">
                  <c:v>1.967943706</c:v>
                </c:pt>
                <c:pt idx="3538">
                  <c:v>1.985386976</c:v>
                </c:pt>
                <c:pt idx="3539">
                  <c:v>1.971578974</c:v>
                </c:pt>
                <c:pt idx="3540">
                  <c:v>1.96148327</c:v>
                </c:pt>
                <c:pt idx="3541">
                  <c:v>1.9650659349999999</c:v>
                </c:pt>
                <c:pt idx="3542">
                  <c:v>1.9898533309999999</c:v>
                </c:pt>
                <c:pt idx="3543">
                  <c:v>1.9898533309999999</c:v>
                </c:pt>
                <c:pt idx="3544">
                  <c:v>1.9898533309999999</c:v>
                </c:pt>
                <c:pt idx="3545">
                  <c:v>1.9961249839999999</c:v>
                </c:pt>
                <c:pt idx="3546">
                  <c:v>1.9977165100000001</c:v>
                </c:pt>
                <c:pt idx="3547">
                  <c:v>1.9915186389999999</c:v>
                </c:pt>
                <c:pt idx="3548">
                  <c:v>1.960113497</c:v>
                </c:pt>
                <c:pt idx="3549">
                  <c:v>1.9212151079999999</c:v>
                </c:pt>
                <c:pt idx="3550">
                  <c:v>1.9212151079999999</c:v>
                </c:pt>
                <c:pt idx="3551">
                  <c:v>1.9212151079999999</c:v>
                </c:pt>
                <c:pt idx="3552">
                  <c:v>1.930172687</c:v>
                </c:pt>
                <c:pt idx="3553">
                  <c:v>1.930172687</c:v>
                </c:pt>
                <c:pt idx="3554">
                  <c:v>1.930172687</c:v>
                </c:pt>
                <c:pt idx="3555">
                  <c:v>1.924014087</c:v>
                </c:pt>
                <c:pt idx="3556">
                  <c:v>1.921124037</c:v>
                </c:pt>
                <c:pt idx="3557">
                  <c:v>1.921124037</c:v>
                </c:pt>
                <c:pt idx="3558">
                  <c:v>1.921124037</c:v>
                </c:pt>
                <c:pt idx="3559">
                  <c:v>1.971859246</c:v>
                </c:pt>
                <c:pt idx="3560">
                  <c:v>1.974449047</c:v>
                </c:pt>
                <c:pt idx="3561">
                  <c:v>1.974449047</c:v>
                </c:pt>
                <c:pt idx="3562">
                  <c:v>1.974449047</c:v>
                </c:pt>
                <c:pt idx="3563">
                  <c:v>1.9782352000000001</c:v>
                </c:pt>
                <c:pt idx="3564">
                  <c:v>1.9782352000000001</c:v>
                </c:pt>
                <c:pt idx="3565">
                  <c:v>1.9762824560000001</c:v>
                </c:pt>
                <c:pt idx="3566">
                  <c:v>1.969962725</c:v>
                </c:pt>
                <c:pt idx="3567">
                  <c:v>1.969962725</c:v>
                </c:pt>
                <c:pt idx="3568">
                  <c:v>1.969763543</c:v>
                </c:pt>
                <c:pt idx="3569">
                  <c:v>1.969763543</c:v>
                </c:pt>
                <c:pt idx="3570">
                  <c:v>1.9590958009999999</c:v>
                </c:pt>
                <c:pt idx="3571">
                  <c:v>1.9590958009999999</c:v>
                </c:pt>
                <c:pt idx="3572">
                  <c:v>1.9590958009999999</c:v>
                </c:pt>
                <c:pt idx="3573">
                  <c:v>1.93454327</c:v>
                </c:pt>
                <c:pt idx="3574">
                  <c:v>1.93454327</c:v>
                </c:pt>
                <c:pt idx="3575">
                  <c:v>1.9355405999999999</c:v>
                </c:pt>
                <c:pt idx="3576">
                  <c:v>1.9318173670000001</c:v>
                </c:pt>
                <c:pt idx="3577">
                  <c:v>1.8709610160000001</c:v>
                </c:pt>
                <c:pt idx="3578">
                  <c:v>1.8709610160000001</c:v>
                </c:pt>
                <c:pt idx="3579">
                  <c:v>1.8709610160000001</c:v>
                </c:pt>
                <c:pt idx="3580">
                  <c:v>1.8494121080000001</c:v>
                </c:pt>
                <c:pt idx="3581">
                  <c:v>1.8330944419999999</c:v>
                </c:pt>
                <c:pt idx="3582">
                  <c:v>1.831343806</c:v>
                </c:pt>
                <c:pt idx="3583">
                  <c:v>1.8257048629999999</c:v>
                </c:pt>
                <c:pt idx="3584">
                  <c:v>1.844388159</c:v>
                </c:pt>
                <c:pt idx="3585">
                  <c:v>1.844388159</c:v>
                </c:pt>
                <c:pt idx="3586">
                  <c:v>1.844388159</c:v>
                </c:pt>
                <c:pt idx="3587">
                  <c:v>1.84179849</c:v>
                </c:pt>
                <c:pt idx="3588">
                  <c:v>1.840008887</c:v>
                </c:pt>
                <c:pt idx="3589">
                  <c:v>1.839804102</c:v>
                </c:pt>
                <c:pt idx="3590">
                  <c:v>1.838609451</c:v>
                </c:pt>
                <c:pt idx="3591">
                  <c:v>1.8425918370000001</c:v>
                </c:pt>
                <c:pt idx="3592">
                  <c:v>1.8425918370000001</c:v>
                </c:pt>
                <c:pt idx="3593">
                  <c:v>1.8425918370000001</c:v>
                </c:pt>
                <c:pt idx="3594">
                  <c:v>1.8321175000000001</c:v>
                </c:pt>
                <c:pt idx="3595">
                  <c:v>1.8326388490000001</c:v>
                </c:pt>
                <c:pt idx="3596">
                  <c:v>1.835916519</c:v>
                </c:pt>
                <c:pt idx="3597">
                  <c:v>1.8407802390000001</c:v>
                </c:pt>
                <c:pt idx="3598">
                  <c:v>1.840365663</c:v>
                </c:pt>
                <c:pt idx="3599">
                  <c:v>1.840365663</c:v>
                </c:pt>
                <c:pt idx="3600">
                  <c:v>1.840365663</c:v>
                </c:pt>
                <c:pt idx="3601">
                  <c:v>1.8340535819999999</c:v>
                </c:pt>
                <c:pt idx="3602">
                  <c:v>1.8312687270000001</c:v>
                </c:pt>
                <c:pt idx="3603">
                  <c:v>1.8396256630000001</c:v>
                </c:pt>
                <c:pt idx="3604">
                  <c:v>1.834704409</c:v>
                </c:pt>
                <c:pt idx="3605">
                  <c:v>1.8243558499999999</c:v>
                </c:pt>
                <c:pt idx="3606">
                  <c:v>1.8243558499999999</c:v>
                </c:pt>
                <c:pt idx="3607">
                  <c:v>1.8243558499999999</c:v>
                </c:pt>
                <c:pt idx="3608">
                  <c:v>1.8122883890000001</c:v>
                </c:pt>
                <c:pt idx="3609">
                  <c:v>1.79722162</c:v>
                </c:pt>
                <c:pt idx="3610">
                  <c:v>1.7760863650000001</c:v>
                </c:pt>
                <c:pt idx="3611">
                  <c:v>1.771366609</c:v>
                </c:pt>
                <c:pt idx="3612">
                  <c:v>1.7695939940000001</c:v>
                </c:pt>
                <c:pt idx="3613">
                  <c:v>1.7695939940000001</c:v>
                </c:pt>
                <c:pt idx="3614">
                  <c:v>1.771576018</c:v>
                </c:pt>
                <c:pt idx="3615">
                  <c:v>1.7666776360000001</c:v>
                </c:pt>
                <c:pt idx="3616">
                  <c:v>1.7683046849999999</c:v>
                </c:pt>
                <c:pt idx="3617">
                  <c:v>1.753876373</c:v>
                </c:pt>
                <c:pt idx="3618">
                  <c:v>1.7518875570000001</c:v>
                </c:pt>
                <c:pt idx="3619">
                  <c:v>1.7552686</c:v>
                </c:pt>
                <c:pt idx="3620">
                  <c:v>1.7552686</c:v>
                </c:pt>
                <c:pt idx="3621">
                  <c:v>1.7552686</c:v>
                </c:pt>
                <c:pt idx="3622">
                  <c:v>1.75268296</c:v>
                </c:pt>
                <c:pt idx="3623">
                  <c:v>1.724509316</c:v>
                </c:pt>
                <c:pt idx="3624">
                  <c:v>1.7300416510000001</c:v>
                </c:pt>
                <c:pt idx="3625">
                  <c:v>1.7292065640000001</c:v>
                </c:pt>
                <c:pt idx="3626">
                  <c:v>1.7224445669999999</c:v>
                </c:pt>
                <c:pt idx="3627">
                  <c:v>1.7224445669999999</c:v>
                </c:pt>
                <c:pt idx="3628">
                  <c:v>1.7224445669999999</c:v>
                </c:pt>
                <c:pt idx="3629">
                  <c:v>1.7212824769999999</c:v>
                </c:pt>
                <c:pt idx="3630">
                  <c:v>1.707762096</c:v>
                </c:pt>
                <c:pt idx="3631">
                  <c:v>1.7095571329999999</c:v>
                </c:pt>
                <c:pt idx="3632">
                  <c:v>1.7042168959999999</c:v>
                </c:pt>
                <c:pt idx="3633">
                  <c:v>1.6986893329999999</c:v>
                </c:pt>
                <c:pt idx="3634">
                  <c:v>1.6986893329999999</c:v>
                </c:pt>
                <c:pt idx="3635">
                  <c:v>1.6986893329999999</c:v>
                </c:pt>
                <c:pt idx="3636">
                  <c:v>1.697495789</c:v>
                </c:pt>
                <c:pt idx="3637">
                  <c:v>1.68722309</c:v>
                </c:pt>
                <c:pt idx="3638">
                  <c:v>1.666568195</c:v>
                </c:pt>
                <c:pt idx="3639">
                  <c:v>1.694364977</c:v>
                </c:pt>
                <c:pt idx="3640">
                  <c:v>1.697940615</c:v>
                </c:pt>
                <c:pt idx="3641">
                  <c:v>1.697940615</c:v>
                </c:pt>
                <c:pt idx="3642">
                  <c:v>1.6939677200000001</c:v>
                </c:pt>
                <c:pt idx="3643">
                  <c:v>1.6937690320000001</c:v>
                </c:pt>
                <c:pt idx="3644">
                  <c:v>1.6957787310000001</c:v>
                </c:pt>
                <c:pt idx="3645">
                  <c:v>1.695381684</c:v>
                </c:pt>
                <c:pt idx="3646">
                  <c:v>1.6953815779999999</c:v>
                </c:pt>
                <c:pt idx="3647">
                  <c:v>1.6995351860000001</c:v>
                </c:pt>
                <c:pt idx="3648">
                  <c:v>1.6995351860000001</c:v>
                </c:pt>
                <c:pt idx="3649">
                  <c:v>1.701520975</c:v>
                </c:pt>
                <c:pt idx="3650">
                  <c:v>1.701709275</c:v>
                </c:pt>
                <c:pt idx="3651">
                  <c:v>1.699362008</c:v>
                </c:pt>
                <c:pt idx="3652">
                  <c:v>1.7064975060000001</c:v>
                </c:pt>
                <c:pt idx="3653">
                  <c:v>1.6856636709999999</c:v>
                </c:pt>
                <c:pt idx="3654">
                  <c:v>1.6953781489999999</c:v>
                </c:pt>
                <c:pt idx="3655">
                  <c:v>1.6953781489999999</c:v>
                </c:pt>
                <c:pt idx="3656">
                  <c:v>1.6953781489999999</c:v>
                </c:pt>
                <c:pt idx="3657">
                  <c:v>1.6921784980000001</c:v>
                </c:pt>
                <c:pt idx="3658">
                  <c:v>1.6686203260000001</c:v>
                </c:pt>
                <c:pt idx="3659">
                  <c:v>1.6727801870000001</c:v>
                </c:pt>
                <c:pt idx="3660">
                  <c:v>1.682714593</c:v>
                </c:pt>
                <c:pt idx="3661">
                  <c:v>1.668281412</c:v>
                </c:pt>
                <c:pt idx="3662">
                  <c:v>1.668281412</c:v>
                </c:pt>
                <c:pt idx="3663">
                  <c:v>1.666326607</c:v>
                </c:pt>
                <c:pt idx="3664">
                  <c:v>1.674661478</c:v>
                </c:pt>
                <c:pt idx="3665">
                  <c:v>1.6746693189999999</c:v>
                </c:pt>
                <c:pt idx="3666">
                  <c:v>1.677982426</c:v>
                </c:pt>
                <c:pt idx="3667">
                  <c:v>1.6682787320000001</c:v>
                </c:pt>
                <c:pt idx="3668">
                  <c:v>1.673253315</c:v>
                </c:pt>
                <c:pt idx="3669">
                  <c:v>1.673253315</c:v>
                </c:pt>
                <c:pt idx="3670">
                  <c:v>1.673885713</c:v>
                </c:pt>
                <c:pt idx="3671">
                  <c:v>1.670714676</c:v>
                </c:pt>
                <c:pt idx="3672">
                  <c:v>1.651850633</c:v>
                </c:pt>
                <c:pt idx="3673">
                  <c:v>1.6500665050000001</c:v>
                </c:pt>
                <c:pt idx="3674">
                  <c:v>1.649932738</c:v>
                </c:pt>
                <c:pt idx="3675">
                  <c:v>1.6261090499999999</c:v>
                </c:pt>
                <c:pt idx="3676">
                  <c:v>1.6261090499999999</c:v>
                </c:pt>
                <c:pt idx="3677">
                  <c:v>1.6261090499999999</c:v>
                </c:pt>
                <c:pt idx="3678">
                  <c:v>1.6148942719999999</c:v>
                </c:pt>
                <c:pt idx="3679">
                  <c:v>1.6147296820000001</c:v>
                </c:pt>
                <c:pt idx="3680">
                  <c:v>1.623941962</c:v>
                </c:pt>
                <c:pt idx="3681">
                  <c:v>1.613656805</c:v>
                </c:pt>
                <c:pt idx="3682">
                  <c:v>1.6107247979999999</c:v>
                </c:pt>
                <c:pt idx="3683">
                  <c:v>1.6107247979999999</c:v>
                </c:pt>
                <c:pt idx="3684">
                  <c:v>1.611702698</c:v>
                </c:pt>
                <c:pt idx="3685">
                  <c:v>1.598058287</c:v>
                </c:pt>
                <c:pt idx="3686">
                  <c:v>1.5976253949999999</c:v>
                </c:pt>
                <c:pt idx="3687">
                  <c:v>1.605054449</c:v>
                </c:pt>
                <c:pt idx="3688">
                  <c:v>1.6040586139999999</c:v>
                </c:pt>
                <c:pt idx="3689">
                  <c:v>1.6064789989999999</c:v>
                </c:pt>
                <c:pt idx="3690">
                  <c:v>1.6064789989999999</c:v>
                </c:pt>
                <c:pt idx="3691">
                  <c:v>1.6064789989999999</c:v>
                </c:pt>
                <c:pt idx="3692">
                  <c:v>1.620816606</c:v>
                </c:pt>
                <c:pt idx="3693">
                  <c:v>1.6165058370000001</c:v>
                </c:pt>
                <c:pt idx="3694">
                  <c:v>1.614370276</c:v>
                </c:pt>
                <c:pt idx="3695">
                  <c:v>1.6229367729999999</c:v>
                </c:pt>
                <c:pt idx="3696">
                  <c:v>1.6175708820000001</c:v>
                </c:pt>
                <c:pt idx="3697">
                  <c:v>1.6175708820000001</c:v>
                </c:pt>
                <c:pt idx="3698">
                  <c:v>1.6156135330000001</c:v>
                </c:pt>
                <c:pt idx="3699">
                  <c:v>1.6216009280000001</c:v>
                </c:pt>
                <c:pt idx="3700">
                  <c:v>1.6216009280000001</c:v>
                </c:pt>
                <c:pt idx="3701">
                  <c:v>1.6216009280000001</c:v>
                </c:pt>
                <c:pt idx="3702">
                  <c:v>1.6216009280000001</c:v>
                </c:pt>
                <c:pt idx="3703">
                  <c:v>1.6216009280000001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33-4566-8757-092BE94AFBE7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03"/>
              <c:layout>
                <c:manualLayout>
                  <c:x val="-1.732607418154708E-16"/>
                  <c:y val="3.871601682895167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1.4%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33-4566-8757-092BE94AF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נתונים'!$F$4:$F$4000</c:f>
              <c:numCache>
                <c:formatCode>0.000</c:formatCode>
                <c:ptCount val="3997"/>
                <c:pt idx="0">
                  <c:v>-0.12096839162799999</c:v>
                </c:pt>
                <c:pt idx="1">
                  <c:v>-0.12096839162799999</c:v>
                </c:pt>
                <c:pt idx="2">
                  <c:v>-6.4135922297999998E-2</c:v>
                </c:pt>
                <c:pt idx="3">
                  <c:v>-9.6029879025000001E-2</c:v>
                </c:pt>
                <c:pt idx="4">
                  <c:v>-9.0366677721000002E-2</c:v>
                </c:pt>
                <c:pt idx="5">
                  <c:v>-6.8417768796999998E-2</c:v>
                </c:pt>
                <c:pt idx="6">
                  <c:v>-0.206434439192</c:v>
                </c:pt>
                <c:pt idx="7">
                  <c:v>-0.206434439192</c:v>
                </c:pt>
                <c:pt idx="8">
                  <c:v>-0.206434439192</c:v>
                </c:pt>
                <c:pt idx="9">
                  <c:v>-0.23657742158100001</c:v>
                </c:pt>
                <c:pt idx="10">
                  <c:v>-0.365466471274</c:v>
                </c:pt>
                <c:pt idx="11">
                  <c:v>-0.345984365317</c:v>
                </c:pt>
                <c:pt idx="12">
                  <c:v>-0.29817208454299998</c:v>
                </c:pt>
                <c:pt idx="13">
                  <c:v>-0.32400427236899998</c:v>
                </c:pt>
                <c:pt idx="14">
                  <c:v>-0.32400427236899998</c:v>
                </c:pt>
                <c:pt idx="15">
                  <c:v>-0.32400427236899998</c:v>
                </c:pt>
                <c:pt idx="16">
                  <c:v>-0.36116123107800002</c:v>
                </c:pt>
                <c:pt idx="17">
                  <c:v>-0.52961903605100003</c:v>
                </c:pt>
                <c:pt idx="18">
                  <c:v>-0.48030885686199998</c:v>
                </c:pt>
                <c:pt idx="19">
                  <c:v>-0.44890625292800002</c:v>
                </c:pt>
                <c:pt idx="20">
                  <c:v>-0.35758216430899997</c:v>
                </c:pt>
                <c:pt idx="21">
                  <c:v>-0.35758216430899997</c:v>
                </c:pt>
                <c:pt idx="22">
                  <c:v>-0.35758216430899997</c:v>
                </c:pt>
                <c:pt idx="23">
                  <c:v>-0.244426797586</c:v>
                </c:pt>
                <c:pt idx="24">
                  <c:v>-0.228632429848</c:v>
                </c:pt>
                <c:pt idx="25">
                  <c:v>-0.19943267298</c:v>
                </c:pt>
                <c:pt idx="26">
                  <c:v>-0.169418156056</c:v>
                </c:pt>
                <c:pt idx="27">
                  <c:v>-7.8988979905999998E-2</c:v>
                </c:pt>
                <c:pt idx="28">
                  <c:v>-7.8988979905999998E-2</c:v>
                </c:pt>
                <c:pt idx="29">
                  <c:v>-7.8988979905999998E-2</c:v>
                </c:pt>
                <c:pt idx="30">
                  <c:v>-0.152112831033</c:v>
                </c:pt>
                <c:pt idx="31">
                  <c:v>-0.28364531274600002</c:v>
                </c:pt>
                <c:pt idx="32">
                  <c:v>-0.33272927428999999</c:v>
                </c:pt>
                <c:pt idx="33">
                  <c:v>-0.34684499811800001</c:v>
                </c:pt>
                <c:pt idx="34">
                  <c:v>-0.28690596343899999</c:v>
                </c:pt>
                <c:pt idx="35">
                  <c:v>-0.28690596343899999</c:v>
                </c:pt>
                <c:pt idx="36">
                  <c:v>-0.28690596343899999</c:v>
                </c:pt>
                <c:pt idx="37">
                  <c:v>-0.32281232316399999</c:v>
                </c:pt>
                <c:pt idx="38">
                  <c:v>-0.36964785838100001</c:v>
                </c:pt>
                <c:pt idx="39">
                  <c:v>-0.49444489570799999</c:v>
                </c:pt>
                <c:pt idx="40">
                  <c:v>-0.51899686755800001</c:v>
                </c:pt>
                <c:pt idx="41">
                  <c:v>-0.57863555686199997</c:v>
                </c:pt>
                <c:pt idx="42">
                  <c:v>-0.57863555686199997</c:v>
                </c:pt>
                <c:pt idx="43">
                  <c:v>-0.57863555686199997</c:v>
                </c:pt>
                <c:pt idx="44">
                  <c:v>-0.43654270263900002</c:v>
                </c:pt>
                <c:pt idx="45">
                  <c:v>-0.38529841107700002</c:v>
                </c:pt>
                <c:pt idx="46">
                  <c:v>-0.334752306251</c:v>
                </c:pt>
                <c:pt idx="47">
                  <c:v>-0.23719747321199999</c:v>
                </c:pt>
                <c:pt idx="48">
                  <c:v>-0.210609675468</c:v>
                </c:pt>
                <c:pt idx="49">
                  <c:v>-0.210609675468</c:v>
                </c:pt>
                <c:pt idx="50">
                  <c:v>-0.210609675468</c:v>
                </c:pt>
                <c:pt idx="51">
                  <c:v>-0.30617287652199998</c:v>
                </c:pt>
                <c:pt idx="52">
                  <c:v>-0.356159421182</c:v>
                </c:pt>
                <c:pt idx="53">
                  <c:v>-0.34887676403000001</c:v>
                </c:pt>
                <c:pt idx="54">
                  <c:v>-0.36785647685799999</c:v>
                </c:pt>
                <c:pt idx="55">
                  <c:v>-0.35551420764800001</c:v>
                </c:pt>
                <c:pt idx="56">
                  <c:v>-0.35551420764800001</c:v>
                </c:pt>
                <c:pt idx="57">
                  <c:v>-0.35551420764800001</c:v>
                </c:pt>
                <c:pt idx="58">
                  <c:v>-0.25274915845500001</c:v>
                </c:pt>
                <c:pt idx="59">
                  <c:v>-0.214905838095</c:v>
                </c:pt>
                <c:pt idx="60">
                  <c:v>-0.168887215073</c:v>
                </c:pt>
                <c:pt idx="61">
                  <c:v>-0.144384122817</c:v>
                </c:pt>
                <c:pt idx="62">
                  <c:v>-0.15211517339399999</c:v>
                </c:pt>
                <c:pt idx="63">
                  <c:v>-0.15211517339399999</c:v>
                </c:pt>
                <c:pt idx="64">
                  <c:v>-0.15211517339399999</c:v>
                </c:pt>
                <c:pt idx="65">
                  <c:v>-9.2268355267000002E-2</c:v>
                </c:pt>
                <c:pt idx="66">
                  <c:v>-8.5822525977999997E-2</c:v>
                </c:pt>
                <c:pt idx="67">
                  <c:v>-7.4372250087999997E-2</c:v>
                </c:pt>
                <c:pt idx="68">
                  <c:v>-8.5038501569000002E-2</c:v>
                </c:pt>
                <c:pt idx="69">
                  <c:v>-9.2909560345999995E-2</c:v>
                </c:pt>
                <c:pt idx="70">
                  <c:v>-9.2909560345999995E-2</c:v>
                </c:pt>
                <c:pt idx="71">
                  <c:v>-9.2909560345999995E-2</c:v>
                </c:pt>
                <c:pt idx="72">
                  <c:v>-6.5470828056999997E-2</c:v>
                </c:pt>
                <c:pt idx="73">
                  <c:v>-8.5034726828999999E-2</c:v>
                </c:pt>
                <c:pt idx="74">
                  <c:v>-8.6397502323999995E-2</c:v>
                </c:pt>
                <c:pt idx="75">
                  <c:v>7.9880429961000005E-2</c:v>
                </c:pt>
                <c:pt idx="76">
                  <c:v>0.20849291677000001</c:v>
                </c:pt>
                <c:pt idx="77">
                  <c:v>0.20849291677000001</c:v>
                </c:pt>
                <c:pt idx="78">
                  <c:v>0.20849291677000001</c:v>
                </c:pt>
                <c:pt idx="79">
                  <c:v>0.20330070337799999</c:v>
                </c:pt>
                <c:pt idx="80">
                  <c:v>0.21446552463999999</c:v>
                </c:pt>
                <c:pt idx="81">
                  <c:v>0.17790974663799999</c:v>
                </c:pt>
                <c:pt idx="82">
                  <c:v>0.19872148592300001</c:v>
                </c:pt>
                <c:pt idx="83">
                  <c:v>0.19872148592300001</c:v>
                </c:pt>
                <c:pt idx="84">
                  <c:v>0.19872148592300001</c:v>
                </c:pt>
                <c:pt idx="85">
                  <c:v>0.19872148592300001</c:v>
                </c:pt>
                <c:pt idx="86">
                  <c:v>0.15821132671599999</c:v>
                </c:pt>
                <c:pt idx="87">
                  <c:v>0.13137961824800001</c:v>
                </c:pt>
                <c:pt idx="88">
                  <c:v>2.2505602393E-2</c:v>
                </c:pt>
                <c:pt idx="89">
                  <c:v>5.6923472875999998E-2</c:v>
                </c:pt>
                <c:pt idx="90">
                  <c:v>9.8118593956000005E-2</c:v>
                </c:pt>
                <c:pt idx="91">
                  <c:v>9.8118593956000005E-2</c:v>
                </c:pt>
                <c:pt idx="92">
                  <c:v>9.8118593956000005E-2</c:v>
                </c:pt>
                <c:pt idx="93">
                  <c:v>4.0921886748E-2</c:v>
                </c:pt>
                <c:pt idx="94">
                  <c:v>-4.1179233453000001E-2</c:v>
                </c:pt>
                <c:pt idx="95">
                  <c:v>-8.2451748276999998E-2</c:v>
                </c:pt>
                <c:pt idx="96">
                  <c:v>-1.8359225182000002E-2</c:v>
                </c:pt>
                <c:pt idx="97">
                  <c:v>-5.8861803903999997E-2</c:v>
                </c:pt>
                <c:pt idx="98">
                  <c:v>-5.8861803903999997E-2</c:v>
                </c:pt>
                <c:pt idx="99">
                  <c:v>-5.8861803903999997E-2</c:v>
                </c:pt>
                <c:pt idx="100">
                  <c:v>-3.6960804255999999E-2</c:v>
                </c:pt>
                <c:pt idx="101">
                  <c:v>1.8087572800999999E-2</c:v>
                </c:pt>
                <c:pt idx="102">
                  <c:v>3.7239865333E-2</c:v>
                </c:pt>
                <c:pt idx="103">
                  <c:v>3.0204263339999999E-2</c:v>
                </c:pt>
                <c:pt idx="104">
                  <c:v>3.3190346017000001E-2</c:v>
                </c:pt>
                <c:pt idx="105">
                  <c:v>3.3190346017000001E-2</c:v>
                </c:pt>
                <c:pt idx="106">
                  <c:v>3.3190346017000001E-2</c:v>
                </c:pt>
                <c:pt idx="107">
                  <c:v>0.16463281577700001</c:v>
                </c:pt>
                <c:pt idx="108">
                  <c:v>9.3317429936999999E-2</c:v>
                </c:pt>
                <c:pt idx="109">
                  <c:v>0.119420015398</c:v>
                </c:pt>
                <c:pt idx="110">
                  <c:v>0.17623310263399999</c:v>
                </c:pt>
                <c:pt idx="111">
                  <c:v>0.19015641754599999</c:v>
                </c:pt>
                <c:pt idx="112">
                  <c:v>0.19015641754599999</c:v>
                </c:pt>
                <c:pt idx="113">
                  <c:v>0.19015641754599999</c:v>
                </c:pt>
                <c:pt idx="114">
                  <c:v>0.24067808473300001</c:v>
                </c:pt>
                <c:pt idx="115">
                  <c:v>0.17842038387299999</c:v>
                </c:pt>
                <c:pt idx="116">
                  <c:v>0.13740921346000001</c:v>
                </c:pt>
                <c:pt idx="117">
                  <c:v>0.16285446929700001</c:v>
                </c:pt>
                <c:pt idx="118">
                  <c:v>0.16285446929700001</c:v>
                </c:pt>
                <c:pt idx="119">
                  <c:v>0.16285446929700001</c:v>
                </c:pt>
                <c:pt idx="120">
                  <c:v>0.16285446929700001</c:v>
                </c:pt>
                <c:pt idx="121">
                  <c:v>0.16520032870099999</c:v>
                </c:pt>
                <c:pt idx="122">
                  <c:v>0.13446555162000001</c:v>
                </c:pt>
                <c:pt idx="123">
                  <c:v>0.252018720305</c:v>
                </c:pt>
                <c:pt idx="124">
                  <c:v>0.26342058877399999</c:v>
                </c:pt>
                <c:pt idx="125">
                  <c:v>0.27501016215500002</c:v>
                </c:pt>
                <c:pt idx="126">
                  <c:v>0.27501016215500002</c:v>
                </c:pt>
                <c:pt idx="127">
                  <c:v>0.27501016215500002</c:v>
                </c:pt>
                <c:pt idx="128">
                  <c:v>0.28480080686499998</c:v>
                </c:pt>
                <c:pt idx="129">
                  <c:v>0.27091248548699998</c:v>
                </c:pt>
                <c:pt idx="130">
                  <c:v>0.243383426692</c:v>
                </c:pt>
                <c:pt idx="131">
                  <c:v>0.243383426692</c:v>
                </c:pt>
                <c:pt idx="132">
                  <c:v>0.243383426692</c:v>
                </c:pt>
                <c:pt idx="133">
                  <c:v>0.243383426692</c:v>
                </c:pt>
                <c:pt idx="134">
                  <c:v>0.243383426692</c:v>
                </c:pt>
                <c:pt idx="135">
                  <c:v>0.32755701262300002</c:v>
                </c:pt>
                <c:pt idx="136">
                  <c:v>0.36349123220700003</c:v>
                </c:pt>
                <c:pt idx="137">
                  <c:v>0.33149161537499999</c:v>
                </c:pt>
                <c:pt idx="138">
                  <c:v>0.39564131847400003</c:v>
                </c:pt>
                <c:pt idx="139">
                  <c:v>0.355359095982</c:v>
                </c:pt>
                <c:pt idx="140">
                  <c:v>0.355359095982</c:v>
                </c:pt>
                <c:pt idx="141">
                  <c:v>0.355359095982</c:v>
                </c:pt>
                <c:pt idx="142">
                  <c:v>0.30162141216999999</c:v>
                </c:pt>
                <c:pt idx="143">
                  <c:v>0.34363062903800001</c:v>
                </c:pt>
                <c:pt idx="144">
                  <c:v>0.35116741410899999</c:v>
                </c:pt>
                <c:pt idx="145">
                  <c:v>0.40581788595200002</c:v>
                </c:pt>
                <c:pt idx="146">
                  <c:v>0.37919134417599998</c:v>
                </c:pt>
                <c:pt idx="147">
                  <c:v>0.37919134417599998</c:v>
                </c:pt>
                <c:pt idx="148">
                  <c:v>0.37919134417599998</c:v>
                </c:pt>
                <c:pt idx="149">
                  <c:v>0.40716773675399998</c:v>
                </c:pt>
                <c:pt idx="150">
                  <c:v>0.39310982154099999</c:v>
                </c:pt>
                <c:pt idx="151">
                  <c:v>0.40499827925300003</c:v>
                </c:pt>
                <c:pt idx="152">
                  <c:v>0.42464528526400003</c:v>
                </c:pt>
                <c:pt idx="153">
                  <c:v>0.37776723825000003</c:v>
                </c:pt>
                <c:pt idx="154">
                  <c:v>0.37776723825000003</c:v>
                </c:pt>
                <c:pt idx="155">
                  <c:v>0.37776723825000003</c:v>
                </c:pt>
                <c:pt idx="156">
                  <c:v>0.36498478300800002</c:v>
                </c:pt>
                <c:pt idx="157">
                  <c:v>0.348543131251</c:v>
                </c:pt>
                <c:pt idx="158">
                  <c:v>0.37927007051799999</c:v>
                </c:pt>
                <c:pt idx="159">
                  <c:v>0.462590367615</c:v>
                </c:pt>
                <c:pt idx="160">
                  <c:v>0.48693016886700002</c:v>
                </c:pt>
                <c:pt idx="161">
                  <c:v>0.48693016886700002</c:v>
                </c:pt>
                <c:pt idx="162">
                  <c:v>0.48693016886700002</c:v>
                </c:pt>
                <c:pt idx="163">
                  <c:v>0.48693016886700002</c:v>
                </c:pt>
                <c:pt idx="164">
                  <c:v>0.46099861544699999</c:v>
                </c:pt>
                <c:pt idx="165">
                  <c:v>0.401934278714</c:v>
                </c:pt>
                <c:pt idx="166">
                  <c:v>0.40787171140599998</c:v>
                </c:pt>
                <c:pt idx="167">
                  <c:v>0.35423806527899998</c:v>
                </c:pt>
                <c:pt idx="168">
                  <c:v>0.35423806527899998</c:v>
                </c:pt>
                <c:pt idx="169">
                  <c:v>0.35423806527899998</c:v>
                </c:pt>
                <c:pt idx="170">
                  <c:v>0.41548248846800001</c:v>
                </c:pt>
                <c:pt idx="171">
                  <c:v>0.44335567444599999</c:v>
                </c:pt>
                <c:pt idx="172">
                  <c:v>0.49757354221400002</c:v>
                </c:pt>
                <c:pt idx="173">
                  <c:v>0.49067672560800002</c:v>
                </c:pt>
                <c:pt idx="174">
                  <c:v>0.471706017157</c:v>
                </c:pt>
                <c:pt idx="175">
                  <c:v>0.471706017157</c:v>
                </c:pt>
                <c:pt idx="176">
                  <c:v>0.471706017157</c:v>
                </c:pt>
                <c:pt idx="177">
                  <c:v>0.37849391955299999</c:v>
                </c:pt>
                <c:pt idx="178">
                  <c:v>0.29325289233200003</c:v>
                </c:pt>
                <c:pt idx="179">
                  <c:v>0.398366728738</c:v>
                </c:pt>
                <c:pt idx="180">
                  <c:v>0.37304972360200001</c:v>
                </c:pt>
                <c:pt idx="181">
                  <c:v>0.41840719920500002</c:v>
                </c:pt>
                <c:pt idx="182">
                  <c:v>0.41840719920500002</c:v>
                </c:pt>
                <c:pt idx="183">
                  <c:v>0.41840719920500002</c:v>
                </c:pt>
                <c:pt idx="184">
                  <c:v>0.440947483724</c:v>
                </c:pt>
                <c:pt idx="185">
                  <c:v>0.41786612902300002</c:v>
                </c:pt>
                <c:pt idx="186">
                  <c:v>0.47023151663700002</c:v>
                </c:pt>
                <c:pt idx="187">
                  <c:v>0.43898538191000003</c:v>
                </c:pt>
                <c:pt idx="188">
                  <c:v>0.48813106803</c:v>
                </c:pt>
                <c:pt idx="189">
                  <c:v>0.48813106803</c:v>
                </c:pt>
                <c:pt idx="190">
                  <c:v>0.48813106803</c:v>
                </c:pt>
                <c:pt idx="191">
                  <c:v>0.52642314869100004</c:v>
                </c:pt>
                <c:pt idx="192">
                  <c:v>0.53906325986400006</c:v>
                </c:pt>
                <c:pt idx="193">
                  <c:v>0.53850119593099999</c:v>
                </c:pt>
                <c:pt idx="194">
                  <c:v>0.53702573435300005</c:v>
                </c:pt>
                <c:pt idx="195">
                  <c:v>0.55366349889499999</c:v>
                </c:pt>
                <c:pt idx="196">
                  <c:v>0.55366349889499999</c:v>
                </c:pt>
                <c:pt idx="197">
                  <c:v>0.55366349889499999</c:v>
                </c:pt>
                <c:pt idx="198">
                  <c:v>0.60996724753099996</c:v>
                </c:pt>
                <c:pt idx="199">
                  <c:v>0.61626225351700004</c:v>
                </c:pt>
                <c:pt idx="200">
                  <c:v>0.57393891953499998</c:v>
                </c:pt>
                <c:pt idx="201">
                  <c:v>0.53660852813299997</c:v>
                </c:pt>
                <c:pt idx="202">
                  <c:v>0.49673402592499999</c:v>
                </c:pt>
                <c:pt idx="203">
                  <c:v>0.49673402592499999</c:v>
                </c:pt>
                <c:pt idx="204">
                  <c:v>0.49673402592499999</c:v>
                </c:pt>
                <c:pt idx="205">
                  <c:v>0.472485896839</c:v>
                </c:pt>
                <c:pt idx="206">
                  <c:v>0.47528248974999998</c:v>
                </c:pt>
                <c:pt idx="207">
                  <c:v>0.437761889254</c:v>
                </c:pt>
                <c:pt idx="208">
                  <c:v>0.41874080514700002</c:v>
                </c:pt>
                <c:pt idx="209">
                  <c:v>0.45356828146</c:v>
                </c:pt>
                <c:pt idx="210">
                  <c:v>0.45356828146</c:v>
                </c:pt>
                <c:pt idx="211">
                  <c:v>0.45356828146</c:v>
                </c:pt>
                <c:pt idx="212">
                  <c:v>0.45219738352299998</c:v>
                </c:pt>
                <c:pt idx="213">
                  <c:v>0.42483028260099998</c:v>
                </c:pt>
                <c:pt idx="214">
                  <c:v>0.34915077577800002</c:v>
                </c:pt>
                <c:pt idx="215">
                  <c:v>0.30738231220500001</c:v>
                </c:pt>
                <c:pt idx="216">
                  <c:v>0.29162643378600001</c:v>
                </c:pt>
                <c:pt idx="217">
                  <c:v>0.29162643378600001</c:v>
                </c:pt>
                <c:pt idx="218">
                  <c:v>0.29162643378600001</c:v>
                </c:pt>
                <c:pt idx="219">
                  <c:v>0.250682798516</c:v>
                </c:pt>
                <c:pt idx="220">
                  <c:v>0.23488486445500001</c:v>
                </c:pt>
                <c:pt idx="221">
                  <c:v>0.21476270213500001</c:v>
                </c:pt>
                <c:pt idx="222">
                  <c:v>0.260983144158</c:v>
                </c:pt>
                <c:pt idx="223">
                  <c:v>0.25689947047700001</c:v>
                </c:pt>
                <c:pt idx="224">
                  <c:v>0.25689947047700001</c:v>
                </c:pt>
                <c:pt idx="225">
                  <c:v>0.25689947047700001</c:v>
                </c:pt>
                <c:pt idx="226">
                  <c:v>0.25689947047700001</c:v>
                </c:pt>
                <c:pt idx="227">
                  <c:v>0.262049149408</c:v>
                </c:pt>
                <c:pt idx="228">
                  <c:v>0.35127042592399998</c:v>
                </c:pt>
                <c:pt idx="229">
                  <c:v>0.43086560384</c:v>
                </c:pt>
                <c:pt idx="230">
                  <c:v>0.40794506833999999</c:v>
                </c:pt>
                <c:pt idx="231">
                  <c:v>0.40794506833999999</c:v>
                </c:pt>
                <c:pt idx="232">
                  <c:v>0.40794506833999999</c:v>
                </c:pt>
                <c:pt idx="233">
                  <c:v>0.44790540569600001</c:v>
                </c:pt>
                <c:pt idx="234">
                  <c:v>0.47251113791499999</c:v>
                </c:pt>
                <c:pt idx="235">
                  <c:v>0.52544049879400001</c:v>
                </c:pt>
                <c:pt idx="236">
                  <c:v>0.55990618354599997</c:v>
                </c:pt>
                <c:pt idx="237">
                  <c:v>0.57552804101699995</c:v>
                </c:pt>
                <c:pt idx="238">
                  <c:v>0.57552804101699995</c:v>
                </c:pt>
                <c:pt idx="239">
                  <c:v>0.57552804101699995</c:v>
                </c:pt>
                <c:pt idx="240">
                  <c:v>0.58031438936900004</c:v>
                </c:pt>
                <c:pt idx="241">
                  <c:v>0.63539762279000001</c:v>
                </c:pt>
                <c:pt idx="242">
                  <c:v>0.71490737674899996</c:v>
                </c:pt>
                <c:pt idx="243">
                  <c:v>0.698463755839</c:v>
                </c:pt>
                <c:pt idx="244">
                  <c:v>0.66271720278500001</c:v>
                </c:pt>
                <c:pt idx="245">
                  <c:v>0.66271720278500001</c:v>
                </c:pt>
                <c:pt idx="246">
                  <c:v>0.66271720278500001</c:v>
                </c:pt>
                <c:pt idx="247">
                  <c:v>0.63385813322200002</c:v>
                </c:pt>
                <c:pt idx="248">
                  <c:v>0.63776539430800006</c:v>
                </c:pt>
                <c:pt idx="249">
                  <c:v>0.64613323890300001</c:v>
                </c:pt>
                <c:pt idx="250">
                  <c:v>0.62515351109899997</c:v>
                </c:pt>
                <c:pt idx="251">
                  <c:v>0.59989770947999999</c:v>
                </c:pt>
                <c:pt idx="252">
                  <c:v>0.59989770947999999</c:v>
                </c:pt>
                <c:pt idx="253">
                  <c:v>0.59989770947999999</c:v>
                </c:pt>
                <c:pt idx="254">
                  <c:v>0.57202034913300004</c:v>
                </c:pt>
                <c:pt idx="255">
                  <c:v>0.54313678474799998</c:v>
                </c:pt>
                <c:pt idx="256">
                  <c:v>0.54133389177400004</c:v>
                </c:pt>
                <c:pt idx="257">
                  <c:v>0.54720047796799998</c:v>
                </c:pt>
                <c:pt idx="258">
                  <c:v>0.55294358190000004</c:v>
                </c:pt>
                <c:pt idx="259">
                  <c:v>0.55294358190000004</c:v>
                </c:pt>
                <c:pt idx="260">
                  <c:v>0.55294358190000004</c:v>
                </c:pt>
                <c:pt idx="261">
                  <c:v>0.34426156912099998</c:v>
                </c:pt>
                <c:pt idx="262">
                  <c:v>0.33173032232400002</c:v>
                </c:pt>
                <c:pt idx="263">
                  <c:v>0.387252139868</c:v>
                </c:pt>
                <c:pt idx="264">
                  <c:v>0.38095281966900002</c:v>
                </c:pt>
                <c:pt idx="265">
                  <c:v>0.42142845225199999</c:v>
                </c:pt>
                <c:pt idx="266">
                  <c:v>0.42142845225199999</c:v>
                </c:pt>
                <c:pt idx="267">
                  <c:v>0.42142845225199999</c:v>
                </c:pt>
                <c:pt idx="268">
                  <c:v>0.41338873348400001</c:v>
                </c:pt>
                <c:pt idx="269">
                  <c:v>0.39104170429599999</c:v>
                </c:pt>
                <c:pt idx="270">
                  <c:v>0.25010914708999998</c:v>
                </c:pt>
                <c:pt idx="271">
                  <c:v>0.22263771651700001</c:v>
                </c:pt>
                <c:pt idx="272">
                  <c:v>0.28794679090600001</c:v>
                </c:pt>
                <c:pt idx="273">
                  <c:v>0.28794679090600001</c:v>
                </c:pt>
                <c:pt idx="274">
                  <c:v>0.28794679090600001</c:v>
                </c:pt>
                <c:pt idx="275">
                  <c:v>0.28794679090600001</c:v>
                </c:pt>
                <c:pt idx="276">
                  <c:v>0.28794679090600001</c:v>
                </c:pt>
                <c:pt idx="277">
                  <c:v>0.28794679090600001</c:v>
                </c:pt>
                <c:pt idx="278">
                  <c:v>0.32842328439500001</c:v>
                </c:pt>
                <c:pt idx="279">
                  <c:v>0.34707144737399998</c:v>
                </c:pt>
                <c:pt idx="280">
                  <c:v>0.34707144737399998</c:v>
                </c:pt>
                <c:pt idx="281">
                  <c:v>0.34707144737399998</c:v>
                </c:pt>
                <c:pt idx="282">
                  <c:v>0.36759117743300002</c:v>
                </c:pt>
                <c:pt idx="283">
                  <c:v>0.36375397045899999</c:v>
                </c:pt>
                <c:pt idx="284">
                  <c:v>0.36375397045899999</c:v>
                </c:pt>
                <c:pt idx="285">
                  <c:v>0.36375397045899999</c:v>
                </c:pt>
                <c:pt idx="286">
                  <c:v>0.33495410571000001</c:v>
                </c:pt>
                <c:pt idx="287">
                  <c:v>0.33495410571000001</c:v>
                </c:pt>
                <c:pt idx="288">
                  <c:v>0.33495410571000001</c:v>
                </c:pt>
                <c:pt idx="289">
                  <c:v>0.33495410571000001</c:v>
                </c:pt>
                <c:pt idx="290">
                  <c:v>0.33495410571000001</c:v>
                </c:pt>
                <c:pt idx="291">
                  <c:v>0.49396828388699998</c:v>
                </c:pt>
                <c:pt idx="292">
                  <c:v>0.44786648495999998</c:v>
                </c:pt>
                <c:pt idx="293">
                  <c:v>0.44395474988700001</c:v>
                </c:pt>
                <c:pt idx="294">
                  <c:v>0.44395474988700001</c:v>
                </c:pt>
                <c:pt idx="295">
                  <c:v>0.44395474988700001</c:v>
                </c:pt>
                <c:pt idx="296">
                  <c:v>0.44395474988700001</c:v>
                </c:pt>
                <c:pt idx="297">
                  <c:v>0.44395474988700001</c:v>
                </c:pt>
                <c:pt idx="298">
                  <c:v>0.471390607425</c:v>
                </c:pt>
                <c:pt idx="299">
                  <c:v>0.47189591587899998</c:v>
                </c:pt>
                <c:pt idx="300">
                  <c:v>0.45889433887499997</c:v>
                </c:pt>
                <c:pt idx="301">
                  <c:v>0.45889433887499997</c:v>
                </c:pt>
                <c:pt idx="302">
                  <c:v>0.45889433887499997</c:v>
                </c:pt>
                <c:pt idx="303">
                  <c:v>0.45904640681100001</c:v>
                </c:pt>
                <c:pt idx="304">
                  <c:v>0.496733680894</c:v>
                </c:pt>
                <c:pt idx="305">
                  <c:v>0.518573005408</c:v>
                </c:pt>
                <c:pt idx="306">
                  <c:v>0.494263650193</c:v>
                </c:pt>
                <c:pt idx="307">
                  <c:v>0.44879817105999997</c:v>
                </c:pt>
                <c:pt idx="308">
                  <c:v>0.44879817105999997</c:v>
                </c:pt>
                <c:pt idx="309">
                  <c:v>0.44879817105999997</c:v>
                </c:pt>
                <c:pt idx="310">
                  <c:v>0.43690490262699999</c:v>
                </c:pt>
                <c:pt idx="311">
                  <c:v>0.41446757193</c:v>
                </c:pt>
                <c:pt idx="312">
                  <c:v>0.39304601920799997</c:v>
                </c:pt>
                <c:pt idx="313">
                  <c:v>0.44771617868399999</c:v>
                </c:pt>
                <c:pt idx="314">
                  <c:v>0.42451522482100001</c:v>
                </c:pt>
                <c:pt idx="315">
                  <c:v>0.42451522482100001</c:v>
                </c:pt>
                <c:pt idx="316">
                  <c:v>0.42451522482100001</c:v>
                </c:pt>
                <c:pt idx="317">
                  <c:v>0.50775318125400004</c:v>
                </c:pt>
                <c:pt idx="318">
                  <c:v>0.49588098041400003</c:v>
                </c:pt>
                <c:pt idx="319">
                  <c:v>0.48522448301999999</c:v>
                </c:pt>
                <c:pt idx="320">
                  <c:v>0.45915735820800002</c:v>
                </c:pt>
                <c:pt idx="321">
                  <c:v>0.43928135716700001</c:v>
                </c:pt>
                <c:pt idx="322">
                  <c:v>0.43928135716700001</c:v>
                </c:pt>
                <c:pt idx="323">
                  <c:v>0.43928135716700001</c:v>
                </c:pt>
                <c:pt idx="324">
                  <c:v>0.37382419442699999</c:v>
                </c:pt>
                <c:pt idx="325">
                  <c:v>0.37974971267500002</c:v>
                </c:pt>
                <c:pt idx="326">
                  <c:v>0.36490092195399998</c:v>
                </c:pt>
                <c:pt idx="327">
                  <c:v>0.34551411857999997</c:v>
                </c:pt>
                <c:pt idx="328">
                  <c:v>0.380425828676</c:v>
                </c:pt>
                <c:pt idx="329">
                  <c:v>0.380425828676</c:v>
                </c:pt>
                <c:pt idx="330">
                  <c:v>0.380425828676</c:v>
                </c:pt>
                <c:pt idx="331">
                  <c:v>0.35095988289899999</c:v>
                </c:pt>
                <c:pt idx="332">
                  <c:v>0.37087422360900002</c:v>
                </c:pt>
                <c:pt idx="333">
                  <c:v>0.31885271164099999</c:v>
                </c:pt>
                <c:pt idx="334">
                  <c:v>0.455582169619</c:v>
                </c:pt>
                <c:pt idx="335">
                  <c:v>0.54901831779700005</c:v>
                </c:pt>
                <c:pt idx="336">
                  <c:v>0.54901831779700005</c:v>
                </c:pt>
                <c:pt idx="337">
                  <c:v>0.54901831779700005</c:v>
                </c:pt>
                <c:pt idx="338">
                  <c:v>0.65403349139800004</c:v>
                </c:pt>
                <c:pt idx="339">
                  <c:v>0.64933921248799997</c:v>
                </c:pt>
                <c:pt idx="340">
                  <c:v>0.59338660864899995</c:v>
                </c:pt>
                <c:pt idx="341">
                  <c:v>0.63435903340199995</c:v>
                </c:pt>
                <c:pt idx="342">
                  <c:v>0.61173764460400004</c:v>
                </c:pt>
                <c:pt idx="343">
                  <c:v>0.61173764460400004</c:v>
                </c:pt>
                <c:pt idx="344">
                  <c:v>0.61173764460400004</c:v>
                </c:pt>
                <c:pt idx="345">
                  <c:v>0.58198007031700005</c:v>
                </c:pt>
                <c:pt idx="346">
                  <c:v>0.66738234900500004</c:v>
                </c:pt>
                <c:pt idx="347">
                  <c:v>0.63753364079399999</c:v>
                </c:pt>
                <c:pt idx="348">
                  <c:v>0.58677545029599998</c:v>
                </c:pt>
                <c:pt idx="349">
                  <c:v>0.53874090524200002</c:v>
                </c:pt>
                <c:pt idx="350">
                  <c:v>0.53874090524200002</c:v>
                </c:pt>
                <c:pt idx="351">
                  <c:v>0.53874090524200002</c:v>
                </c:pt>
                <c:pt idx="352">
                  <c:v>0.61114791396299994</c:v>
                </c:pt>
                <c:pt idx="353">
                  <c:v>0.56531662646600001</c:v>
                </c:pt>
                <c:pt idx="354">
                  <c:v>0.53112443745399995</c:v>
                </c:pt>
                <c:pt idx="355">
                  <c:v>0.54700760259199999</c:v>
                </c:pt>
                <c:pt idx="356">
                  <c:v>0.57048825073599996</c:v>
                </c:pt>
                <c:pt idx="357">
                  <c:v>0.57048825073599996</c:v>
                </c:pt>
                <c:pt idx="358">
                  <c:v>0.57048825073599996</c:v>
                </c:pt>
                <c:pt idx="359">
                  <c:v>0.46428472750999999</c:v>
                </c:pt>
                <c:pt idx="360">
                  <c:v>0.35016228431599999</c:v>
                </c:pt>
                <c:pt idx="361">
                  <c:v>0.33675729996699999</c:v>
                </c:pt>
                <c:pt idx="362">
                  <c:v>0.33944780820800002</c:v>
                </c:pt>
                <c:pt idx="363">
                  <c:v>0.30919181771499998</c:v>
                </c:pt>
                <c:pt idx="364">
                  <c:v>0.30919181771499998</c:v>
                </c:pt>
                <c:pt idx="365">
                  <c:v>0.30919181771499998</c:v>
                </c:pt>
                <c:pt idx="366">
                  <c:v>0.29713353556200001</c:v>
                </c:pt>
                <c:pt idx="367">
                  <c:v>0.29300600053600001</c:v>
                </c:pt>
                <c:pt idx="368">
                  <c:v>0.32250824107800002</c:v>
                </c:pt>
                <c:pt idx="369">
                  <c:v>0.29214795243300001</c:v>
                </c:pt>
                <c:pt idx="370">
                  <c:v>0.27683576795999998</c:v>
                </c:pt>
                <c:pt idx="371">
                  <c:v>0.27683576795999998</c:v>
                </c:pt>
                <c:pt idx="372">
                  <c:v>0.27683576795999998</c:v>
                </c:pt>
                <c:pt idx="373">
                  <c:v>0.13347462121100001</c:v>
                </c:pt>
                <c:pt idx="374">
                  <c:v>0.19423629113499999</c:v>
                </c:pt>
                <c:pt idx="375">
                  <c:v>0.13247835338300001</c:v>
                </c:pt>
                <c:pt idx="376">
                  <c:v>0.144794409831</c:v>
                </c:pt>
                <c:pt idx="377">
                  <c:v>9.7181000576000001E-2</c:v>
                </c:pt>
                <c:pt idx="378">
                  <c:v>9.7181000576000001E-2</c:v>
                </c:pt>
                <c:pt idx="379">
                  <c:v>9.7181000576000001E-2</c:v>
                </c:pt>
                <c:pt idx="380">
                  <c:v>7.9867929584000005E-2</c:v>
                </c:pt>
                <c:pt idx="381">
                  <c:v>3.7993720596000001E-2</c:v>
                </c:pt>
                <c:pt idx="382">
                  <c:v>6.6956763259999996E-2</c:v>
                </c:pt>
                <c:pt idx="383">
                  <c:v>3.4823670233000002E-2</c:v>
                </c:pt>
                <c:pt idx="384">
                  <c:v>-2.0774616374E-2</c:v>
                </c:pt>
                <c:pt idx="385">
                  <c:v>-2.0774616374E-2</c:v>
                </c:pt>
                <c:pt idx="386">
                  <c:v>-2.0774616374E-2</c:v>
                </c:pt>
                <c:pt idx="387">
                  <c:v>-4.6579976608999998E-2</c:v>
                </c:pt>
                <c:pt idx="388">
                  <c:v>-6.7829490122E-2</c:v>
                </c:pt>
                <c:pt idx="389">
                  <c:v>-9.8920137219999996E-2</c:v>
                </c:pt>
                <c:pt idx="390">
                  <c:v>-5.2786408271999999E-2</c:v>
                </c:pt>
                <c:pt idx="391">
                  <c:v>-2.7204381861999999E-2</c:v>
                </c:pt>
                <c:pt idx="392">
                  <c:v>-2.7204381861999999E-2</c:v>
                </c:pt>
                <c:pt idx="393">
                  <c:v>-2.7204381861999999E-2</c:v>
                </c:pt>
                <c:pt idx="394">
                  <c:v>5.4506573708000002E-2</c:v>
                </c:pt>
                <c:pt idx="395">
                  <c:v>2.1268764164E-2</c:v>
                </c:pt>
                <c:pt idx="396">
                  <c:v>1.5219331080999999E-2</c:v>
                </c:pt>
                <c:pt idx="397">
                  <c:v>7.1483900679999999E-3</c:v>
                </c:pt>
                <c:pt idx="398">
                  <c:v>3.5869338474999998E-2</c:v>
                </c:pt>
                <c:pt idx="399">
                  <c:v>3.5869338474999998E-2</c:v>
                </c:pt>
                <c:pt idx="400">
                  <c:v>3.5869338474999998E-2</c:v>
                </c:pt>
                <c:pt idx="401">
                  <c:v>6.6142135162000001E-2</c:v>
                </c:pt>
                <c:pt idx="402">
                  <c:v>4.9367267104000002E-2</c:v>
                </c:pt>
                <c:pt idx="403">
                  <c:v>8.8009373530000008E-3</c:v>
                </c:pt>
                <c:pt idx="404">
                  <c:v>-1.3685774378000001E-2</c:v>
                </c:pt>
                <c:pt idx="405">
                  <c:v>9.1383204099999994E-3</c:v>
                </c:pt>
                <c:pt idx="406">
                  <c:v>9.1383204099999994E-3</c:v>
                </c:pt>
                <c:pt idx="407">
                  <c:v>9.1383204099999994E-3</c:v>
                </c:pt>
                <c:pt idx="408">
                  <c:v>-3.112162528E-3</c:v>
                </c:pt>
                <c:pt idx="409">
                  <c:v>-3.4372957193000001E-2</c:v>
                </c:pt>
                <c:pt idx="410">
                  <c:v>-4.3613590514000003E-2</c:v>
                </c:pt>
                <c:pt idx="411">
                  <c:v>-1.9466213693999999E-2</c:v>
                </c:pt>
                <c:pt idx="412">
                  <c:v>6.8369721490999999E-2</c:v>
                </c:pt>
                <c:pt idx="413">
                  <c:v>6.8369721490999999E-2</c:v>
                </c:pt>
                <c:pt idx="414">
                  <c:v>6.8369721490999999E-2</c:v>
                </c:pt>
                <c:pt idx="415">
                  <c:v>8.4115579948999999E-2</c:v>
                </c:pt>
                <c:pt idx="416">
                  <c:v>4.7219552386999999E-2</c:v>
                </c:pt>
                <c:pt idx="417">
                  <c:v>3.2620759105000001E-2</c:v>
                </c:pt>
                <c:pt idx="418">
                  <c:v>5.6294886942000001E-2</c:v>
                </c:pt>
                <c:pt idx="419">
                  <c:v>8.5346174593999999E-2</c:v>
                </c:pt>
                <c:pt idx="420">
                  <c:v>8.5346174593999999E-2</c:v>
                </c:pt>
                <c:pt idx="421">
                  <c:v>8.5346174593999999E-2</c:v>
                </c:pt>
                <c:pt idx="422">
                  <c:v>0.10042098117999999</c:v>
                </c:pt>
                <c:pt idx="423">
                  <c:v>5.9926803874999997E-2</c:v>
                </c:pt>
                <c:pt idx="424">
                  <c:v>4.4277717522E-2</c:v>
                </c:pt>
                <c:pt idx="425">
                  <c:v>3.7714527740000002E-3</c:v>
                </c:pt>
                <c:pt idx="426">
                  <c:v>-2.3743665394E-2</c:v>
                </c:pt>
                <c:pt idx="427">
                  <c:v>-2.3743665394E-2</c:v>
                </c:pt>
                <c:pt idx="428">
                  <c:v>-2.3743665394E-2</c:v>
                </c:pt>
                <c:pt idx="429">
                  <c:v>-9.6253901061E-2</c:v>
                </c:pt>
                <c:pt idx="430">
                  <c:v>-0.13969654822499999</c:v>
                </c:pt>
                <c:pt idx="431">
                  <c:v>-0.172460951173</c:v>
                </c:pt>
                <c:pt idx="432">
                  <c:v>-0.18893807289799999</c:v>
                </c:pt>
                <c:pt idx="433">
                  <c:v>-0.12196099764399999</c:v>
                </c:pt>
                <c:pt idx="434">
                  <c:v>-0.12196099764399999</c:v>
                </c:pt>
                <c:pt idx="435">
                  <c:v>-0.12196099764399999</c:v>
                </c:pt>
                <c:pt idx="436">
                  <c:v>-0.12196099764399999</c:v>
                </c:pt>
                <c:pt idx="437">
                  <c:v>-0.224913828821</c:v>
                </c:pt>
                <c:pt idx="438">
                  <c:v>-0.283870617361</c:v>
                </c:pt>
                <c:pt idx="439">
                  <c:v>-0.27474222487200001</c:v>
                </c:pt>
                <c:pt idx="440">
                  <c:v>-0.17913023092399999</c:v>
                </c:pt>
                <c:pt idx="441">
                  <c:v>-0.17913023092399999</c:v>
                </c:pt>
                <c:pt idx="442">
                  <c:v>-0.17913023092399999</c:v>
                </c:pt>
                <c:pt idx="443">
                  <c:v>-9.2546877560999996E-2</c:v>
                </c:pt>
                <c:pt idx="444">
                  <c:v>-8.335611071E-2</c:v>
                </c:pt>
                <c:pt idx="445">
                  <c:v>-0.10535382590800001</c:v>
                </c:pt>
                <c:pt idx="446">
                  <c:v>-0.13597769209900001</c:v>
                </c:pt>
                <c:pt idx="447">
                  <c:v>-0.11213819578299999</c:v>
                </c:pt>
                <c:pt idx="448">
                  <c:v>-0.11213819578299999</c:v>
                </c:pt>
                <c:pt idx="449">
                  <c:v>-0.11213819578299999</c:v>
                </c:pt>
                <c:pt idx="450">
                  <c:v>-4.5387199878000002E-2</c:v>
                </c:pt>
                <c:pt idx="451">
                  <c:v>-9.7545302106000001E-2</c:v>
                </c:pt>
                <c:pt idx="452">
                  <c:v>-0.102357481254</c:v>
                </c:pt>
                <c:pt idx="453">
                  <c:v>-9.3724016532000007E-2</c:v>
                </c:pt>
                <c:pt idx="454">
                  <c:v>-7.1506909458999998E-2</c:v>
                </c:pt>
                <c:pt idx="455">
                  <c:v>-7.1506909458999998E-2</c:v>
                </c:pt>
                <c:pt idx="456">
                  <c:v>-7.1506909458999998E-2</c:v>
                </c:pt>
                <c:pt idx="457">
                  <c:v>-5.0383663686000002E-2</c:v>
                </c:pt>
                <c:pt idx="458">
                  <c:v>-5.2195368386000002E-2</c:v>
                </c:pt>
                <c:pt idx="459">
                  <c:v>-5.3611914860999997E-2</c:v>
                </c:pt>
                <c:pt idx="460">
                  <c:v>3.3927386174999997E-2</c:v>
                </c:pt>
                <c:pt idx="461">
                  <c:v>4.7507348461999999E-2</c:v>
                </c:pt>
                <c:pt idx="462">
                  <c:v>4.7507348461999999E-2</c:v>
                </c:pt>
                <c:pt idx="463">
                  <c:v>4.7507348461999999E-2</c:v>
                </c:pt>
                <c:pt idx="464">
                  <c:v>0.109962344393</c:v>
                </c:pt>
                <c:pt idx="465">
                  <c:v>0.109962344393</c:v>
                </c:pt>
                <c:pt idx="466">
                  <c:v>0.109962344393</c:v>
                </c:pt>
                <c:pt idx="467">
                  <c:v>0.12525133211200001</c:v>
                </c:pt>
                <c:pt idx="468">
                  <c:v>0.16328705433499999</c:v>
                </c:pt>
                <c:pt idx="469">
                  <c:v>0.16328705433499999</c:v>
                </c:pt>
                <c:pt idx="470">
                  <c:v>0.16328705433499999</c:v>
                </c:pt>
                <c:pt idx="471">
                  <c:v>0.16328705433499999</c:v>
                </c:pt>
                <c:pt idx="472">
                  <c:v>0.16328705433499999</c:v>
                </c:pt>
                <c:pt idx="473">
                  <c:v>0.34044069512699998</c:v>
                </c:pt>
                <c:pt idx="474">
                  <c:v>0.41379887376899999</c:v>
                </c:pt>
                <c:pt idx="475">
                  <c:v>0.43011295945400002</c:v>
                </c:pt>
                <c:pt idx="476">
                  <c:v>0.43011295945400002</c:v>
                </c:pt>
                <c:pt idx="477">
                  <c:v>0.43011295945400002</c:v>
                </c:pt>
                <c:pt idx="478">
                  <c:v>0.45560594836000001</c:v>
                </c:pt>
                <c:pt idx="479">
                  <c:v>0.49137950819600001</c:v>
                </c:pt>
                <c:pt idx="480">
                  <c:v>0.45863848641999999</c:v>
                </c:pt>
                <c:pt idx="481">
                  <c:v>0.47469184525800001</c:v>
                </c:pt>
                <c:pt idx="482">
                  <c:v>0.46315081473699998</c:v>
                </c:pt>
                <c:pt idx="483">
                  <c:v>0.46315081473699998</c:v>
                </c:pt>
                <c:pt idx="484">
                  <c:v>0.46315081473699998</c:v>
                </c:pt>
                <c:pt idx="485">
                  <c:v>0.48299318681800002</c:v>
                </c:pt>
                <c:pt idx="486">
                  <c:v>0.48299318681800002</c:v>
                </c:pt>
                <c:pt idx="487">
                  <c:v>0.48299318681800002</c:v>
                </c:pt>
                <c:pt idx="488">
                  <c:v>0.43287956404</c:v>
                </c:pt>
                <c:pt idx="489">
                  <c:v>0.42724108770699998</c:v>
                </c:pt>
                <c:pt idx="490">
                  <c:v>0.42724108770699998</c:v>
                </c:pt>
                <c:pt idx="491">
                  <c:v>0.42724108770699998</c:v>
                </c:pt>
                <c:pt idx="492">
                  <c:v>0.40829489739899999</c:v>
                </c:pt>
                <c:pt idx="493">
                  <c:v>0.42503807071299998</c:v>
                </c:pt>
                <c:pt idx="494">
                  <c:v>0.50619728698099997</c:v>
                </c:pt>
                <c:pt idx="495">
                  <c:v>0.54001447148500004</c:v>
                </c:pt>
                <c:pt idx="496">
                  <c:v>0.54256046756599996</c:v>
                </c:pt>
                <c:pt idx="497">
                  <c:v>0.54256046756599996</c:v>
                </c:pt>
                <c:pt idx="498">
                  <c:v>0.54256046756599996</c:v>
                </c:pt>
                <c:pt idx="499">
                  <c:v>0.552368571212</c:v>
                </c:pt>
                <c:pt idx="500">
                  <c:v>0.52591870209000002</c:v>
                </c:pt>
                <c:pt idx="501">
                  <c:v>0.34190083838800001</c:v>
                </c:pt>
                <c:pt idx="502">
                  <c:v>0.38466232089199998</c:v>
                </c:pt>
                <c:pt idx="503">
                  <c:v>0.40124868955199999</c:v>
                </c:pt>
                <c:pt idx="504">
                  <c:v>0.40124868955199999</c:v>
                </c:pt>
                <c:pt idx="505">
                  <c:v>0.40124868955199999</c:v>
                </c:pt>
                <c:pt idx="506">
                  <c:v>0.48433469845299998</c:v>
                </c:pt>
                <c:pt idx="507">
                  <c:v>0.46461113310199997</c:v>
                </c:pt>
                <c:pt idx="508">
                  <c:v>0.47654433246200001</c:v>
                </c:pt>
                <c:pt idx="509">
                  <c:v>0.44795929398500001</c:v>
                </c:pt>
                <c:pt idx="510">
                  <c:v>0.46454485060700001</c:v>
                </c:pt>
                <c:pt idx="511">
                  <c:v>0.46454485060700001</c:v>
                </c:pt>
                <c:pt idx="512">
                  <c:v>0.46454485060700001</c:v>
                </c:pt>
                <c:pt idx="513">
                  <c:v>0.45834998818599998</c:v>
                </c:pt>
                <c:pt idx="514">
                  <c:v>0.46486155511299998</c:v>
                </c:pt>
                <c:pt idx="515">
                  <c:v>0.46486155511299998</c:v>
                </c:pt>
                <c:pt idx="516">
                  <c:v>0.46486155511299998</c:v>
                </c:pt>
                <c:pt idx="517">
                  <c:v>0.48100069945500001</c:v>
                </c:pt>
                <c:pt idx="518">
                  <c:v>0.48100069945500001</c:v>
                </c:pt>
                <c:pt idx="519">
                  <c:v>0.48100069945500001</c:v>
                </c:pt>
                <c:pt idx="520">
                  <c:v>0.55896297578599996</c:v>
                </c:pt>
                <c:pt idx="521">
                  <c:v>0.52905707861999995</c:v>
                </c:pt>
                <c:pt idx="522">
                  <c:v>0.57474545762399998</c:v>
                </c:pt>
                <c:pt idx="523">
                  <c:v>0.53859749167600002</c:v>
                </c:pt>
                <c:pt idx="524">
                  <c:v>0.50024947439699996</c:v>
                </c:pt>
                <c:pt idx="525">
                  <c:v>0.50024947439699996</c:v>
                </c:pt>
                <c:pt idx="526">
                  <c:v>0.50024947439699996</c:v>
                </c:pt>
                <c:pt idx="527">
                  <c:v>0.53618867769699996</c:v>
                </c:pt>
                <c:pt idx="528">
                  <c:v>0.532953700295</c:v>
                </c:pt>
                <c:pt idx="529">
                  <c:v>0.50656920271299999</c:v>
                </c:pt>
                <c:pt idx="530">
                  <c:v>0.52726077416700001</c:v>
                </c:pt>
                <c:pt idx="531">
                  <c:v>0.47535443595999999</c:v>
                </c:pt>
                <c:pt idx="532">
                  <c:v>0.47535443595999999</c:v>
                </c:pt>
                <c:pt idx="533">
                  <c:v>0.47535443595999999</c:v>
                </c:pt>
                <c:pt idx="534">
                  <c:v>0.62196518773999998</c:v>
                </c:pt>
                <c:pt idx="535">
                  <c:v>0.56880014903099996</c:v>
                </c:pt>
                <c:pt idx="536">
                  <c:v>0.56011992388599996</c:v>
                </c:pt>
                <c:pt idx="537">
                  <c:v>0.56022293736899997</c:v>
                </c:pt>
                <c:pt idx="538">
                  <c:v>0.55025371042000004</c:v>
                </c:pt>
                <c:pt idx="539">
                  <c:v>0.55025371042000004</c:v>
                </c:pt>
                <c:pt idx="540">
                  <c:v>0.55025371042000004</c:v>
                </c:pt>
                <c:pt idx="541">
                  <c:v>0.58194185322100001</c:v>
                </c:pt>
                <c:pt idx="542">
                  <c:v>0.513678194935</c:v>
                </c:pt>
                <c:pt idx="543">
                  <c:v>0.56082062119999998</c:v>
                </c:pt>
                <c:pt idx="544">
                  <c:v>0.54010295265800001</c:v>
                </c:pt>
                <c:pt idx="545">
                  <c:v>0.51344588240599998</c:v>
                </c:pt>
                <c:pt idx="546">
                  <c:v>0.51344588240599998</c:v>
                </c:pt>
                <c:pt idx="547">
                  <c:v>0.51344588240599998</c:v>
                </c:pt>
                <c:pt idx="548">
                  <c:v>0.59347957334099999</c:v>
                </c:pt>
                <c:pt idx="549">
                  <c:v>0.55331595925900001</c:v>
                </c:pt>
                <c:pt idx="550">
                  <c:v>0.60626941314899996</c:v>
                </c:pt>
                <c:pt idx="551">
                  <c:v>0.56811592115599996</c:v>
                </c:pt>
                <c:pt idx="552">
                  <c:v>0.60189213140200004</c:v>
                </c:pt>
                <c:pt idx="553">
                  <c:v>0.60189213140200004</c:v>
                </c:pt>
                <c:pt idx="554">
                  <c:v>0.60189213140200004</c:v>
                </c:pt>
                <c:pt idx="555">
                  <c:v>0.63209521525699996</c:v>
                </c:pt>
                <c:pt idx="556">
                  <c:v>0.61947751517500005</c:v>
                </c:pt>
                <c:pt idx="557">
                  <c:v>0.69150610523599998</c:v>
                </c:pt>
                <c:pt idx="558">
                  <c:v>0.68578850170700001</c:v>
                </c:pt>
                <c:pt idx="559">
                  <c:v>0.645275253351</c:v>
                </c:pt>
                <c:pt idx="560">
                  <c:v>0.645275253351</c:v>
                </c:pt>
                <c:pt idx="561">
                  <c:v>0.645275253351</c:v>
                </c:pt>
                <c:pt idx="562">
                  <c:v>0.767782850357</c:v>
                </c:pt>
                <c:pt idx="563">
                  <c:v>0.70244892985200003</c:v>
                </c:pt>
                <c:pt idx="564">
                  <c:v>0.65412180364700001</c:v>
                </c:pt>
                <c:pt idx="565">
                  <c:v>0.60514009014299996</c:v>
                </c:pt>
                <c:pt idx="566">
                  <c:v>0.52349961349100005</c:v>
                </c:pt>
                <c:pt idx="567">
                  <c:v>0.52349961349100005</c:v>
                </c:pt>
                <c:pt idx="568">
                  <c:v>0.52349961349100005</c:v>
                </c:pt>
                <c:pt idx="569">
                  <c:v>0.42617043461300003</c:v>
                </c:pt>
                <c:pt idx="570">
                  <c:v>0.37398732637499998</c:v>
                </c:pt>
                <c:pt idx="571">
                  <c:v>0.440975543804</c:v>
                </c:pt>
                <c:pt idx="572">
                  <c:v>0.413500414373</c:v>
                </c:pt>
                <c:pt idx="573">
                  <c:v>0.37277658247899997</c:v>
                </c:pt>
                <c:pt idx="574">
                  <c:v>0.37277658247899997</c:v>
                </c:pt>
                <c:pt idx="575">
                  <c:v>0.37277658247899997</c:v>
                </c:pt>
                <c:pt idx="576">
                  <c:v>0.366914594792</c:v>
                </c:pt>
                <c:pt idx="577">
                  <c:v>0.27588584317300002</c:v>
                </c:pt>
                <c:pt idx="578">
                  <c:v>0.27588584317300002</c:v>
                </c:pt>
                <c:pt idx="579">
                  <c:v>0.25980102534100002</c:v>
                </c:pt>
                <c:pt idx="580">
                  <c:v>0.30761287070299997</c:v>
                </c:pt>
                <c:pt idx="581">
                  <c:v>0.30761287070299997</c:v>
                </c:pt>
                <c:pt idx="582">
                  <c:v>0.30761287070299997</c:v>
                </c:pt>
                <c:pt idx="583">
                  <c:v>0.31168767722000001</c:v>
                </c:pt>
                <c:pt idx="584">
                  <c:v>0.28998453695800003</c:v>
                </c:pt>
                <c:pt idx="585">
                  <c:v>0.312260618125</c:v>
                </c:pt>
                <c:pt idx="586">
                  <c:v>0.27578892566699997</c:v>
                </c:pt>
                <c:pt idx="587">
                  <c:v>0.21038012333100001</c:v>
                </c:pt>
                <c:pt idx="588">
                  <c:v>0.21038012333100001</c:v>
                </c:pt>
                <c:pt idx="589">
                  <c:v>0.21038012333100001</c:v>
                </c:pt>
                <c:pt idx="590">
                  <c:v>0.18587009344200001</c:v>
                </c:pt>
                <c:pt idx="591">
                  <c:v>0.14185917652899999</c:v>
                </c:pt>
                <c:pt idx="592">
                  <c:v>0.175957774599</c:v>
                </c:pt>
                <c:pt idx="593">
                  <c:v>0.17728112143899999</c:v>
                </c:pt>
                <c:pt idx="594">
                  <c:v>0.17392664762400001</c:v>
                </c:pt>
                <c:pt idx="595">
                  <c:v>0.17392664762400001</c:v>
                </c:pt>
                <c:pt idx="596">
                  <c:v>0.17392664762400001</c:v>
                </c:pt>
                <c:pt idx="597">
                  <c:v>0.143721437378</c:v>
                </c:pt>
                <c:pt idx="598">
                  <c:v>0.11621490505199999</c:v>
                </c:pt>
                <c:pt idx="599">
                  <c:v>9.3186855878000005E-2</c:v>
                </c:pt>
                <c:pt idx="600">
                  <c:v>3.8610772052000003E-2</c:v>
                </c:pt>
                <c:pt idx="601">
                  <c:v>-2.1199620999999998E-2</c:v>
                </c:pt>
                <c:pt idx="602">
                  <c:v>-2.1199620999999998E-2</c:v>
                </c:pt>
                <c:pt idx="603">
                  <c:v>-2.1199620999999998E-2</c:v>
                </c:pt>
                <c:pt idx="604">
                  <c:v>2.2329297850000001E-3</c:v>
                </c:pt>
                <c:pt idx="605">
                  <c:v>7.3756989344000004E-2</c:v>
                </c:pt>
                <c:pt idx="606">
                  <c:v>0.103123103965</c:v>
                </c:pt>
                <c:pt idx="607">
                  <c:v>0.12999702672300001</c:v>
                </c:pt>
                <c:pt idx="608">
                  <c:v>0.164490879186</c:v>
                </c:pt>
                <c:pt idx="609">
                  <c:v>0.164490879186</c:v>
                </c:pt>
                <c:pt idx="610">
                  <c:v>0.164490879186</c:v>
                </c:pt>
                <c:pt idx="611">
                  <c:v>0.11402196656999999</c:v>
                </c:pt>
                <c:pt idx="612">
                  <c:v>0.165365867626</c:v>
                </c:pt>
                <c:pt idx="613">
                  <c:v>0.19701578507500001</c:v>
                </c:pt>
                <c:pt idx="614">
                  <c:v>0.16614848084700001</c:v>
                </c:pt>
                <c:pt idx="615">
                  <c:v>0.15098698159999999</c:v>
                </c:pt>
                <c:pt idx="616">
                  <c:v>0.15098698159999999</c:v>
                </c:pt>
                <c:pt idx="617">
                  <c:v>0.15098698159999999</c:v>
                </c:pt>
                <c:pt idx="618">
                  <c:v>0.13473816980700001</c:v>
                </c:pt>
                <c:pt idx="619">
                  <c:v>0.16011827765200001</c:v>
                </c:pt>
                <c:pt idx="620">
                  <c:v>0.162963971037</c:v>
                </c:pt>
                <c:pt idx="621">
                  <c:v>0.22983905956600001</c:v>
                </c:pt>
                <c:pt idx="622">
                  <c:v>0.20186873044299999</c:v>
                </c:pt>
                <c:pt idx="623">
                  <c:v>0.20186873044299999</c:v>
                </c:pt>
                <c:pt idx="624">
                  <c:v>0.20186873044299999</c:v>
                </c:pt>
                <c:pt idx="625">
                  <c:v>7.9170638904000001E-2</c:v>
                </c:pt>
                <c:pt idx="626">
                  <c:v>8.0470336872000003E-2</c:v>
                </c:pt>
                <c:pt idx="627">
                  <c:v>0.13515090681700001</c:v>
                </c:pt>
                <c:pt idx="628">
                  <c:v>0.13515090681700001</c:v>
                </c:pt>
                <c:pt idx="629">
                  <c:v>0.13515090681700001</c:v>
                </c:pt>
                <c:pt idx="630">
                  <c:v>0.13515090681700001</c:v>
                </c:pt>
                <c:pt idx="631">
                  <c:v>0.13515090681700001</c:v>
                </c:pt>
                <c:pt idx="632">
                  <c:v>0.10282247192500001</c:v>
                </c:pt>
                <c:pt idx="633">
                  <c:v>-5.8521049681999997E-2</c:v>
                </c:pt>
                <c:pt idx="634">
                  <c:v>-1.9250067566E-2</c:v>
                </c:pt>
                <c:pt idx="635">
                  <c:v>3.4651241259999999E-3</c:v>
                </c:pt>
                <c:pt idx="636">
                  <c:v>5.2123471354000001E-2</c:v>
                </c:pt>
                <c:pt idx="637">
                  <c:v>5.2123471354000001E-2</c:v>
                </c:pt>
                <c:pt idx="638">
                  <c:v>5.2123471354000001E-2</c:v>
                </c:pt>
                <c:pt idx="639">
                  <c:v>8.9120890206999995E-2</c:v>
                </c:pt>
                <c:pt idx="640">
                  <c:v>8.1711306836999995E-2</c:v>
                </c:pt>
                <c:pt idx="641">
                  <c:v>5.3244896255999999E-2</c:v>
                </c:pt>
                <c:pt idx="642">
                  <c:v>5.3244896255999999E-2</c:v>
                </c:pt>
                <c:pt idx="643">
                  <c:v>5.3244896255999999E-2</c:v>
                </c:pt>
                <c:pt idx="644">
                  <c:v>5.3244896255999999E-2</c:v>
                </c:pt>
                <c:pt idx="645">
                  <c:v>5.3244896255999999E-2</c:v>
                </c:pt>
                <c:pt idx="646">
                  <c:v>-1.0735285787000001E-2</c:v>
                </c:pt>
                <c:pt idx="647">
                  <c:v>2.9027957627999999E-2</c:v>
                </c:pt>
                <c:pt idx="648">
                  <c:v>1.6061711029999998E-2</c:v>
                </c:pt>
                <c:pt idx="649">
                  <c:v>1.6061711029999998E-2</c:v>
                </c:pt>
                <c:pt idx="650">
                  <c:v>1.6061711029999998E-2</c:v>
                </c:pt>
                <c:pt idx="651">
                  <c:v>1.6061711029999998E-2</c:v>
                </c:pt>
                <c:pt idx="652">
                  <c:v>1.6061711029999998E-2</c:v>
                </c:pt>
                <c:pt idx="653">
                  <c:v>5.6504953413999998E-2</c:v>
                </c:pt>
                <c:pt idx="654">
                  <c:v>5.4316485641999999E-2</c:v>
                </c:pt>
                <c:pt idx="655">
                  <c:v>5.7462919197000001E-2</c:v>
                </c:pt>
                <c:pt idx="656">
                  <c:v>6.5038031280999997E-2</c:v>
                </c:pt>
                <c:pt idx="657">
                  <c:v>0.139397979028</c:v>
                </c:pt>
                <c:pt idx="658">
                  <c:v>0.139397979028</c:v>
                </c:pt>
                <c:pt idx="659">
                  <c:v>0.139397979028</c:v>
                </c:pt>
                <c:pt idx="660">
                  <c:v>0.122199117604</c:v>
                </c:pt>
                <c:pt idx="661">
                  <c:v>0.13230260959699999</c:v>
                </c:pt>
                <c:pt idx="662">
                  <c:v>0.11641386178</c:v>
                </c:pt>
                <c:pt idx="663">
                  <c:v>0.118144563297</c:v>
                </c:pt>
                <c:pt idx="664">
                  <c:v>0.184813504583</c:v>
                </c:pt>
                <c:pt idx="665">
                  <c:v>0.184813504583</c:v>
                </c:pt>
                <c:pt idx="666">
                  <c:v>0.184813504583</c:v>
                </c:pt>
                <c:pt idx="667">
                  <c:v>0.18960088381500001</c:v>
                </c:pt>
                <c:pt idx="668">
                  <c:v>0.15685774541799999</c:v>
                </c:pt>
                <c:pt idx="669">
                  <c:v>0.177234192997</c:v>
                </c:pt>
                <c:pt idx="670">
                  <c:v>0.17219079550899999</c:v>
                </c:pt>
                <c:pt idx="671">
                  <c:v>0.155403186581</c:v>
                </c:pt>
                <c:pt idx="672">
                  <c:v>0.155403186581</c:v>
                </c:pt>
                <c:pt idx="673">
                  <c:v>0.155403186581</c:v>
                </c:pt>
                <c:pt idx="674">
                  <c:v>0.156934994652</c:v>
                </c:pt>
                <c:pt idx="675">
                  <c:v>0.128348794189</c:v>
                </c:pt>
                <c:pt idx="676">
                  <c:v>0.13496396143200001</c:v>
                </c:pt>
                <c:pt idx="677">
                  <c:v>0.14385773482899999</c:v>
                </c:pt>
                <c:pt idx="678">
                  <c:v>0.10745630360199999</c:v>
                </c:pt>
                <c:pt idx="679">
                  <c:v>0.10745630360199999</c:v>
                </c:pt>
                <c:pt idx="680">
                  <c:v>0.10745630360199999</c:v>
                </c:pt>
                <c:pt idx="681">
                  <c:v>9.4908959769000004E-2</c:v>
                </c:pt>
                <c:pt idx="682">
                  <c:v>0.107326787679</c:v>
                </c:pt>
                <c:pt idx="683">
                  <c:v>0.175781919777</c:v>
                </c:pt>
                <c:pt idx="684">
                  <c:v>0.26433403537799999</c:v>
                </c:pt>
                <c:pt idx="685">
                  <c:v>0.27871104488800003</c:v>
                </c:pt>
                <c:pt idx="686">
                  <c:v>0.27871104488800003</c:v>
                </c:pt>
                <c:pt idx="687">
                  <c:v>0.27871104488800003</c:v>
                </c:pt>
                <c:pt idx="688">
                  <c:v>0.25120312918600002</c:v>
                </c:pt>
                <c:pt idx="689">
                  <c:v>0.31548292723999999</c:v>
                </c:pt>
                <c:pt idx="690">
                  <c:v>0.35279483024300001</c:v>
                </c:pt>
                <c:pt idx="691">
                  <c:v>0.38310036269199998</c:v>
                </c:pt>
                <c:pt idx="692">
                  <c:v>0.39129065815000003</c:v>
                </c:pt>
                <c:pt idx="693">
                  <c:v>0.39129065815000003</c:v>
                </c:pt>
                <c:pt idx="694">
                  <c:v>0.39129065815000003</c:v>
                </c:pt>
                <c:pt idx="695">
                  <c:v>0.419274394813</c:v>
                </c:pt>
                <c:pt idx="696">
                  <c:v>0.44750838053800002</c:v>
                </c:pt>
                <c:pt idx="697">
                  <c:v>0.423397000345</c:v>
                </c:pt>
                <c:pt idx="698">
                  <c:v>0.39043964856000002</c:v>
                </c:pt>
                <c:pt idx="699">
                  <c:v>0.45858520626100002</c:v>
                </c:pt>
                <c:pt idx="700">
                  <c:v>0.45858520626100002</c:v>
                </c:pt>
                <c:pt idx="701">
                  <c:v>0.45858520626100002</c:v>
                </c:pt>
                <c:pt idx="702">
                  <c:v>0.45392028837499998</c:v>
                </c:pt>
                <c:pt idx="703">
                  <c:v>0.41563446702899998</c:v>
                </c:pt>
                <c:pt idx="704">
                  <c:v>0.45568041517300001</c:v>
                </c:pt>
                <c:pt idx="705">
                  <c:v>0.47007993707000001</c:v>
                </c:pt>
                <c:pt idx="706">
                  <c:v>0.41914385994499997</c:v>
                </c:pt>
                <c:pt idx="707">
                  <c:v>0.41914385994499997</c:v>
                </c:pt>
                <c:pt idx="708">
                  <c:v>0.41914385994499997</c:v>
                </c:pt>
                <c:pt idx="709">
                  <c:v>0.40965225997900001</c:v>
                </c:pt>
                <c:pt idx="710">
                  <c:v>0.39468630257800003</c:v>
                </c:pt>
                <c:pt idx="711">
                  <c:v>0.45221752304000001</c:v>
                </c:pt>
                <c:pt idx="712">
                  <c:v>0.41962300919700002</c:v>
                </c:pt>
                <c:pt idx="713">
                  <c:v>0.46920022796700001</c:v>
                </c:pt>
                <c:pt idx="714">
                  <c:v>0.46920022796700001</c:v>
                </c:pt>
                <c:pt idx="715">
                  <c:v>0.46920022796700001</c:v>
                </c:pt>
                <c:pt idx="716">
                  <c:v>0.49089147900199998</c:v>
                </c:pt>
                <c:pt idx="717">
                  <c:v>0.45972440378500001</c:v>
                </c:pt>
                <c:pt idx="718">
                  <c:v>0.54200326397999998</c:v>
                </c:pt>
                <c:pt idx="719">
                  <c:v>0.472175668682</c:v>
                </c:pt>
                <c:pt idx="720">
                  <c:v>0.51218272412999999</c:v>
                </c:pt>
                <c:pt idx="721">
                  <c:v>0.51218272412999999</c:v>
                </c:pt>
                <c:pt idx="722">
                  <c:v>0.51218272412999999</c:v>
                </c:pt>
                <c:pt idx="723">
                  <c:v>0.49462285612399998</c:v>
                </c:pt>
                <c:pt idx="724">
                  <c:v>0.49897884222700001</c:v>
                </c:pt>
                <c:pt idx="725">
                  <c:v>0.49842612950699999</c:v>
                </c:pt>
                <c:pt idx="726">
                  <c:v>0.45889734179699998</c:v>
                </c:pt>
                <c:pt idx="727">
                  <c:v>0.46881556573900002</c:v>
                </c:pt>
                <c:pt idx="728">
                  <c:v>0.46881556573900002</c:v>
                </c:pt>
                <c:pt idx="729">
                  <c:v>0.46881556573900002</c:v>
                </c:pt>
                <c:pt idx="730">
                  <c:v>0.46874919415100003</c:v>
                </c:pt>
                <c:pt idx="731">
                  <c:v>0.47020857062499999</c:v>
                </c:pt>
                <c:pt idx="732">
                  <c:v>0.51389012032900006</c:v>
                </c:pt>
                <c:pt idx="733">
                  <c:v>0.52399773042999997</c:v>
                </c:pt>
                <c:pt idx="734">
                  <c:v>0.46148487509800001</c:v>
                </c:pt>
                <c:pt idx="735">
                  <c:v>0.46148487509800001</c:v>
                </c:pt>
                <c:pt idx="736">
                  <c:v>0.46148487509800001</c:v>
                </c:pt>
                <c:pt idx="737">
                  <c:v>0.41893580209300002</c:v>
                </c:pt>
                <c:pt idx="738">
                  <c:v>0.429074295208</c:v>
                </c:pt>
                <c:pt idx="739">
                  <c:v>0.42833355215000002</c:v>
                </c:pt>
                <c:pt idx="740">
                  <c:v>0.38576378301000003</c:v>
                </c:pt>
                <c:pt idx="741">
                  <c:v>0.374027164144</c:v>
                </c:pt>
                <c:pt idx="742">
                  <c:v>0.374027164144</c:v>
                </c:pt>
                <c:pt idx="743">
                  <c:v>0.374027164144</c:v>
                </c:pt>
                <c:pt idx="744">
                  <c:v>0.37817836720999998</c:v>
                </c:pt>
                <c:pt idx="745">
                  <c:v>0.37232895307199998</c:v>
                </c:pt>
                <c:pt idx="746">
                  <c:v>0.493267656414</c:v>
                </c:pt>
                <c:pt idx="747">
                  <c:v>0.49681268380799998</c:v>
                </c:pt>
                <c:pt idx="748">
                  <c:v>0.51656336213300003</c:v>
                </c:pt>
                <c:pt idx="749">
                  <c:v>0.51656336213300003</c:v>
                </c:pt>
                <c:pt idx="750">
                  <c:v>0.51656336213300003</c:v>
                </c:pt>
                <c:pt idx="751">
                  <c:v>0.54290782958999995</c:v>
                </c:pt>
                <c:pt idx="752">
                  <c:v>0.58602949775799995</c:v>
                </c:pt>
                <c:pt idx="753">
                  <c:v>0.61458022852100003</c:v>
                </c:pt>
                <c:pt idx="754">
                  <c:v>0.61205397336800005</c:v>
                </c:pt>
                <c:pt idx="755">
                  <c:v>0.61132380610799997</c:v>
                </c:pt>
                <c:pt idx="756">
                  <c:v>0.61132380610799997</c:v>
                </c:pt>
                <c:pt idx="757">
                  <c:v>0.61132380610799997</c:v>
                </c:pt>
                <c:pt idx="758">
                  <c:v>0.64439959791799994</c:v>
                </c:pt>
                <c:pt idx="759">
                  <c:v>0.59768426274099995</c:v>
                </c:pt>
                <c:pt idx="760">
                  <c:v>0.67753544872799998</c:v>
                </c:pt>
                <c:pt idx="761">
                  <c:v>0.71785731078600001</c:v>
                </c:pt>
                <c:pt idx="762">
                  <c:v>0.77418039026100005</c:v>
                </c:pt>
                <c:pt idx="763">
                  <c:v>0.77418039026100005</c:v>
                </c:pt>
                <c:pt idx="764">
                  <c:v>0.77418039026100005</c:v>
                </c:pt>
                <c:pt idx="765">
                  <c:v>0.75482667378599999</c:v>
                </c:pt>
                <c:pt idx="766">
                  <c:v>0.77825787220800002</c:v>
                </c:pt>
                <c:pt idx="767">
                  <c:v>0.748475232928</c:v>
                </c:pt>
                <c:pt idx="768">
                  <c:v>0.77392330088100003</c:v>
                </c:pt>
                <c:pt idx="769">
                  <c:v>0.81710404176600004</c:v>
                </c:pt>
                <c:pt idx="770">
                  <c:v>0.81710404176600004</c:v>
                </c:pt>
                <c:pt idx="771">
                  <c:v>0.81710404176600004</c:v>
                </c:pt>
                <c:pt idx="772">
                  <c:v>0.77968290237500004</c:v>
                </c:pt>
                <c:pt idx="773">
                  <c:v>0.75604562025400002</c:v>
                </c:pt>
                <c:pt idx="774">
                  <c:v>0.73344635441600003</c:v>
                </c:pt>
                <c:pt idx="775">
                  <c:v>0.75194407228799998</c:v>
                </c:pt>
                <c:pt idx="776">
                  <c:v>0.84776370056000006</c:v>
                </c:pt>
                <c:pt idx="777">
                  <c:v>0.84776370056000006</c:v>
                </c:pt>
                <c:pt idx="778">
                  <c:v>0.84776370056000006</c:v>
                </c:pt>
                <c:pt idx="779">
                  <c:v>0.67763234195499999</c:v>
                </c:pt>
                <c:pt idx="780">
                  <c:v>0.81188313964699999</c:v>
                </c:pt>
                <c:pt idx="781">
                  <c:v>0.80700673247700005</c:v>
                </c:pt>
                <c:pt idx="782">
                  <c:v>0.79370752761800001</c:v>
                </c:pt>
                <c:pt idx="783">
                  <c:v>0.82320717810599997</c:v>
                </c:pt>
                <c:pt idx="784">
                  <c:v>0.82320717810599997</c:v>
                </c:pt>
                <c:pt idx="785">
                  <c:v>0.82320717810599997</c:v>
                </c:pt>
                <c:pt idx="786">
                  <c:v>0.80745394949000004</c:v>
                </c:pt>
                <c:pt idx="787">
                  <c:v>0.76615674966400005</c:v>
                </c:pt>
                <c:pt idx="788">
                  <c:v>0.76671584702499995</c:v>
                </c:pt>
                <c:pt idx="789">
                  <c:v>0.73764024377699999</c:v>
                </c:pt>
                <c:pt idx="790">
                  <c:v>0.73764024377699999</c:v>
                </c:pt>
                <c:pt idx="791">
                  <c:v>0.73764024377699999</c:v>
                </c:pt>
                <c:pt idx="792">
                  <c:v>0.73764024377699999</c:v>
                </c:pt>
                <c:pt idx="793">
                  <c:v>0.76302293173900004</c:v>
                </c:pt>
                <c:pt idx="794">
                  <c:v>0.69227811564800001</c:v>
                </c:pt>
                <c:pt idx="795">
                  <c:v>0.73580901487200001</c:v>
                </c:pt>
                <c:pt idx="796">
                  <c:v>0.68855424876899995</c:v>
                </c:pt>
                <c:pt idx="797">
                  <c:v>0.67226832273100001</c:v>
                </c:pt>
                <c:pt idx="798">
                  <c:v>0.67226832273100001</c:v>
                </c:pt>
                <c:pt idx="799">
                  <c:v>0.67226832273100001</c:v>
                </c:pt>
                <c:pt idx="800">
                  <c:v>0.62246025349300005</c:v>
                </c:pt>
                <c:pt idx="801">
                  <c:v>0.56871473590800004</c:v>
                </c:pt>
                <c:pt idx="802">
                  <c:v>0.560140745818</c:v>
                </c:pt>
                <c:pt idx="803">
                  <c:v>0.56807349953700004</c:v>
                </c:pt>
                <c:pt idx="804">
                  <c:v>0.57555535029000005</c:v>
                </c:pt>
                <c:pt idx="805">
                  <c:v>0.57555535029000005</c:v>
                </c:pt>
                <c:pt idx="806">
                  <c:v>0.57555535029000005</c:v>
                </c:pt>
                <c:pt idx="807">
                  <c:v>0.56677176141300001</c:v>
                </c:pt>
                <c:pt idx="808">
                  <c:v>0.454523860236</c:v>
                </c:pt>
                <c:pt idx="809">
                  <c:v>0.476531112526</c:v>
                </c:pt>
                <c:pt idx="810">
                  <c:v>0.53624450684299996</c:v>
                </c:pt>
                <c:pt idx="811">
                  <c:v>0.57125652101699997</c:v>
                </c:pt>
                <c:pt idx="812">
                  <c:v>0.57125652101699997</c:v>
                </c:pt>
                <c:pt idx="813">
                  <c:v>0.57125652101699997</c:v>
                </c:pt>
                <c:pt idx="814">
                  <c:v>0.60011203529599999</c:v>
                </c:pt>
                <c:pt idx="815">
                  <c:v>0.57591873012700001</c:v>
                </c:pt>
                <c:pt idx="816">
                  <c:v>0.59996551092499995</c:v>
                </c:pt>
                <c:pt idx="817">
                  <c:v>0.59269809382100003</c:v>
                </c:pt>
                <c:pt idx="818">
                  <c:v>0.61477214340700004</c:v>
                </c:pt>
                <c:pt idx="819">
                  <c:v>0.61477214340700004</c:v>
                </c:pt>
                <c:pt idx="820">
                  <c:v>0.61477214340700004</c:v>
                </c:pt>
                <c:pt idx="821">
                  <c:v>0.633360508381</c:v>
                </c:pt>
                <c:pt idx="822">
                  <c:v>0.58222148047300004</c:v>
                </c:pt>
                <c:pt idx="823">
                  <c:v>0.50455938278099999</c:v>
                </c:pt>
                <c:pt idx="824">
                  <c:v>0.56921405766099997</c:v>
                </c:pt>
                <c:pt idx="825">
                  <c:v>0.56921405766099997</c:v>
                </c:pt>
                <c:pt idx="826">
                  <c:v>0.56921405766099997</c:v>
                </c:pt>
                <c:pt idx="827">
                  <c:v>0.56921405766099997</c:v>
                </c:pt>
                <c:pt idx="828">
                  <c:v>0.53751656620099997</c:v>
                </c:pt>
                <c:pt idx="829">
                  <c:v>0.58516995807700001</c:v>
                </c:pt>
                <c:pt idx="830">
                  <c:v>0.63166676321000004</c:v>
                </c:pt>
                <c:pt idx="831">
                  <c:v>0.67586479903899999</c:v>
                </c:pt>
                <c:pt idx="832">
                  <c:v>0.69272530033099999</c:v>
                </c:pt>
                <c:pt idx="833">
                  <c:v>0.69272530033099999</c:v>
                </c:pt>
                <c:pt idx="834">
                  <c:v>0.69272530033099999</c:v>
                </c:pt>
                <c:pt idx="835">
                  <c:v>0.70491764388699996</c:v>
                </c:pt>
                <c:pt idx="836">
                  <c:v>0.82275061844899999</c:v>
                </c:pt>
                <c:pt idx="837">
                  <c:v>0.81906305044299998</c:v>
                </c:pt>
                <c:pt idx="838">
                  <c:v>0.81906305044299998</c:v>
                </c:pt>
                <c:pt idx="839">
                  <c:v>0.81906305044299998</c:v>
                </c:pt>
                <c:pt idx="840">
                  <c:v>0.81906305044299998</c:v>
                </c:pt>
                <c:pt idx="841">
                  <c:v>0.81906305044299998</c:v>
                </c:pt>
                <c:pt idx="842">
                  <c:v>0.81710588560099995</c:v>
                </c:pt>
                <c:pt idx="843">
                  <c:v>0.83291734738000001</c:v>
                </c:pt>
                <c:pt idx="844">
                  <c:v>0.91549768438599999</c:v>
                </c:pt>
                <c:pt idx="845">
                  <c:v>0.90021404696100005</c:v>
                </c:pt>
                <c:pt idx="846">
                  <c:v>0.92460545798899996</c:v>
                </c:pt>
                <c:pt idx="847">
                  <c:v>0.92460545798899996</c:v>
                </c:pt>
                <c:pt idx="848">
                  <c:v>0.92460545798899996</c:v>
                </c:pt>
                <c:pt idx="849">
                  <c:v>0.881538390181</c:v>
                </c:pt>
                <c:pt idx="850">
                  <c:v>0.92822014584699997</c:v>
                </c:pt>
                <c:pt idx="851">
                  <c:v>0.94289906124900003</c:v>
                </c:pt>
                <c:pt idx="852">
                  <c:v>0.94536393834599997</c:v>
                </c:pt>
                <c:pt idx="853">
                  <c:v>0.93559646890199999</c:v>
                </c:pt>
                <c:pt idx="854">
                  <c:v>0.93559646890199999</c:v>
                </c:pt>
                <c:pt idx="855">
                  <c:v>0.93559646890199999</c:v>
                </c:pt>
                <c:pt idx="856">
                  <c:v>0.90627266916600002</c:v>
                </c:pt>
                <c:pt idx="857">
                  <c:v>0.91780368544900004</c:v>
                </c:pt>
                <c:pt idx="858">
                  <c:v>0.85870866240999999</c:v>
                </c:pt>
                <c:pt idx="859">
                  <c:v>0.85125953950599997</c:v>
                </c:pt>
                <c:pt idx="860">
                  <c:v>0.81189259566700001</c:v>
                </c:pt>
                <c:pt idx="861">
                  <c:v>0.81189259566700001</c:v>
                </c:pt>
                <c:pt idx="862">
                  <c:v>0.81189259566700001</c:v>
                </c:pt>
                <c:pt idx="863">
                  <c:v>0.798208542322</c:v>
                </c:pt>
                <c:pt idx="864">
                  <c:v>0.797952839764</c:v>
                </c:pt>
                <c:pt idx="865">
                  <c:v>0.82717617866500004</c:v>
                </c:pt>
                <c:pt idx="866">
                  <c:v>0.74959451258900001</c:v>
                </c:pt>
                <c:pt idx="867">
                  <c:v>0.84978934694099995</c:v>
                </c:pt>
                <c:pt idx="868">
                  <c:v>0.84978934694099995</c:v>
                </c:pt>
                <c:pt idx="869">
                  <c:v>0.84978934694099995</c:v>
                </c:pt>
                <c:pt idx="870">
                  <c:v>0.84978934694099995</c:v>
                </c:pt>
                <c:pt idx="871">
                  <c:v>0.92775614982900001</c:v>
                </c:pt>
                <c:pt idx="872">
                  <c:v>0.92670086575300004</c:v>
                </c:pt>
                <c:pt idx="873">
                  <c:v>0.88322428939599995</c:v>
                </c:pt>
                <c:pt idx="874">
                  <c:v>0.85221907370399996</c:v>
                </c:pt>
                <c:pt idx="875">
                  <c:v>0.85221907370399996</c:v>
                </c:pt>
                <c:pt idx="876">
                  <c:v>0.85221907370399996</c:v>
                </c:pt>
                <c:pt idx="877">
                  <c:v>0.79740179927099997</c:v>
                </c:pt>
                <c:pt idx="878">
                  <c:v>0.78089328636999999</c:v>
                </c:pt>
                <c:pt idx="879">
                  <c:v>0.74900498189999998</c:v>
                </c:pt>
                <c:pt idx="880">
                  <c:v>0.75884713459599995</c:v>
                </c:pt>
                <c:pt idx="881">
                  <c:v>0.77924429763400005</c:v>
                </c:pt>
                <c:pt idx="882">
                  <c:v>0.77924429763400005</c:v>
                </c:pt>
                <c:pt idx="883">
                  <c:v>0.77924429763400005</c:v>
                </c:pt>
                <c:pt idx="884">
                  <c:v>0.80015551858</c:v>
                </c:pt>
                <c:pt idx="885">
                  <c:v>0.84779092537199996</c:v>
                </c:pt>
                <c:pt idx="886">
                  <c:v>0.85854259509300002</c:v>
                </c:pt>
                <c:pt idx="887">
                  <c:v>0.879289076073</c:v>
                </c:pt>
                <c:pt idx="888">
                  <c:v>0.873459515395</c:v>
                </c:pt>
                <c:pt idx="889">
                  <c:v>0.873459515395</c:v>
                </c:pt>
                <c:pt idx="890">
                  <c:v>0.873459515395</c:v>
                </c:pt>
                <c:pt idx="891">
                  <c:v>0.90555212377399996</c:v>
                </c:pt>
                <c:pt idx="892">
                  <c:v>1.0010322941700001</c:v>
                </c:pt>
                <c:pt idx="893">
                  <c:v>1.033655083487</c:v>
                </c:pt>
                <c:pt idx="894">
                  <c:v>1.0431563391930001</c:v>
                </c:pt>
                <c:pt idx="895">
                  <c:v>1.1170137884969999</c:v>
                </c:pt>
                <c:pt idx="896">
                  <c:v>1.1170137884969999</c:v>
                </c:pt>
                <c:pt idx="897">
                  <c:v>1.1170137884969999</c:v>
                </c:pt>
                <c:pt idx="898">
                  <c:v>1.138395724207</c:v>
                </c:pt>
                <c:pt idx="899">
                  <c:v>1.401477560881</c:v>
                </c:pt>
                <c:pt idx="900">
                  <c:v>1.3647422295410001</c:v>
                </c:pt>
                <c:pt idx="901">
                  <c:v>1.3951225268530001</c:v>
                </c:pt>
                <c:pt idx="902">
                  <c:v>1.5127910111239999</c:v>
                </c:pt>
                <c:pt idx="903">
                  <c:v>1.5127910111239999</c:v>
                </c:pt>
                <c:pt idx="904">
                  <c:v>1.5127910111239999</c:v>
                </c:pt>
                <c:pt idx="905">
                  <c:v>1.4641055852410001</c:v>
                </c:pt>
                <c:pt idx="906">
                  <c:v>1.4682023887210001</c:v>
                </c:pt>
                <c:pt idx="907">
                  <c:v>1.4320313530169999</c:v>
                </c:pt>
                <c:pt idx="908">
                  <c:v>1.4218169223399999</c:v>
                </c:pt>
                <c:pt idx="909">
                  <c:v>1.4256280353390001</c:v>
                </c:pt>
                <c:pt idx="910">
                  <c:v>1.4256280353390001</c:v>
                </c:pt>
                <c:pt idx="911">
                  <c:v>1.4256280353390001</c:v>
                </c:pt>
                <c:pt idx="912">
                  <c:v>1.4584668348530001</c:v>
                </c:pt>
                <c:pt idx="913">
                  <c:v>1.518007138779</c:v>
                </c:pt>
                <c:pt idx="914">
                  <c:v>1.544936970433</c:v>
                </c:pt>
                <c:pt idx="915">
                  <c:v>1.5989313773639999</c:v>
                </c:pt>
                <c:pt idx="916">
                  <c:v>1.628024806247</c:v>
                </c:pt>
                <c:pt idx="917">
                  <c:v>1.628024806247</c:v>
                </c:pt>
                <c:pt idx="918">
                  <c:v>1.628024806247</c:v>
                </c:pt>
                <c:pt idx="919">
                  <c:v>1.653017056183</c:v>
                </c:pt>
                <c:pt idx="920">
                  <c:v>1.6220029431259999</c:v>
                </c:pt>
                <c:pt idx="921">
                  <c:v>1.5467475410280001</c:v>
                </c:pt>
                <c:pt idx="922">
                  <c:v>1.5361724225990001</c:v>
                </c:pt>
                <c:pt idx="923">
                  <c:v>1.440310782464</c:v>
                </c:pt>
                <c:pt idx="924">
                  <c:v>1.440310782464</c:v>
                </c:pt>
                <c:pt idx="925">
                  <c:v>1.440310782464</c:v>
                </c:pt>
                <c:pt idx="926">
                  <c:v>1.459583331093</c:v>
                </c:pt>
                <c:pt idx="927">
                  <c:v>1.3328219594249999</c:v>
                </c:pt>
                <c:pt idx="928">
                  <c:v>1.36900096054</c:v>
                </c:pt>
                <c:pt idx="929">
                  <c:v>1.3894677209020001</c:v>
                </c:pt>
                <c:pt idx="930">
                  <c:v>1.4601989954229999</c:v>
                </c:pt>
                <c:pt idx="931">
                  <c:v>1.4601989954229999</c:v>
                </c:pt>
                <c:pt idx="932">
                  <c:v>1.4601989954229999</c:v>
                </c:pt>
                <c:pt idx="933">
                  <c:v>1.4601989954229999</c:v>
                </c:pt>
                <c:pt idx="934">
                  <c:v>1.432058428195</c:v>
                </c:pt>
                <c:pt idx="935">
                  <c:v>1.3985020056869999</c:v>
                </c:pt>
                <c:pt idx="936">
                  <c:v>1.4374417371449999</c:v>
                </c:pt>
                <c:pt idx="937">
                  <c:v>1.3586357227700001</c:v>
                </c:pt>
                <c:pt idx="938">
                  <c:v>1.3586357227700001</c:v>
                </c:pt>
                <c:pt idx="939">
                  <c:v>1.3586357227700001</c:v>
                </c:pt>
                <c:pt idx="940">
                  <c:v>1.345371985279</c:v>
                </c:pt>
                <c:pt idx="941">
                  <c:v>1.3069512087640001</c:v>
                </c:pt>
                <c:pt idx="942">
                  <c:v>1.3088085002359999</c:v>
                </c:pt>
                <c:pt idx="943">
                  <c:v>1.3043066977760001</c:v>
                </c:pt>
                <c:pt idx="944">
                  <c:v>1.3073959218789999</c:v>
                </c:pt>
                <c:pt idx="945">
                  <c:v>1.3073959218789999</c:v>
                </c:pt>
                <c:pt idx="946">
                  <c:v>1.3073959218789999</c:v>
                </c:pt>
                <c:pt idx="947">
                  <c:v>1.311625064325</c:v>
                </c:pt>
                <c:pt idx="948">
                  <c:v>1.3310663893070001</c:v>
                </c:pt>
                <c:pt idx="949">
                  <c:v>1.328777226013</c:v>
                </c:pt>
                <c:pt idx="950">
                  <c:v>1.325377034071</c:v>
                </c:pt>
                <c:pt idx="951">
                  <c:v>1.344734104139</c:v>
                </c:pt>
                <c:pt idx="952">
                  <c:v>1.344734104139</c:v>
                </c:pt>
                <c:pt idx="953">
                  <c:v>1.344734104139</c:v>
                </c:pt>
                <c:pt idx="954">
                  <c:v>1.389947054157</c:v>
                </c:pt>
                <c:pt idx="955">
                  <c:v>1.403794270721</c:v>
                </c:pt>
                <c:pt idx="956">
                  <c:v>1.431828797269</c:v>
                </c:pt>
                <c:pt idx="957">
                  <c:v>1.4810305297290001</c:v>
                </c:pt>
                <c:pt idx="958">
                  <c:v>1.384637038845</c:v>
                </c:pt>
                <c:pt idx="959">
                  <c:v>1.384637038845</c:v>
                </c:pt>
                <c:pt idx="960">
                  <c:v>1.384637038845</c:v>
                </c:pt>
                <c:pt idx="961">
                  <c:v>1.417549226132</c:v>
                </c:pt>
                <c:pt idx="962">
                  <c:v>1.437360961027</c:v>
                </c:pt>
                <c:pt idx="963">
                  <c:v>1.375324462464</c:v>
                </c:pt>
                <c:pt idx="964">
                  <c:v>1.315902581459</c:v>
                </c:pt>
                <c:pt idx="965">
                  <c:v>1.2893545848370001</c:v>
                </c:pt>
                <c:pt idx="966">
                  <c:v>1.2893545848370001</c:v>
                </c:pt>
                <c:pt idx="967">
                  <c:v>1.2893545848370001</c:v>
                </c:pt>
                <c:pt idx="968">
                  <c:v>1.3199532192329999</c:v>
                </c:pt>
                <c:pt idx="969">
                  <c:v>1.3040200119909999</c:v>
                </c:pt>
                <c:pt idx="970">
                  <c:v>1.3059762887099999</c:v>
                </c:pt>
                <c:pt idx="971">
                  <c:v>1.340683709791</c:v>
                </c:pt>
                <c:pt idx="972">
                  <c:v>1.2646759025480001</c:v>
                </c:pt>
                <c:pt idx="973">
                  <c:v>1.2646759025480001</c:v>
                </c:pt>
                <c:pt idx="974">
                  <c:v>1.2646759025480001</c:v>
                </c:pt>
                <c:pt idx="975">
                  <c:v>1.216700172333</c:v>
                </c:pt>
                <c:pt idx="976">
                  <c:v>1.250028191595</c:v>
                </c:pt>
                <c:pt idx="977">
                  <c:v>1.2640269640470001</c:v>
                </c:pt>
                <c:pt idx="978">
                  <c:v>1.3112261452259999</c:v>
                </c:pt>
                <c:pt idx="979">
                  <c:v>1.2600494938469999</c:v>
                </c:pt>
                <c:pt idx="980">
                  <c:v>1.2600494938469999</c:v>
                </c:pt>
                <c:pt idx="981">
                  <c:v>1.2600494938469999</c:v>
                </c:pt>
                <c:pt idx="982">
                  <c:v>1.2600494938469999</c:v>
                </c:pt>
                <c:pt idx="983">
                  <c:v>1.2600494938469999</c:v>
                </c:pt>
                <c:pt idx="984">
                  <c:v>1.2600494938469999</c:v>
                </c:pt>
                <c:pt idx="985">
                  <c:v>1.2106415022979999</c:v>
                </c:pt>
                <c:pt idx="986">
                  <c:v>1.2518487627929999</c:v>
                </c:pt>
                <c:pt idx="987">
                  <c:v>1.2518487627929999</c:v>
                </c:pt>
                <c:pt idx="988">
                  <c:v>1.2518487627929999</c:v>
                </c:pt>
                <c:pt idx="989">
                  <c:v>1.2420330883349999</c:v>
                </c:pt>
                <c:pt idx="990">
                  <c:v>1.184511446428</c:v>
                </c:pt>
                <c:pt idx="991">
                  <c:v>1.184511446428</c:v>
                </c:pt>
                <c:pt idx="992">
                  <c:v>1.184511446428</c:v>
                </c:pt>
                <c:pt idx="993">
                  <c:v>1.227466011377</c:v>
                </c:pt>
                <c:pt idx="994">
                  <c:v>1.227466011377</c:v>
                </c:pt>
                <c:pt idx="995">
                  <c:v>1.227466011377</c:v>
                </c:pt>
                <c:pt idx="996">
                  <c:v>1.227466011377</c:v>
                </c:pt>
                <c:pt idx="997">
                  <c:v>1.227466011377</c:v>
                </c:pt>
                <c:pt idx="998">
                  <c:v>1.2984221931519999</c:v>
                </c:pt>
                <c:pt idx="999">
                  <c:v>1.346987217121</c:v>
                </c:pt>
                <c:pt idx="1000">
                  <c:v>1.3221458159749999</c:v>
                </c:pt>
                <c:pt idx="1001">
                  <c:v>1.3221458159749999</c:v>
                </c:pt>
                <c:pt idx="1002">
                  <c:v>1.3221458159749999</c:v>
                </c:pt>
                <c:pt idx="1003">
                  <c:v>1.3221458159749999</c:v>
                </c:pt>
                <c:pt idx="1004">
                  <c:v>1.3221458159749999</c:v>
                </c:pt>
                <c:pt idx="1005">
                  <c:v>1.4188080021609999</c:v>
                </c:pt>
                <c:pt idx="1006">
                  <c:v>1.356940648393</c:v>
                </c:pt>
                <c:pt idx="1007">
                  <c:v>1.3511764394550001</c:v>
                </c:pt>
                <c:pt idx="1008">
                  <c:v>1.3511764394550001</c:v>
                </c:pt>
                <c:pt idx="1009">
                  <c:v>1.3511764394550001</c:v>
                </c:pt>
                <c:pt idx="1010">
                  <c:v>1.3326277131640001</c:v>
                </c:pt>
                <c:pt idx="1011">
                  <c:v>1.3595413810479999</c:v>
                </c:pt>
                <c:pt idx="1012">
                  <c:v>1.2960509092100001</c:v>
                </c:pt>
                <c:pt idx="1013">
                  <c:v>1.274523749514</c:v>
                </c:pt>
                <c:pt idx="1014">
                  <c:v>1.2735981922199999</c:v>
                </c:pt>
                <c:pt idx="1015">
                  <c:v>1.2735981922199999</c:v>
                </c:pt>
                <c:pt idx="1016">
                  <c:v>1.2735981922199999</c:v>
                </c:pt>
                <c:pt idx="1017">
                  <c:v>1.2395452962389999</c:v>
                </c:pt>
                <c:pt idx="1018">
                  <c:v>1.291362848054</c:v>
                </c:pt>
                <c:pt idx="1019">
                  <c:v>1.149653310371</c:v>
                </c:pt>
                <c:pt idx="1020">
                  <c:v>1.154698404079</c:v>
                </c:pt>
                <c:pt idx="1021">
                  <c:v>1.1304143403460001</c:v>
                </c:pt>
                <c:pt idx="1022">
                  <c:v>1.1304143403460001</c:v>
                </c:pt>
                <c:pt idx="1023">
                  <c:v>1.1304143403460001</c:v>
                </c:pt>
                <c:pt idx="1024">
                  <c:v>1.105308088571</c:v>
                </c:pt>
                <c:pt idx="1025">
                  <c:v>1.057282166966</c:v>
                </c:pt>
                <c:pt idx="1026">
                  <c:v>1.1088192679760001</c:v>
                </c:pt>
                <c:pt idx="1027">
                  <c:v>1.1159456282389999</c:v>
                </c:pt>
                <c:pt idx="1028">
                  <c:v>1.0311489697309999</c:v>
                </c:pt>
                <c:pt idx="1029">
                  <c:v>1.0311489697309999</c:v>
                </c:pt>
                <c:pt idx="1030">
                  <c:v>1.0311489697309999</c:v>
                </c:pt>
                <c:pt idx="1031">
                  <c:v>1.0224737135999999</c:v>
                </c:pt>
                <c:pt idx="1032">
                  <c:v>1.0707142423789999</c:v>
                </c:pt>
                <c:pt idx="1033">
                  <c:v>1.0707142423789999</c:v>
                </c:pt>
                <c:pt idx="1034">
                  <c:v>1.0631618627299999</c:v>
                </c:pt>
                <c:pt idx="1035">
                  <c:v>1.055232952066</c:v>
                </c:pt>
                <c:pt idx="1036">
                  <c:v>1.055232952066</c:v>
                </c:pt>
                <c:pt idx="1037">
                  <c:v>1.055232952066</c:v>
                </c:pt>
                <c:pt idx="1038">
                  <c:v>1.0272744505</c:v>
                </c:pt>
                <c:pt idx="1039">
                  <c:v>1.0654959996019999</c:v>
                </c:pt>
                <c:pt idx="1040">
                  <c:v>1.121491383887</c:v>
                </c:pt>
                <c:pt idx="1041">
                  <c:v>1.121218520794</c:v>
                </c:pt>
                <c:pt idx="1042">
                  <c:v>1.1254037867740001</c:v>
                </c:pt>
                <c:pt idx="1043">
                  <c:v>1.1254037867740001</c:v>
                </c:pt>
                <c:pt idx="1044">
                  <c:v>1.1254037867740001</c:v>
                </c:pt>
                <c:pt idx="1045">
                  <c:v>1.0771865255440001</c:v>
                </c:pt>
                <c:pt idx="1046">
                  <c:v>1.0876865871529999</c:v>
                </c:pt>
                <c:pt idx="1047">
                  <c:v>1.077624154589</c:v>
                </c:pt>
                <c:pt idx="1048">
                  <c:v>1.02745666092</c:v>
                </c:pt>
                <c:pt idx="1049">
                  <c:v>1.06964428952</c:v>
                </c:pt>
                <c:pt idx="1050">
                  <c:v>1.06964428952</c:v>
                </c:pt>
                <c:pt idx="1051">
                  <c:v>1.06964428952</c:v>
                </c:pt>
                <c:pt idx="1052">
                  <c:v>1.0201770329769999</c:v>
                </c:pt>
                <c:pt idx="1053">
                  <c:v>1.0006438020390001</c:v>
                </c:pt>
                <c:pt idx="1054">
                  <c:v>0.98120664269699998</c:v>
                </c:pt>
                <c:pt idx="1055">
                  <c:v>0.99344871045899996</c:v>
                </c:pt>
                <c:pt idx="1056">
                  <c:v>0.97792745634400002</c:v>
                </c:pt>
                <c:pt idx="1057">
                  <c:v>0.97792745634400002</c:v>
                </c:pt>
                <c:pt idx="1058">
                  <c:v>0.97792745634400002</c:v>
                </c:pt>
                <c:pt idx="1059">
                  <c:v>0.91461273216700001</c:v>
                </c:pt>
                <c:pt idx="1060">
                  <c:v>0.87418488444300002</c:v>
                </c:pt>
                <c:pt idx="1061">
                  <c:v>0.907324870871</c:v>
                </c:pt>
                <c:pt idx="1062">
                  <c:v>0.95718217881000001</c:v>
                </c:pt>
                <c:pt idx="1063">
                  <c:v>0.93091323854200003</c:v>
                </c:pt>
                <c:pt idx="1064">
                  <c:v>0.93091323854200003</c:v>
                </c:pt>
                <c:pt idx="1065">
                  <c:v>0.93091323854200003</c:v>
                </c:pt>
                <c:pt idx="1066">
                  <c:v>0.90146622629899997</c:v>
                </c:pt>
                <c:pt idx="1067">
                  <c:v>1.0235395088429999</c:v>
                </c:pt>
                <c:pt idx="1068">
                  <c:v>1.088920455292</c:v>
                </c:pt>
                <c:pt idx="1069">
                  <c:v>1.1176864755</c:v>
                </c:pt>
                <c:pt idx="1070">
                  <c:v>1.0299707189980001</c:v>
                </c:pt>
                <c:pt idx="1071">
                  <c:v>1.0299707189980001</c:v>
                </c:pt>
                <c:pt idx="1072">
                  <c:v>1.0299707189980001</c:v>
                </c:pt>
                <c:pt idx="1073">
                  <c:v>1.0527923649440001</c:v>
                </c:pt>
                <c:pt idx="1074">
                  <c:v>1.0083600687630001</c:v>
                </c:pt>
                <c:pt idx="1075">
                  <c:v>1.0672369256430001</c:v>
                </c:pt>
                <c:pt idx="1076">
                  <c:v>1.225811447855</c:v>
                </c:pt>
                <c:pt idx="1077">
                  <c:v>1.304216579607</c:v>
                </c:pt>
                <c:pt idx="1078">
                  <c:v>1.304216579607</c:v>
                </c:pt>
                <c:pt idx="1079">
                  <c:v>1.304216579607</c:v>
                </c:pt>
                <c:pt idx="1080">
                  <c:v>1.388795475585</c:v>
                </c:pt>
                <c:pt idx="1081">
                  <c:v>1.366520258837</c:v>
                </c:pt>
                <c:pt idx="1082">
                  <c:v>1.3316170242880001</c:v>
                </c:pt>
                <c:pt idx="1083">
                  <c:v>1.3614656810429999</c:v>
                </c:pt>
                <c:pt idx="1084">
                  <c:v>1.2825840572630001</c:v>
                </c:pt>
                <c:pt idx="1085">
                  <c:v>1.2825840572630001</c:v>
                </c:pt>
                <c:pt idx="1086">
                  <c:v>1.2825840572630001</c:v>
                </c:pt>
                <c:pt idx="1087">
                  <c:v>1.1246517077260001</c:v>
                </c:pt>
                <c:pt idx="1088">
                  <c:v>1.1423460018289999</c:v>
                </c:pt>
                <c:pt idx="1089">
                  <c:v>1.0614679242459999</c:v>
                </c:pt>
                <c:pt idx="1090">
                  <c:v>1.1509079346590001</c:v>
                </c:pt>
                <c:pt idx="1091">
                  <c:v>1.1648506296200001</c:v>
                </c:pt>
                <c:pt idx="1092">
                  <c:v>1.1648506296200001</c:v>
                </c:pt>
                <c:pt idx="1093">
                  <c:v>1.1648506296200001</c:v>
                </c:pt>
                <c:pt idx="1094">
                  <c:v>1.096262785959</c:v>
                </c:pt>
                <c:pt idx="1095">
                  <c:v>1.123439768486</c:v>
                </c:pt>
                <c:pt idx="1096">
                  <c:v>1.1675427508139999</c:v>
                </c:pt>
                <c:pt idx="1097">
                  <c:v>1.1580962019679999</c:v>
                </c:pt>
                <c:pt idx="1098">
                  <c:v>1.1635688068579999</c:v>
                </c:pt>
                <c:pt idx="1099">
                  <c:v>1.1635688068579999</c:v>
                </c:pt>
                <c:pt idx="1100">
                  <c:v>1.1635688068579999</c:v>
                </c:pt>
                <c:pt idx="1101">
                  <c:v>1.073423876596</c:v>
                </c:pt>
                <c:pt idx="1102">
                  <c:v>1.0422173816219999</c:v>
                </c:pt>
                <c:pt idx="1103">
                  <c:v>1.010413897931</c:v>
                </c:pt>
                <c:pt idx="1104">
                  <c:v>1.0266847328890001</c:v>
                </c:pt>
                <c:pt idx="1105">
                  <c:v>0.99645842847999999</c:v>
                </c:pt>
                <c:pt idx="1106">
                  <c:v>0.99645842847999999</c:v>
                </c:pt>
                <c:pt idx="1107">
                  <c:v>0.99645842847999999</c:v>
                </c:pt>
                <c:pt idx="1108">
                  <c:v>0.942283031898</c:v>
                </c:pt>
                <c:pt idx="1109">
                  <c:v>0.88926061981299998</c:v>
                </c:pt>
                <c:pt idx="1110">
                  <c:v>0.90605790762500005</c:v>
                </c:pt>
                <c:pt idx="1111">
                  <c:v>1.029638003611</c:v>
                </c:pt>
                <c:pt idx="1112">
                  <c:v>1.0080592757789999</c:v>
                </c:pt>
                <c:pt idx="1113">
                  <c:v>1.0080592757789999</c:v>
                </c:pt>
                <c:pt idx="1114">
                  <c:v>1.0080592757789999</c:v>
                </c:pt>
                <c:pt idx="1115">
                  <c:v>1.0234796295319999</c:v>
                </c:pt>
                <c:pt idx="1116">
                  <c:v>1.073149981392</c:v>
                </c:pt>
                <c:pt idx="1117">
                  <c:v>1.0680599449849999</c:v>
                </c:pt>
                <c:pt idx="1118">
                  <c:v>1.0414773649319999</c:v>
                </c:pt>
                <c:pt idx="1119">
                  <c:v>1.0582765042390001</c:v>
                </c:pt>
                <c:pt idx="1120">
                  <c:v>1.0582765042390001</c:v>
                </c:pt>
                <c:pt idx="1121">
                  <c:v>1.0582765042390001</c:v>
                </c:pt>
                <c:pt idx="1122">
                  <c:v>1.0979125507259999</c:v>
                </c:pt>
                <c:pt idx="1123">
                  <c:v>1.0193103370659999</c:v>
                </c:pt>
                <c:pt idx="1124">
                  <c:v>1.061070282343</c:v>
                </c:pt>
                <c:pt idx="1125">
                  <c:v>1.109400619658</c:v>
                </c:pt>
                <c:pt idx="1126">
                  <c:v>1.055226494342</c:v>
                </c:pt>
                <c:pt idx="1127">
                  <c:v>1.055226494342</c:v>
                </c:pt>
                <c:pt idx="1128">
                  <c:v>1.055226494342</c:v>
                </c:pt>
                <c:pt idx="1129">
                  <c:v>1.0560646214510001</c:v>
                </c:pt>
                <c:pt idx="1130">
                  <c:v>1.083456097482</c:v>
                </c:pt>
                <c:pt idx="1131">
                  <c:v>1.0729372709389999</c:v>
                </c:pt>
                <c:pt idx="1132">
                  <c:v>1.0661898524010001</c:v>
                </c:pt>
                <c:pt idx="1133">
                  <c:v>1.050936188993</c:v>
                </c:pt>
                <c:pt idx="1134">
                  <c:v>1.050936188993</c:v>
                </c:pt>
                <c:pt idx="1135">
                  <c:v>1.050936188993</c:v>
                </c:pt>
                <c:pt idx="1136">
                  <c:v>1.028601083434</c:v>
                </c:pt>
                <c:pt idx="1137">
                  <c:v>0.97875285846500004</c:v>
                </c:pt>
                <c:pt idx="1138">
                  <c:v>0.972659598899</c:v>
                </c:pt>
                <c:pt idx="1139">
                  <c:v>0.99070143321100002</c:v>
                </c:pt>
                <c:pt idx="1140">
                  <c:v>1.0074606397629999</c:v>
                </c:pt>
                <c:pt idx="1141">
                  <c:v>1.0074606397629999</c:v>
                </c:pt>
                <c:pt idx="1142">
                  <c:v>1.0074606397629999</c:v>
                </c:pt>
                <c:pt idx="1143">
                  <c:v>1.1314372195189999</c:v>
                </c:pt>
                <c:pt idx="1144">
                  <c:v>1.154684022511</c:v>
                </c:pt>
                <c:pt idx="1145">
                  <c:v>1.212740806797</c:v>
                </c:pt>
                <c:pt idx="1146">
                  <c:v>1.1711494702759999</c:v>
                </c:pt>
                <c:pt idx="1147">
                  <c:v>1.133782279117</c:v>
                </c:pt>
                <c:pt idx="1148">
                  <c:v>1.133782279117</c:v>
                </c:pt>
                <c:pt idx="1149">
                  <c:v>1.133782279117</c:v>
                </c:pt>
                <c:pt idx="1150">
                  <c:v>1.1485524804989999</c:v>
                </c:pt>
                <c:pt idx="1151">
                  <c:v>1.0753041043660001</c:v>
                </c:pt>
                <c:pt idx="1152">
                  <c:v>1.159157930953</c:v>
                </c:pt>
                <c:pt idx="1153">
                  <c:v>1.2097189605000001</c:v>
                </c:pt>
                <c:pt idx="1154">
                  <c:v>1.282333926885</c:v>
                </c:pt>
                <c:pt idx="1155">
                  <c:v>1.282333926885</c:v>
                </c:pt>
                <c:pt idx="1156">
                  <c:v>1.282333926885</c:v>
                </c:pt>
                <c:pt idx="1157">
                  <c:v>1.2969976682140001</c:v>
                </c:pt>
                <c:pt idx="1158">
                  <c:v>1.2359367170560001</c:v>
                </c:pt>
                <c:pt idx="1159">
                  <c:v>1.1931840411300001</c:v>
                </c:pt>
                <c:pt idx="1160">
                  <c:v>1.209712084398</c:v>
                </c:pt>
                <c:pt idx="1161">
                  <c:v>1.249799900105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1.052719649922</c:v>
                </c:pt>
                <c:pt idx="1191">
                  <c:v>1.052719649922</c:v>
                </c:pt>
                <c:pt idx="1192">
                  <c:v>1.053480532746</c:v>
                </c:pt>
                <c:pt idx="1193">
                  <c:v>1.0598232739710001</c:v>
                </c:pt>
                <c:pt idx="1194">
                  <c:v>1.0598232739710001</c:v>
                </c:pt>
                <c:pt idx="1195">
                  <c:v>1.0367273366200001</c:v>
                </c:pt>
                <c:pt idx="1196">
                  <c:v>1.0079906001200001</c:v>
                </c:pt>
                <c:pt idx="1197">
                  <c:v>1.0079906001200001</c:v>
                </c:pt>
                <c:pt idx="1198">
                  <c:v>1.0079906001200001</c:v>
                </c:pt>
                <c:pt idx="1199">
                  <c:v>1.015429652933</c:v>
                </c:pt>
                <c:pt idx="1200">
                  <c:v>0.96894899021199998</c:v>
                </c:pt>
                <c:pt idx="1201">
                  <c:v>1.0298771789429999</c:v>
                </c:pt>
                <c:pt idx="1202">
                  <c:v>0.99470245238800004</c:v>
                </c:pt>
                <c:pt idx="1203">
                  <c:v>1.023447745183</c:v>
                </c:pt>
                <c:pt idx="1204">
                  <c:v>1.023447745183</c:v>
                </c:pt>
                <c:pt idx="1205">
                  <c:v>1.023447745183</c:v>
                </c:pt>
                <c:pt idx="1206">
                  <c:v>1.034884793956</c:v>
                </c:pt>
                <c:pt idx="1207">
                  <c:v>1.0115235199320001</c:v>
                </c:pt>
                <c:pt idx="1208">
                  <c:v>1.014642779616</c:v>
                </c:pt>
                <c:pt idx="1209">
                  <c:v>1.106585149009</c:v>
                </c:pt>
                <c:pt idx="1210">
                  <c:v>1.106585149009</c:v>
                </c:pt>
                <c:pt idx="1211">
                  <c:v>1.106585149009</c:v>
                </c:pt>
                <c:pt idx="1212">
                  <c:v>1.106585149009</c:v>
                </c:pt>
                <c:pt idx="1213">
                  <c:v>1.1175560657720001</c:v>
                </c:pt>
                <c:pt idx="1214">
                  <c:v>1.188694778591</c:v>
                </c:pt>
                <c:pt idx="1215">
                  <c:v>1.183137796971</c:v>
                </c:pt>
                <c:pt idx="1216">
                  <c:v>1.1582398691119999</c:v>
                </c:pt>
                <c:pt idx="1217">
                  <c:v>1.1434378919879999</c:v>
                </c:pt>
                <c:pt idx="1218">
                  <c:v>1.1434378919879999</c:v>
                </c:pt>
                <c:pt idx="1219">
                  <c:v>1.1434378919879999</c:v>
                </c:pt>
                <c:pt idx="1220">
                  <c:v>1.311538408363</c:v>
                </c:pt>
                <c:pt idx="1221">
                  <c:v>1.320805784294</c:v>
                </c:pt>
                <c:pt idx="1222">
                  <c:v>1.3257943848630001</c:v>
                </c:pt>
                <c:pt idx="1223">
                  <c:v>1.3257943848630001</c:v>
                </c:pt>
                <c:pt idx="1224">
                  <c:v>1.3257943848630001</c:v>
                </c:pt>
                <c:pt idx="1225">
                  <c:v>1.3257943848630001</c:v>
                </c:pt>
                <c:pt idx="1226">
                  <c:v>1.3257943848630001</c:v>
                </c:pt>
                <c:pt idx="1227">
                  <c:v>1.3289589231729999</c:v>
                </c:pt>
                <c:pt idx="1228">
                  <c:v>1.3104669280129999</c:v>
                </c:pt>
                <c:pt idx="1229">
                  <c:v>1.305778799826</c:v>
                </c:pt>
                <c:pt idx="1230">
                  <c:v>1.3627448717690001</c:v>
                </c:pt>
                <c:pt idx="1231">
                  <c:v>1.329170500624</c:v>
                </c:pt>
                <c:pt idx="1232">
                  <c:v>1.329170500624</c:v>
                </c:pt>
                <c:pt idx="1233">
                  <c:v>1.329170500624</c:v>
                </c:pt>
                <c:pt idx="1234">
                  <c:v>1.3271745393229999</c:v>
                </c:pt>
                <c:pt idx="1235">
                  <c:v>1.3006250140969999</c:v>
                </c:pt>
                <c:pt idx="1236">
                  <c:v>1.303187721065</c:v>
                </c:pt>
                <c:pt idx="1237">
                  <c:v>1.285280807728</c:v>
                </c:pt>
                <c:pt idx="1238">
                  <c:v>1.2459333849609999</c:v>
                </c:pt>
                <c:pt idx="1239">
                  <c:v>1.2459333849609999</c:v>
                </c:pt>
                <c:pt idx="1240">
                  <c:v>1.2459333849609999</c:v>
                </c:pt>
                <c:pt idx="1241">
                  <c:v>1.190053019319</c:v>
                </c:pt>
                <c:pt idx="1242">
                  <c:v>1.21906214152</c:v>
                </c:pt>
                <c:pt idx="1243">
                  <c:v>1.2007040407630001</c:v>
                </c:pt>
                <c:pt idx="1244">
                  <c:v>1.1885152297329999</c:v>
                </c:pt>
                <c:pt idx="1245">
                  <c:v>1.216280284157</c:v>
                </c:pt>
                <c:pt idx="1246">
                  <c:v>1.216280284157</c:v>
                </c:pt>
                <c:pt idx="1247">
                  <c:v>1.216280284157</c:v>
                </c:pt>
                <c:pt idx="1248">
                  <c:v>1.2066436123590001</c:v>
                </c:pt>
                <c:pt idx="1249">
                  <c:v>1.1755693090079999</c:v>
                </c:pt>
                <c:pt idx="1250">
                  <c:v>1.2251250263290001</c:v>
                </c:pt>
                <c:pt idx="1251">
                  <c:v>1.2201799675130001</c:v>
                </c:pt>
                <c:pt idx="1252">
                  <c:v>1.3261692993700001</c:v>
                </c:pt>
                <c:pt idx="1253">
                  <c:v>1.3261692993700001</c:v>
                </c:pt>
                <c:pt idx="1254">
                  <c:v>1.3261692993700001</c:v>
                </c:pt>
                <c:pt idx="1255">
                  <c:v>1.3261692993700001</c:v>
                </c:pt>
                <c:pt idx="1256">
                  <c:v>1.3016441717280001</c:v>
                </c:pt>
                <c:pt idx="1257">
                  <c:v>1.3184746457850001</c:v>
                </c:pt>
                <c:pt idx="1258">
                  <c:v>1.3147335130940001</c:v>
                </c:pt>
                <c:pt idx="1259">
                  <c:v>1.368056229372</c:v>
                </c:pt>
                <c:pt idx="1260">
                  <c:v>1.368056229372</c:v>
                </c:pt>
                <c:pt idx="1261">
                  <c:v>1.368056229372</c:v>
                </c:pt>
                <c:pt idx="1262">
                  <c:v>1.4138282025</c:v>
                </c:pt>
                <c:pt idx="1263">
                  <c:v>1.446375590843</c:v>
                </c:pt>
                <c:pt idx="1264">
                  <c:v>1.460065204587</c:v>
                </c:pt>
                <c:pt idx="1265">
                  <c:v>1.460650213554</c:v>
                </c:pt>
                <c:pt idx="1266">
                  <c:v>1.4676862325719999</c:v>
                </c:pt>
                <c:pt idx="1267">
                  <c:v>1.4676862325719999</c:v>
                </c:pt>
                <c:pt idx="1268">
                  <c:v>1.4676862325719999</c:v>
                </c:pt>
                <c:pt idx="1269">
                  <c:v>1.521161193522</c:v>
                </c:pt>
                <c:pt idx="1270">
                  <c:v>1.4385555025150001</c:v>
                </c:pt>
                <c:pt idx="1271">
                  <c:v>1.474711012634</c:v>
                </c:pt>
                <c:pt idx="1272">
                  <c:v>1.425876335576</c:v>
                </c:pt>
                <c:pt idx="1273">
                  <c:v>1.4041242810800001</c:v>
                </c:pt>
                <c:pt idx="1274">
                  <c:v>1.4041242810800001</c:v>
                </c:pt>
                <c:pt idx="1275">
                  <c:v>1.4041242810800001</c:v>
                </c:pt>
                <c:pt idx="1276">
                  <c:v>1.3813524669070001</c:v>
                </c:pt>
                <c:pt idx="1277">
                  <c:v>1.3630646888089999</c:v>
                </c:pt>
                <c:pt idx="1278">
                  <c:v>1.3595339449499999</c:v>
                </c:pt>
                <c:pt idx="1279">
                  <c:v>1.385847339089</c:v>
                </c:pt>
                <c:pt idx="1280">
                  <c:v>1.3357198185879999</c:v>
                </c:pt>
                <c:pt idx="1281">
                  <c:v>1.3357198185879999</c:v>
                </c:pt>
                <c:pt idx="1282">
                  <c:v>1.3357198185879999</c:v>
                </c:pt>
                <c:pt idx="1283">
                  <c:v>1.2762026489710001</c:v>
                </c:pt>
                <c:pt idx="1284">
                  <c:v>1.3243483588489999</c:v>
                </c:pt>
                <c:pt idx="1285">
                  <c:v>1.2953445932859999</c:v>
                </c:pt>
                <c:pt idx="1286">
                  <c:v>1.3233790149989999</c:v>
                </c:pt>
                <c:pt idx="1287">
                  <c:v>1.3252875164239999</c:v>
                </c:pt>
                <c:pt idx="1288">
                  <c:v>1.3252875164239999</c:v>
                </c:pt>
                <c:pt idx="1289">
                  <c:v>1.3252875164239999</c:v>
                </c:pt>
                <c:pt idx="1290">
                  <c:v>1.3544128208840001</c:v>
                </c:pt>
                <c:pt idx="1291">
                  <c:v>1.3277026681719999</c:v>
                </c:pt>
                <c:pt idx="1292">
                  <c:v>1.4650814189250001</c:v>
                </c:pt>
                <c:pt idx="1293">
                  <c:v>1.340591701748</c:v>
                </c:pt>
                <c:pt idx="1294">
                  <c:v>1.343093198522</c:v>
                </c:pt>
                <c:pt idx="1295">
                  <c:v>1.343093198522</c:v>
                </c:pt>
                <c:pt idx="1296">
                  <c:v>1.343093198522</c:v>
                </c:pt>
                <c:pt idx="1297">
                  <c:v>1.2651514447350001</c:v>
                </c:pt>
                <c:pt idx="1298">
                  <c:v>1.21617426759</c:v>
                </c:pt>
                <c:pt idx="1299">
                  <c:v>1.3077325949880001</c:v>
                </c:pt>
                <c:pt idx="1300">
                  <c:v>1.3040272289649999</c:v>
                </c:pt>
                <c:pt idx="1301">
                  <c:v>1.299045654468</c:v>
                </c:pt>
                <c:pt idx="1302">
                  <c:v>1.299045654468</c:v>
                </c:pt>
                <c:pt idx="1303">
                  <c:v>1.299045654468</c:v>
                </c:pt>
                <c:pt idx="1304">
                  <c:v>1.2134520912090001</c:v>
                </c:pt>
                <c:pt idx="1305">
                  <c:v>1.2076908348540001</c:v>
                </c:pt>
                <c:pt idx="1306">
                  <c:v>1.1694545138479999</c:v>
                </c:pt>
                <c:pt idx="1307">
                  <c:v>1.1693432911949999</c:v>
                </c:pt>
                <c:pt idx="1308">
                  <c:v>1.2724295033640001</c:v>
                </c:pt>
                <c:pt idx="1309">
                  <c:v>1.2724295033640001</c:v>
                </c:pt>
                <c:pt idx="1310">
                  <c:v>1.2724295033640001</c:v>
                </c:pt>
                <c:pt idx="1311">
                  <c:v>1.264847038806</c:v>
                </c:pt>
                <c:pt idx="1312">
                  <c:v>1.1493154890599999</c:v>
                </c:pt>
                <c:pt idx="1313">
                  <c:v>1.183862941311</c:v>
                </c:pt>
                <c:pt idx="1314">
                  <c:v>1.1518536783419999</c:v>
                </c:pt>
                <c:pt idx="1315">
                  <c:v>1.0824993116620001</c:v>
                </c:pt>
                <c:pt idx="1316">
                  <c:v>1.0824993116620001</c:v>
                </c:pt>
                <c:pt idx="1317">
                  <c:v>1.0824993116620001</c:v>
                </c:pt>
                <c:pt idx="1318">
                  <c:v>1.0824993116620001</c:v>
                </c:pt>
                <c:pt idx="1319">
                  <c:v>0.98828021182600001</c:v>
                </c:pt>
                <c:pt idx="1320">
                  <c:v>0.94840378278000004</c:v>
                </c:pt>
                <c:pt idx="1321">
                  <c:v>0.96763833792099996</c:v>
                </c:pt>
                <c:pt idx="1322">
                  <c:v>0.95711581417299996</c:v>
                </c:pt>
                <c:pt idx="1323">
                  <c:v>0.95711581417299996</c:v>
                </c:pt>
                <c:pt idx="1324">
                  <c:v>0.95711581417299996</c:v>
                </c:pt>
                <c:pt idx="1325">
                  <c:v>0.97541635395600002</c:v>
                </c:pt>
                <c:pt idx="1326">
                  <c:v>0.98512519152599998</c:v>
                </c:pt>
                <c:pt idx="1327">
                  <c:v>1.070528125047</c:v>
                </c:pt>
                <c:pt idx="1328">
                  <c:v>1.0024702759420001</c:v>
                </c:pt>
                <c:pt idx="1329">
                  <c:v>0.98794936764100005</c:v>
                </c:pt>
                <c:pt idx="1330">
                  <c:v>0.98794936764100005</c:v>
                </c:pt>
                <c:pt idx="1331">
                  <c:v>0.98794936764100005</c:v>
                </c:pt>
                <c:pt idx="1332">
                  <c:v>0.98118934888099996</c:v>
                </c:pt>
                <c:pt idx="1333">
                  <c:v>0.954980330544</c:v>
                </c:pt>
                <c:pt idx="1334">
                  <c:v>0.96153477165900003</c:v>
                </c:pt>
                <c:pt idx="1335">
                  <c:v>0.99591785479299999</c:v>
                </c:pt>
                <c:pt idx="1336">
                  <c:v>0.99621366177000004</c:v>
                </c:pt>
                <c:pt idx="1337">
                  <c:v>0.99621366177000004</c:v>
                </c:pt>
                <c:pt idx="1338">
                  <c:v>0.99621366177000004</c:v>
                </c:pt>
                <c:pt idx="1339">
                  <c:v>0.99464533884799999</c:v>
                </c:pt>
                <c:pt idx="1340">
                  <c:v>0.99934361387600001</c:v>
                </c:pt>
                <c:pt idx="1341">
                  <c:v>0.95888659049699998</c:v>
                </c:pt>
                <c:pt idx="1342">
                  <c:v>0.94590161627299996</c:v>
                </c:pt>
                <c:pt idx="1343">
                  <c:v>0.85565206461900001</c:v>
                </c:pt>
                <c:pt idx="1344">
                  <c:v>0.85565206461900001</c:v>
                </c:pt>
                <c:pt idx="1345">
                  <c:v>0.85565206461900001</c:v>
                </c:pt>
                <c:pt idx="1346">
                  <c:v>0.87155042953700002</c:v>
                </c:pt>
                <c:pt idx="1347">
                  <c:v>0.91686382309900005</c:v>
                </c:pt>
                <c:pt idx="1348">
                  <c:v>0.95567209840800005</c:v>
                </c:pt>
                <c:pt idx="1349">
                  <c:v>1.0764012092599999</c:v>
                </c:pt>
                <c:pt idx="1350">
                  <c:v>1.0839015842690001</c:v>
                </c:pt>
                <c:pt idx="1351">
                  <c:v>1.0839015842690001</c:v>
                </c:pt>
                <c:pt idx="1352">
                  <c:v>1.0839015842690001</c:v>
                </c:pt>
                <c:pt idx="1353">
                  <c:v>1.232666352878</c:v>
                </c:pt>
                <c:pt idx="1354">
                  <c:v>1.261137705783</c:v>
                </c:pt>
                <c:pt idx="1355">
                  <c:v>1.261137705783</c:v>
                </c:pt>
                <c:pt idx="1356">
                  <c:v>1.1494323030860001</c:v>
                </c:pt>
                <c:pt idx="1357">
                  <c:v>1.1168869568390001</c:v>
                </c:pt>
                <c:pt idx="1358">
                  <c:v>1.1168869568390001</c:v>
                </c:pt>
                <c:pt idx="1359">
                  <c:v>1.1168869568390001</c:v>
                </c:pt>
                <c:pt idx="1360">
                  <c:v>1.1479017502090001</c:v>
                </c:pt>
                <c:pt idx="1361">
                  <c:v>1.115981971516</c:v>
                </c:pt>
                <c:pt idx="1362">
                  <c:v>1.1374047404280001</c:v>
                </c:pt>
                <c:pt idx="1363">
                  <c:v>1.135334000389</c:v>
                </c:pt>
                <c:pt idx="1364">
                  <c:v>1.0825510474810001</c:v>
                </c:pt>
                <c:pt idx="1365">
                  <c:v>1.0825510474810001</c:v>
                </c:pt>
                <c:pt idx="1366">
                  <c:v>1.0825510474810001</c:v>
                </c:pt>
                <c:pt idx="1367">
                  <c:v>1.0825510474810001</c:v>
                </c:pt>
                <c:pt idx="1368">
                  <c:v>1.0825510474810001</c:v>
                </c:pt>
                <c:pt idx="1369">
                  <c:v>1.0825510474810001</c:v>
                </c:pt>
                <c:pt idx="1370">
                  <c:v>1.055597914337</c:v>
                </c:pt>
                <c:pt idx="1371">
                  <c:v>0.975225777126</c:v>
                </c:pt>
                <c:pt idx="1372">
                  <c:v>0.975225777126</c:v>
                </c:pt>
                <c:pt idx="1373">
                  <c:v>0.975225777126</c:v>
                </c:pt>
                <c:pt idx="1374">
                  <c:v>0.95742789335300005</c:v>
                </c:pt>
                <c:pt idx="1375">
                  <c:v>0.91243095907500005</c:v>
                </c:pt>
                <c:pt idx="1376">
                  <c:v>0.91243095907500005</c:v>
                </c:pt>
                <c:pt idx="1377">
                  <c:v>0.91243095907500005</c:v>
                </c:pt>
                <c:pt idx="1378">
                  <c:v>0.89100017850500002</c:v>
                </c:pt>
                <c:pt idx="1379">
                  <c:v>0.89100017850500002</c:v>
                </c:pt>
                <c:pt idx="1380">
                  <c:v>0.89100017850500002</c:v>
                </c:pt>
                <c:pt idx="1381">
                  <c:v>0.89100017850500002</c:v>
                </c:pt>
                <c:pt idx="1382">
                  <c:v>0.89100017850500002</c:v>
                </c:pt>
                <c:pt idx="1383">
                  <c:v>0.90276839758100003</c:v>
                </c:pt>
                <c:pt idx="1384">
                  <c:v>1.0945712602169999</c:v>
                </c:pt>
                <c:pt idx="1385">
                  <c:v>1.0001813142860001</c:v>
                </c:pt>
                <c:pt idx="1386">
                  <c:v>1.0001813142860001</c:v>
                </c:pt>
                <c:pt idx="1387">
                  <c:v>1.0001813142860001</c:v>
                </c:pt>
                <c:pt idx="1388">
                  <c:v>1.0001813142860001</c:v>
                </c:pt>
                <c:pt idx="1389">
                  <c:v>1.0001813142860001</c:v>
                </c:pt>
                <c:pt idx="1390">
                  <c:v>1.0208300265450001</c:v>
                </c:pt>
                <c:pt idx="1391">
                  <c:v>1.024074897597</c:v>
                </c:pt>
                <c:pt idx="1392">
                  <c:v>1.009169257595</c:v>
                </c:pt>
                <c:pt idx="1393">
                  <c:v>1.009169257595</c:v>
                </c:pt>
                <c:pt idx="1394">
                  <c:v>1.009169257595</c:v>
                </c:pt>
                <c:pt idx="1395">
                  <c:v>1.0343792698909999</c:v>
                </c:pt>
                <c:pt idx="1396">
                  <c:v>1.017443345734</c:v>
                </c:pt>
                <c:pt idx="1397">
                  <c:v>1.003471042363</c:v>
                </c:pt>
                <c:pt idx="1398">
                  <c:v>1.0168313010559999</c:v>
                </c:pt>
                <c:pt idx="1399">
                  <c:v>0.98866258598400003</c:v>
                </c:pt>
                <c:pt idx="1400">
                  <c:v>0.98866258598400003</c:v>
                </c:pt>
                <c:pt idx="1401">
                  <c:v>0.98866258598400003</c:v>
                </c:pt>
                <c:pt idx="1402">
                  <c:v>0.99492145073100002</c:v>
                </c:pt>
                <c:pt idx="1403">
                  <c:v>1.006216105774</c:v>
                </c:pt>
                <c:pt idx="1404">
                  <c:v>0.99671944179100003</c:v>
                </c:pt>
                <c:pt idx="1405">
                  <c:v>1.0172832955240001</c:v>
                </c:pt>
                <c:pt idx="1406">
                  <c:v>1.0253937563569999</c:v>
                </c:pt>
                <c:pt idx="1407">
                  <c:v>1.0253937563569999</c:v>
                </c:pt>
                <c:pt idx="1408">
                  <c:v>1.0253937563569999</c:v>
                </c:pt>
                <c:pt idx="1409">
                  <c:v>1.053540683132</c:v>
                </c:pt>
                <c:pt idx="1410">
                  <c:v>1.0063437311229999</c:v>
                </c:pt>
                <c:pt idx="1411">
                  <c:v>1.0017298258009999</c:v>
                </c:pt>
                <c:pt idx="1412">
                  <c:v>0.99965768483999995</c:v>
                </c:pt>
                <c:pt idx="1413">
                  <c:v>0.96355442470499997</c:v>
                </c:pt>
                <c:pt idx="1414">
                  <c:v>0.96355442470499997</c:v>
                </c:pt>
                <c:pt idx="1415">
                  <c:v>0.96355442470499997</c:v>
                </c:pt>
                <c:pt idx="1416">
                  <c:v>0.93697135460699998</c:v>
                </c:pt>
                <c:pt idx="1417">
                  <c:v>0.94796016885500001</c:v>
                </c:pt>
                <c:pt idx="1418">
                  <c:v>0.89509609123300005</c:v>
                </c:pt>
                <c:pt idx="1419">
                  <c:v>0.88783697849999998</c:v>
                </c:pt>
                <c:pt idx="1420">
                  <c:v>0.93679547936999996</c:v>
                </c:pt>
                <c:pt idx="1421">
                  <c:v>0.93679547936999996</c:v>
                </c:pt>
                <c:pt idx="1422">
                  <c:v>0.93679547936999996</c:v>
                </c:pt>
                <c:pt idx="1423">
                  <c:v>0.90810504606700004</c:v>
                </c:pt>
                <c:pt idx="1424">
                  <c:v>0.85991529713399995</c:v>
                </c:pt>
                <c:pt idx="1425">
                  <c:v>0.81290067423400003</c:v>
                </c:pt>
                <c:pt idx="1426">
                  <c:v>0.79739796176199995</c:v>
                </c:pt>
                <c:pt idx="1427">
                  <c:v>0.86061345745899998</c:v>
                </c:pt>
                <c:pt idx="1428">
                  <c:v>0.86061345745899998</c:v>
                </c:pt>
                <c:pt idx="1429">
                  <c:v>0.86061345745899998</c:v>
                </c:pt>
                <c:pt idx="1430">
                  <c:v>0.78794134905199997</c:v>
                </c:pt>
                <c:pt idx="1431">
                  <c:v>0.79514076477899998</c:v>
                </c:pt>
                <c:pt idx="1432">
                  <c:v>0.85646423168800001</c:v>
                </c:pt>
                <c:pt idx="1433">
                  <c:v>0.82794195276000004</c:v>
                </c:pt>
                <c:pt idx="1434">
                  <c:v>0.82979148761099997</c:v>
                </c:pt>
                <c:pt idx="1435">
                  <c:v>0.82979148761099997</c:v>
                </c:pt>
                <c:pt idx="1436">
                  <c:v>0.82979148761099997</c:v>
                </c:pt>
                <c:pt idx="1437">
                  <c:v>0.87382857187600005</c:v>
                </c:pt>
                <c:pt idx="1438">
                  <c:v>0.85690186334700003</c:v>
                </c:pt>
                <c:pt idx="1439">
                  <c:v>0.83674806945400004</c:v>
                </c:pt>
                <c:pt idx="1440">
                  <c:v>0.82262957275500004</c:v>
                </c:pt>
                <c:pt idx="1441">
                  <c:v>0.81466437851600004</c:v>
                </c:pt>
                <c:pt idx="1442">
                  <c:v>0.81466437851600004</c:v>
                </c:pt>
                <c:pt idx="1443">
                  <c:v>0.81466437851600004</c:v>
                </c:pt>
                <c:pt idx="1444">
                  <c:v>0.81483666831299995</c:v>
                </c:pt>
                <c:pt idx="1445">
                  <c:v>0.86088415087000003</c:v>
                </c:pt>
                <c:pt idx="1446">
                  <c:v>0.84314412837700004</c:v>
                </c:pt>
                <c:pt idx="1447">
                  <c:v>0.74369970652899997</c:v>
                </c:pt>
                <c:pt idx="1448">
                  <c:v>0.74192378202200004</c:v>
                </c:pt>
                <c:pt idx="1449">
                  <c:v>0.74192378202200004</c:v>
                </c:pt>
                <c:pt idx="1450">
                  <c:v>0.74192378202200004</c:v>
                </c:pt>
                <c:pt idx="1451">
                  <c:v>0.79182482055600001</c:v>
                </c:pt>
                <c:pt idx="1452">
                  <c:v>0.80647738036100003</c:v>
                </c:pt>
                <c:pt idx="1453">
                  <c:v>0.78935475593299997</c:v>
                </c:pt>
                <c:pt idx="1454">
                  <c:v>0.81707520043899995</c:v>
                </c:pt>
                <c:pt idx="1455">
                  <c:v>0.83564664236300001</c:v>
                </c:pt>
                <c:pt idx="1456">
                  <c:v>0.83564664236300001</c:v>
                </c:pt>
                <c:pt idx="1457">
                  <c:v>0.83564664236300001</c:v>
                </c:pt>
                <c:pt idx="1458">
                  <c:v>0.80093742639599996</c:v>
                </c:pt>
                <c:pt idx="1459">
                  <c:v>0.86836688496900005</c:v>
                </c:pt>
                <c:pt idx="1460">
                  <c:v>0.91561908650799995</c:v>
                </c:pt>
                <c:pt idx="1461">
                  <c:v>0.91960532388600003</c:v>
                </c:pt>
                <c:pt idx="1462">
                  <c:v>0.90763030963000002</c:v>
                </c:pt>
                <c:pt idx="1463">
                  <c:v>0.90763030963000002</c:v>
                </c:pt>
                <c:pt idx="1464">
                  <c:v>0.90763030963000002</c:v>
                </c:pt>
                <c:pt idx="1465">
                  <c:v>0.99112976871799996</c:v>
                </c:pt>
                <c:pt idx="1466">
                  <c:v>1.0324474114610001</c:v>
                </c:pt>
                <c:pt idx="1467">
                  <c:v>1.011331372206</c:v>
                </c:pt>
                <c:pt idx="1468">
                  <c:v>1.030189938958</c:v>
                </c:pt>
                <c:pt idx="1469">
                  <c:v>0.96386279061799995</c:v>
                </c:pt>
                <c:pt idx="1470">
                  <c:v>0.96386279061799995</c:v>
                </c:pt>
                <c:pt idx="1471">
                  <c:v>0.96386279061799995</c:v>
                </c:pt>
                <c:pt idx="1472">
                  <c:v>0.96028896988099999</c:v>
                </c:pt>
                <c:pt idx="1473">
                  <c:v>0.99643256502900002</c:v>
                </c:pt>
                <c:pt idx="1474">
                  <c:v>0.99692007229699997</c:v>
                </c:pt>
                <c:pt idx="1475">
                  <c:v>0.95682517282900004</c:v>
                </c:pt>
                <c:pt idx="1476">
                  <c:v>1.060408603198</c:v>
                </c:pt>
                <c:pt idx="1477">
                  <c:v>1.060408603198</c:v>
                </c:pt>
                <c:pt idx="1478">
                  <c:v>1.060408603198</c:v>
                </c:pt>
                <c:pt idx="1479">
                  <c:v>1.041426886345</c:v>
                </c:pt>
                <c:pt idx="1480">
                  <c:v>1.0425704130689999</c:v>
                </c:pt>
                <c:pt idx="1481">
                  <c:v>1.0442882202279999</c:v>
                </c:pt>
                <c:pt idx="1482">
                  <c:v>1.0401747616200001</c:v>
                </c:pt>
                <c:pt idx="1483">
                  <c:v>1.0234182209</c:v>
                </c:pt>
                <c:pt idx="1484">
                  <c:v>1.0234182209</c:v>
                </c:pt>
                <c:pt idx="1485">
                  <c:v>1.0234182209</c:v>
                </c:pt>
                <c:pt idx="1486">
                  <c:v>1.0104601325460001</c:v>
                </c:pt>
                <c:pt idx="1487">
                  <c:v>0.97533214453899997</c:v>
                </c:pt>
                <c:pt idx="1488">
                  <c:v>0.96752926321599997</c:v>
                </c:pt>
                <c:pt idx="1489">
                  <c:v>0.97718948785399995</c:v>
                </c:pt>
                <c:pt idx="1490">
                  <c:v>0.93798524831899999</c:v>
                </c:pt>
                <c:pt idx="1491">
                  <c:v>0.93798524831899999</c:v>
                </c:pt>
                <c:pt idx="1492">
                  <c:v>0.93798524831899999</c:v>
                </c:pt>
                <c:pt idx="1493">
                  <c:v>0.86189525520700006</c:v>
                </c:pt>
                <c:pt idx="1494">
                  <c:v>0.89564512599799995</c:v>
                </c:pt>
                <c:pt idx="1495">
                  <c:v>0.92676092704599999</c:v>
                </c:pt>
                <c:pt idx="1496">
                  <c:v>0.95686340136400005</c:v>
                </c:pt>
                <c:pt idx="1497">
                  <c:v>1.0034772580510001</c:v>
                </c:pt>
                <c:pt idx="1498">
                  <c:v>1.0034772580510001</c:v>
                </c:pt>
                <c:pt idx="1499">
                  <c:v>1.0034772580510001</c:v>
                </c:pt>
                <c:pt idx="1500">
                  <c:v>1.0190213013410001</c:v>
                </c:pt>
                <c:pt idx="1501">
                  <c:v>0.99250284302199998</c:v>
                </c:pt>
                <c:pt idx="1502">
                  <c:v>1.003200697529</c:v>
                </c:pt>
                <c:pt idx="1503">
                  <c:v>1.0356679422540001</c:v>
                </c:pt>
                <c:pt idx="1504">
                  <c:v>1.048379838427</c:v>
                </c:pt>
                <c:pt idx="1505">
                  <c:v>1.048379838427</c:v>
                </c:pt>
                <c:pt idx="1506">
                  <c:v>1.048379838427</c:v>
                </c:pt>
                <c:pt idx="1507">
                  <c:v>1.1955140563069999</c:v>
                </c:pt>
                <c:pt idx="1508">
                  <c:v>1.118191044449</c:v>
                </c:pt>
                <c:pt idx="1509">
                  <c:v>1.0880287441500001</c:v>
                </c:pt>
                <c:pt idx="1510">
                  <c:v>1.0570852923780001</c:v>
                </c:pt>
                <c:pt idx="1511">
                  <c:v>1.0459221733749999</c:v>
                </c:pt>
                <c:pt idx="1512">
                  <c:v>1.0459221733749999</c:v>
                </c:pt>
                <c:pt idx="1513">
                  <c:v>1.0459221733749999</c:v>
                </c:pt>
                <c:pt idx="1514">
                  <c:v>0.92945016125299995</c:v>
                </c:pt>
                <c:pt idx="1515">
                  <c:v>0.77574750471099996</c:v>
                </c:pt>
                <c:pt idx="1516">
                  <c:v>0.86431394853300003</c:v>
                </c:pt>
                <c:pt idx="1517">
                  <c:v>0.86186330951699996</c:v>
                </c:pt>
                <c:pt idx="1518">
                  <c:v>0.73438108591999995</c:v>
                </c:pt>
                <c:pt idx="1519">
                  <c:v>0.73438108591999995</c:v>
                </c:pt>
                <c:pt idx="1520">
                  <c:v>0.73438108591999995</c:v>
                </c:pt>
                <c:pt idx="1521">
                  <c:v>0.66914807654999997</c:v>
                </c:pt>
                <c:pt idx="1522">
                  <c:v>0.66914807654999997</c:v>
                </c:pt>
                <c:pt idx="1523">
                  <c:v>0.62223697976000003</c:v>
                </c:pt>
                <c:pt idx="1524">
                  <c:v>0.437842378526</c:v>
                </c:pt>
                <c:pt idx="1525">
                  <c:v>0.38204889255699997</c:v>
                </c:pt>
                <c:pt idx="1526">
                  <c:v>0.38204889255699997</c:v>
                </c:pt>
                <c:pt idx="1527">
                  <c:v>0.38204889255699997</c:v>
                </c:pt>
                <c:pt idx="1528">
                  <c:v>-8.3107838749999996E-2</c:v>
                </c:pt>
                <c:pt idx="1529">
                  <c:v>-0.60556764140399999</c:v>
                </c:pt>
                <c:pt idx="1530">
                  <c:v>-0.60556764140399999</c:v>
                </c:pt>
                <c:pt idx="1531">
                  <c:v>-0.76984353571700004</c:v>
                </c:pt>
                <c:pt idx="1532">
                  <c:v>-1.560628237919</c:v>
                </c:pt>
                <c:pt idx="1533">
                  <c:v>-1.560628237919</c:v>
                </c:pt>
                <c:pt idx="1534">
                  <c:v>-1.560628237919</c:v>
                </c:pt>
                <c:pt idx="1535">
                  <c:v>-1.5522929649449999</c:v>
                </c:pt>
                <c:pt idx="1536">
                  <c:v>-1.5543695081619999</c:v>
                </c:pt>
                <c:pt idx="1537">
                  <c:v>-1.7921703036000001</c:v>
                </c:pt>
                <c:pt idx="1538">
                  <c:v>-2.2625140423849999</c:v>
                </c:pt>
                <c:pt idx="1539">
                  <c:v>-2.3293408734950001</c:v>
                </c:pt>
                <c:pt idx="1540">
                  <c:v>-2.3293408734950001</c:v>
                </c:pt>
                <c:pt idx="1541">
                  <c:v>-2.3293408734950001</c:v>
                </c:pt>
                <c:pt idx="1542">
                  <c:v>-2.5239766433040001</c:v>
                </c:pt>
                <c:pt idx="1543">
                  <c:v>-1.7230150824349999</c:v>
                </c:pt>
                <c:pt idx="1544">
                  <c:v>-1.4866892871140001</c:v>
                </c:pt>
                <c:pt idx="1545">
                  <c:v>-1.3403353769919999</c:v>
                </c:pt>
                <c:pt idx="1546">
                  <c:v>-1.148305635342</c:v>
                </c:pt>
                <c:pt idx="1547">
                  <c:v>-1.148305635342</c:v>
                </c:pt>
                <c:pt idx="1548">
                  <c:v>-1.148305635342</c:v>
                </c:pt>
                <c:pt idx="1549">
                  <c:v>-1.437062445394</c:v>
                </c:pt>
                <c:pt idx="1550">
                  <c:v>-1.5596001150400001</c:v>
                </c:pt>
                <c:pt idx="1551">
                  <c:v>-1.473730953832</c:v>
                </c:pt>
                <c:pt idx="1552">
                  <c:v>-1.4865464872030001</c:v>
                </c:pt>
                <c:pt idx="1553">
                  <c:v>-1.470883725018</c:v>
                </c:pt>
                <c:pt idx="1554">
                  <c:v>-1.470883725018</c:v>
                </c:pt>
                <c:pt idx="1555">
                  <c:v>-1.470883725018</c:v>
                </c:pt>
                <c:pt idx="1556">
                  <c:v>-1.2819151074320001</c:v>
                </c:pt>
                <c:pt idx="1557">
                  <c:v>-0.87168861499600003</c:v>
                </c:pt>
                <c:pt idx="1558">
                  <c:v>-0.95239980892999998</c:v>
                </c:pt>
                <c:pt idx="1559">
                  <c:v>-0.95239980892999998</c:v>
                </c:pt>
                <c:pt idx="1560">
                  <c:v>-0.95239980892999998</c:v>
                </c:pt>
                <c:pt idx="1561">
                  <c:v>-0.95239980892999998</c:v>
                </c:pt>
                <c:pt idx="1562">
                  <c:v>-0.95239980892999998</c:v>
                </c:pt>
                <c:pt idx="1563">
                  <c:v>-0.906605513935</c:v>
                </c:pt>
                <c:pt idx="1564">
                  <c:v>-0.94394234050100001</c:v>
                </c:pt>
                <c:pt idx="1565">
                  <c:v>-0.94394234050100001</c:v>
                </c:pt>
                <c:pt idx="1566">
                  <c:v>-0.94394234050100001</c:v>
                </c:pt>
                <c:pt idx="1567">
                  <c:v>-0.16108283159699999</c:v>
                </c:pt>
                <c:pt idx="1568">
                  <c:v>-0.16108283159699999</c:v>
                </c:pt>
                <c:pt idx="1569">
                  <c:v>-0.16108283159699999</c:v>
                </c:pt>
                <c:pt idx="1570">
                  <c:v>-0.33430393909</c:v>
                </c:pt>
                <c:pt idx="1571">
                  <c:v>-0.48628425632</c:v>
                </c:pt>
                <c:pt idx="1572">
                  <c:v>-0.56462919915499998</c:v>
                </c:pt>
                <c:pt idx="1573">
                  <c:v>-0.71623071321700005</c:v>
                </c:pt>
                <c:pt idx="1574">
                  <c:v>-0.78914638163700002</c:v>
                </c:pt>
                <c:pt idx="1575">
                  <c:v>-0.78914638163700002</c:v>
                </c:pt>
                <c:pt idx="1576">
                  <c:v>-0.78914638163700002</c:v>
                </c:pt>
                <c:pt idx="1577">
                  <c:v>-0.77598934958599997</c:v>
                </c:pt>
                <c:pt idx="1578">
                  <c:v>-0.84851571612300003</c:v>
                </c:pt>
                <c:pt idx="1579">
                  <c:v>-0.84851571612300003</c:v>
                </c:pt>
                <c:pt idx="1580">
                  <c:v>-0.84851571612300003</c:v>
                </c:pt>
                <c:pt idx="1581">
                  <c:v>-0.88232705319100002</c:v>
                </c:pt>
                <c:pt idx="1582">
                  <c:v>-0.88232705319100002</c:v>
                </c:pt>
                <c:pt idx="1583">
                  <c:v>-0.88232705319100002</c:v>
                </c:pt>
                <c:pt idx="1584">
                  <c:v>-0.92723441178199995</c:v>
                </c:pt>
                <c:pt idx="1585">
                  <c:v>-0.91966303996200005</c:v>
                </c:pt>
                <c:pt idx="1586">
                  <c:v>-0.74030539843200005</c:v>
                </c:pt>
                <c:pt idx="1587">
                  <c:v>-0.664670514707</c:v>
                </c:pt>
                <c:pt idx="1588">
                  <c:v>-0.57067626906699997</c:v>
                </c:pt>
                <c:pt idx="1589">
                  <c:v>-0.57067626906699997</c:v>
                </c:pt>
                <c:pt idx="1590">
                  <c:v>-0.57067626906699997</c:v>
                </c:pt>
                <c:pt idx="1591">
                  <c:v>-0.452165201716</c:v>
                </c:pt>
                <c:pt idx="1592">
                  <c:v>-0.48175172463400001</c:v>
                </c:pt>
                <c:pt idx="1593">
                  <c:v>-0.57732894105400001</c:v>
                </c:pt>
                <c:pt idx="1594">
                  <c:v>-0.57111395233899998</c:v>
                </c:pt>
                <c:pt idx="1595">
                  <c:v>-0.61319160384299998</c:v>
                </c:pt>
                <c:pt idx="1596">
                  <c:v>-0.61319160384299998</c:v>
                </c:pt>
                <c:pt idx="1597">
                  <c:v>-0.61319160384299998</c:v>
                </c:pt>
                <c:pt idx="1598">
                  <c:v>-0.29507747222699998</c:v>
                </c:pt>
                <c:pt idx="1599">
                  <c:v>-0.12546155805600001</c:v>
                </c:pt>
                <c:pt idx="1600">
                  <c:v>1.0483515921999999E-2</c:v>
                </c:pt>
                <c:pt idx="1601">
                  <c:v>0.13560844018900001</c:v>
                </c:pt>
                <c:pt idx="1602">
                  <c:v>0.34333199970599998</c:v>
                </c:pt>
                <c:pt idx="1603">
                  <c:v>0.34333199970599998</c:v>
                </c:pt>
                <c:pt idx="1604">
                  <c:v>0.34333199970599998</c:v>
                </c:pt>
                <c:pt idx="1605">
                  <c:v>0.52781183254599995</c:v>
                </c:pt>
                <c:pt idx="1606">
                  <c:v>0.63032361563899997</c:v>
                </c:pt>
                <c:pt idx="1607">
                  <c:v>0.634941117226</c:v>
                </c:pt>
                <c:pt idx="1608">
                  <c:v>0.60434906431199997</c:v>
                </c:pt>
                <c:pt idx="1609">
                  <c:v>0.60434906431199997</c:v>
                </c:pt>
                <c:pt idx="1610">
                  <c:v>0.60434906431199997</c:v>
                </c:pt>
                <c:pt idx="1611">
                  <c:v>0.60434906431199997</c:v>
                </c:pt>
                <c:pt idx="1612">
                  <c:v>0.57251100663599996</c:v>
                </c:pt>
                <c:pt idx="1613">
                  <c:v>0.55415398365900004</c:v>
                </c:pt>
                <c:pt idx="1614">
                  <c:v>0.55788592751699995</c:v>
                </c:pt>
                <c:pt idx="1615">
                  <c:v>0.63358685104900003</c:v>
                </c:pt>
                <c:pt idx="1616">
                  <c:v>0.694812827533</c:v>
                </c:pt>
                <c:pt idx="1617">
                  <c:v>0.694812827533</c:v>
                </c:pt>
                <c:pt idx="1618">
                  <c:v>0.694812827533</c:v>
                </c:pt>
                <c:pt idx="1619">
                  <c:v>0.694812827533</c:v>
                </c:pt>
                <c:pt idx="1620">
                  <c:v>0.74276759304100004</c:v>
                </c:pt>
                <c:pt idx="1621">
                  <c:v>0.76006612497000003</c:v>
                </c:pt>
                <c:pt idx="1622">
                  <c:v>0.66099295974700001</c:v>
                </c:pt>
                <c:pt idx="1623">
                  <c:v>0.55301945038099998</c:v>
                </c:pt>
                <c:pt idx="1624">
                  <c:v>0.55301945038099998</c:v>
                </c:pt>
                <c:pt idx="1625">
                  <c:v>0.55301945038099998</c:v>
                </c:pt>
                <c:pt idx="1626">
                  <c:v>0.46488561914900001</c:v>
                </c:pt>
                <c:pt idx="1627">
                  <c:v>0.41388231049500002</c:v>
                </c:pt>
                <c:pt idx="1628">
                  <c:v>0.46349160821000002</c:v>
                </c:pt>
                <c:pt idx="1629">
                  <c:v>0.37293922570400001</c:v>
                </c:pt>
                <c:pt idx="1630">
                  <c:v>0.21902007876099999</c:v>
                </c:pt>
                <c:pt idx="1631">
                  <c:v>0.21902007876099999</c:v>
                </c:pt>
                <c:pt idx="1632">
                  <c:v>0.21902007876099999</c:v>
                </c:pt>
                <c:pt idx="1633">
                  <c:v>0.24071168470000001</c:v>
                </c:pt>
                <c:pt idx="1634">
                  <c:v>0.22838790642500001</c:v>
                </c:pt>
                <c:pt idx="1635">
                  <c:v>0.25748630814899998</c:v>
                </c:pt>
                <c:pt idx="1636">
                  <c:v>0.26545514812100002</c:v>
                </c:pt>
                <c:pt idx="1637">
                  <c:v>0.15585308452800001</c:v>
                </c:pt>
                <c:pt idx="1638">
                  <c:v>0.15585308452800001</c:v>
                </c:pt>
                <c:pt idx="1639">
                  <c:v>0.15585308452800001</c:v>
                </c:pt>
                <c:pt idx="1640">
                  <c:v>-0.101506603987</c:v>
                </c:pt>
                <c:pt idx="1641">
                  <c:v>-8.7162871771000003E-2</c:v>
                </c:pt>
                <c:pt idx="1642">
                  <c:v>9.9529237177000004E-2</c:v>
                </c:pt>
                <c:pt idx="1643">
                  <c:v>0.11241082603700001</c:v>
                </c:pt>
                <c:pt idx="1644">
                  <c:v>0.19937876402900001</c:v>
                </c:pt>
                <c:pt idx="1645">
                  <c:v>0.19937876402900001</c:v>
                </c:pt>
                <c:pt idx="1646">
                  <c:v>0.19937876402900001</c:v>
                </c:pt>
                <c:pt idx="1647">
                  <c:v>0.14023759168700001</c:v>
                </c:pt>
                <c:pt idx="1648">
                  <c:v>9.1259692917999999E-2</c:v>
                </c:pt>
                <c:pt idx="1649">
                  <c:v>7.2512749564000001E-2</c:v>
                </c:pt>
                <c:pt idx="1650">
                  <c:v>3.2868193700999998E-2</c:v>
                </c:pt>
                <c:pt idx="1651">
                  <c:v>-2.5589696682999999E-2</c:v>
                </c:pt>
                <c:pt idx="1652">
                  <c:v>-2.5589696682999999E-2</c:v>
                </c:pt>
                <c:pt idx="1653">
                  <c:v>-2.5589696682999999E-2</c:v>
                </c:pt>
                <c:pt idx="1654">
                  <c:v>1.1247723972999999E-2</c:v>
                </c:pt>
                <c:pt idx="1655">
                  <c:v>-5.1322589780000002E-3</c:v>
                </c:pt>
                <c:pt idx="1656">
                  <c:v>-0.103586938744</c:v>
                </c:pt>
                <c:pt idx="1657">
                  <c:v>-0.12792862882200001</c:v>
                </c:pt>
                <c:pt idx="1658">
                  <c:v>-9.4274284937999997E-2</c:v>
                </c:pt>
                <c:pt idx="1659">
                  <c:v>-9.4274284937999997E-2</c:v>
                </c:pt>
                <c:pt idx="1660">
                  <c:v>-9.4274284937999997E-2</c:v>
                </c:pt>
                <c:pt idx="1661">
                  <c:v>-0.118878849994</c:v>
                </c:pt>
                <c:pt idx="1662">
                  <c:v>-0.1086319204</c:v>
                </c:pt>
                <c:pt idx="1663">
                  <c:v>-0.118546099387</c:v>
                </c:pt>
                <c:pt idx="1664">
                  <c:v>-0.12893733120600001</c:v>
                </c:pt>
                <c:pt idx="1665">
                  <c:v>-0.15963822497300001</c:v>
                </c:pt>
                <c:pt idx="1666">
                  <c:v>-0.15963822497300001</c:v>
                </c:pt>
                <c:pt idx="1667">
                  <c:v>-0.15963822497300001</c:v>
                </c:pt>
                <c:pt idx="1668">
                  <c:v>-0.195291094198</c:v>
                </c:pt>
                <c:pt idx="1669">
                  <c:v>-0.18982141643200001</c:v>
                </c:pt>
                <c:pt idx="1670">
                  <c:v>-0.18587800779399999</c:v>
                </c:pt>
                <c:pt idx="1671">
                  <c:v>-0.107878486706</c:v>
                </c:pt>
                <c:pt idx="1672">
                  <c:v>-0.107878486706</c:v>
                </c:pt>
                <c:pt idx="1673">
                  <c:v>-0.107878486706</c:v>
                </c:pt>
                <c:pt idx="1674">
                  <c:v>-0.107878486706</c:v>
                </c:pt>
                <c:pt idx="1675">
                  <c:v>-7.8334929462999997E-2</c:v>
                </c:pt>
                <c:pt idx="1676">
                  <c:v>-0.11658626604</c:v>
                </c:pt>
                <c:pt idx="1677">
                  <c:v>-0.11888421458200001</c:v>
                </c:pt>
                <c:pt idx="1678">
                  <c:v>-0.119495053972</c:v>
                </c:pt>
                <c:pt idx="1679">
                  <c:v>-0.101845073092</c:v>
                </c:pt>
                <c:pt idx="1680">
                  <c:v>-0.101845073092</c:v>
                </c:pt>
                <c:pt idx="1681">
                  <c:v>-0.101845073092</c:v>
                </c:pt>
                <c:pt idx="1682">
                  <c:v>-0.11413649253200001</c:v>
                </c:pt>
                <c:pt idx="1683">
                  <c:v>-9.4054559839999996E-2</c:v>
                </c:pt>
                <c:pt idx="1684">
                  <c:v>-0.107857440761</c:v>
                </c:pt>
                <c:pt idx="1685">
                  <c:v>2.7887280085E-2</c:v>
                </c:pt>
                <c:pt idx="1686">
                  <c:v>5.2286957664000003E-2</c:v>
                </c:pt>
                <c:pt idx="1687">
                  <c:v>5.2286957664000003E-2</c:v>
                </c:pt>
                <c:pt idx="1688">
                  <c:v>5.2286957664000003E-2</c:v>
                </c:pt>
                <c:pt idx="1689">
                  <c:v>0.16004583613600001</c:v>
                </c:pt>
                <c:pt idx="1690">
                  <c:v>0.12676500285699999</c:v>
                </c:pt>
                <c:pt idx="1691">
                  <c:v>4.7118320443000003E-2</c:v>
                </c:pt>
                <c:pt idx="1692">
                  <c:v>1.2097961082E-2</c:v>
                </c:pt>
                <c:pt idx="1693">
                  <c:v>-4.1209247729999997E-3</c:v>
                </c:pt>
                <c:pt idx="1694">
                  <c:v>-4.1209247729999997E-3</c:v>
                </c:pt>
                <c:pt idx="1695">
                  <c:v>-4.1209247729999997E-3</c:v>
                </c:pt>
                <c:pt idx="1696">
                  <c:v>6.9927071228000001E-2</c:v>
                </c:pt>
                <c:pt idx="1697">
                  <c:v>0.13179094753500001</c:v>
                </c:pt>
                <c:pt idx="1698">
                  <c:v>0.21722539229900001</c:v>
                </c:pt>
                <c:pt idx="1699">
                  <c:v>0.18320802049900001</c:v>
                </c:pt>
                <c:pt idx="1700">
                  <c:v>0.167808290566</c:v>
                </c:pt>
                <c:pt idx="1701">
                  <c:v>0.167808290566</c:v>
                </c:pt>
                <c:pt idx="1702">
                  <c:v>0.167808290566</c:v>
                </c:pt>
                <c:pt idx="1703">
                  <c:v>0.18178129448499999</c:v>
                </c:pt>
                <c:pt idx="1704">
                  <c:v>0.214941708955</c:v>
                </c:pt>
                <c:pt idx="1705">
                  <c:v>0.19079931277199999</c:v>
                </c:pt>
                <c:pt idx="1706">
                  <c:v>0.23626980948000001</c:v>
                </c:pt>
                <c:pt idx="1707">
                  <c:v>0.20174936109399999</c:v>
                </c:pt>
                <c:pt idx="1708">
                  <c:v>0.20174936109399999</c:v>
                </c:pt>
                <c:pt idx="1709">
                  <c:v>0.20174936109399999</c:v>
                </c:pt>
                <c:pt idx="1710">
                  <c:v>0.16276066516099999</c:v>
                </c:pt>
                <c:pt idx="1711">
                  <c:v>0.19083982014299999</c:v>
                </c:pt>
                <c:pt idx="1712">
                  <c:v>-1.0024208861E-2</c:v>
                </c:pt>
                <c:pt idx="1713">
                  <c:v>2.7255723920000001E-3</c:v>
                </c:pt>
                <c:pt idx="1714">
                  <c:v>-0.14395277110900001</c:v>
                </c:pt>
                <c:pt idx="1715">
                  <c:v>-0.14395277110900001</c:v>
                </c:pt>
                <c:pt idx="1716">
                  <c:v>-0.14395277110900001</c:v>
                </c:pt>
                <c:pt idx="1717">
                  <c:v>-0.19129881753700001</c:v>
                </c:pt>
                <c:pt idx="1718">
                  <c:v>-0.11382492288899999</c:v>
                </c:pt>
                <c:pt idx="1719">
                  <c:v>-9.8938599660000001E-3</c:v>
                </c:pt>
                <c:pt idx="1720">
                  <c:v>-0.11304908910600001</c:v>
                </c:pt>
                <c:pt idx="1721">
                  <c:v>-9.4843520144999999E-2</c:v>
                </c:pt>
                <c:pt idx="1722">
                  <c:v>-9.4843520144999999E-2</c:v>
                </c:pt>
                <c:pt idx="1723">
                  <c:v>-9.4843520144999999E-2</c:v>
                </c:pt>
                <c:pt idx="1724">
                  <c:v>-9.4843520144999999E-2</c:v>
                </c:pt>
                <c:pt idx="1725">
                  <c:v>-0.125621136547</c:v>
                </c:pt>
                <c:pt idx="1726">
                  <c:v>-0.13625717079499999</c:v>
                </c:pt>
                <c:pt idx="1727">
                  <c:v>-0.28540919357200001</c:v>
                </c:pt>
                <c:pt idx="1728">
                  <c:v>-0.35996438160200001</c:v>
                </c:pt>
                <c:pt idx="1729">
                  <c:v>-0.35996438160200001</c:v>
                </c:pt>
                <c:pt idx="1730">
                  <c:v>-0.35996438160200001</c:v>
                </c:pt>
                <c:pt idx="1731">
                  <c:v>-0.35996438160200001</c:v>
                </c:pt>
                <c:pt idx="1732">
                  <c:v>-0.35996438160200001</c:v>
                </c:pt>
                <c:pt idx="1733">
                  <c:v>-0.45262293634</c:v>
                </c:pt>
                <c:pt idx="1734">
                  <c:v>-0.42562670823600002</c:v>
                </c:pt>
                <c:pt idx="1735">
                  <c:v>-0.43642557555099998</c:v>
                </c:pt>
                <c:pt idx="1736">
                  <c:v>-0.43642557555099998</c:v>
                </c:pt>
                <c:pt idx="1737">
                  <c:v>-0.43642557555099998</c:v>
                </c:pt>
                <c:pt idx="1738">
                  <c:v>-0.45882448527699998</c:v>
                </c:pt>
                <c:pt idx="1739">
                  <c:v>-0.473127364065</c:v>
                </c:pt>
                <c:pt idx="1740">
                  <c:v>-0.47251793131999997</c:v>
                </c:pt>
                <c:pt idx="1741">
                  <c:v>-0.46202359608100002</c:v>
                </c:pt>
                <c:pt idx="1742">
                  <c:v>-0.439923501828</c:v>
                </c:pt>
                <c:pt idx="1743">
                  <c:v>-0.439923501828</c:v>
                </c:pt>
                <c:pt idx="1744">
                  <c:v>-0.439923501828</c:v>
                </c:pt>
                <c:pt idx="1745">
                  <c:v>-0.41619850667199998</c:v>
                </c:pt>
                <c:pt idx="1746">
                  <c:v>-0.44601525784200002</c:v>
                </c:pt>
                <c:pt idx="1747">
                  <c:v>-0.387975326106</c:v>
                </c:pt>
                <c:pt idx="1748">
                  <c:v>-0.38587719691099998</c:v>
                </c:pt>
                <c:pt idx="1749">
                  <c:v>-0.39495997810400002</c:v>
                </c:pt>
                <c:pt idx="1750">
                  <c:v>-0.39495997810400002</c:v>
                </c:pt>
                <c:pt idx="1751">
                  <c:v>-0.39495997810400002</c:v>
                </c:pt>
                <c:pt idx="1752">
                  <c:v>-0.20002755343299999</c:v>
                </c:pt>
                <c:pt idx="1753">
                  <c:v>-0.21023800238599999</c:v>
                </c:pt>
                <c:pt idx="1754">
                  <c:v>-0.26520878375500001</c:v>
                </c:pt>
                <c:pt idx="1755">
                  <c:v>-0.28127556282499999</c:v>
                </c:pt>
                <c:pt idx="1756">
                  <c:v>-0.291288455374</c:v>
                </c:pt>
                <c:pt idx="1757">
                  <c:v>-0.291288455374</c:v>
                </c:pt>
                <c:pt idx="1758">
                  <c:v>-0.291288455374</c:v>
                </c:pt>
                <c:pt idx="1759">
                  <c:v>-0.31091906606699998</c:v>
                </c:pt>
                <c:pt idx="1760">
                  <c:v>-0.34784203119000001</c:v>
                </c:pt>
                <c:pt idx="1761">
                  <c:v>-0.42190520781200003</c:v>
                </c:pt>
                <c:pt idx="1762">
                  <c:v>-0.44690251999199998</c:v>
                </c:pt>
                <c:pt idx="1763">
                  <c:v>-0.52882945692200001</c:v>
                </c:pt>
                <c:pt idx="1764">
                  <c:v>-0.52882945692200001</c:v>
                </c:pt>
                <c:pt idx="1765">
                  <c:v>-0.52882945692200001</c:v>
                </c:pt>
                <c:pt idx="1766">
                  <c:v>-0.40696618160699999</c:v>
                </c:pt>
                <c:pt idx="1767">
                  <c:v>-0.42451639261000002</c:v>
                </c:pt>
                <c:pt idx="1768">
                  <c:v>-0.35802734958499999</c:v>
                </c:pt>
                <c:pt idx="1769">
                  <c:v>-0.285032770474</c:v>
                </c:pt>
                <c:pt idx="1770">
                  <c:v>-0.354931986679</c:v>
                </c:pt>
                <c:pt idx="1771">
                  <c:v>-0.354931986679</c:v>
                </c:pt>
                <c:pt idx="1772">
                  <c:v>-0.354931986679</c:v>
                </c:pt>
                <c:pt idx="1773">
                  <c:v>-0.30025058641399999</c:v>
                </c:pt>
                <c:pt idx="1774">
                  <c:v>-0.132793324317</c:v>
                </c:pt>
                <c:pt idx="1775">
                  <c:v>-5.9067080071999997E-2</c:v>
                </c:pt>
                <c:pt idx="1776">
                  <c:v>-0.10503832825999999</c:v>
                </c:pt>
                <c:pt idx="1777">
                  <c:v>-0.13736975217799999</c:v>
                </c:pt>
                <c:pt idx="1778">
                  <c:v>-0.13736975217799999</c:v>
                </c:pt>
                <c:pt idx="1779">
                  <c:v>-0.13736975217799999</c:v>
                </c:pt>
                <c:pt idx="1780">
                  <c:v>-0.22339165712</c:v>
                </c:pt>
                <c:pt idx="1781">
                  <c:v>-7.6359825007999996E-2</c:v>
                </c:pt>
                <c:pt idx="1782">
                  <c:v>-0.10240838313300001</c:v>
                </c:pt>
                <c:pt idx="1783">
                  <c:v>-7.8277421648000001E-2</c:v>
                </c:pt>
                <c:pt idx="1784">
                  <c:v>2.7497660741000001E-2</c:v>
                </c:pt>
                <c:pt idx="1785">
                  <c:v>2.7497660741000001E-2</c:v>
                </c:pt>
                <c:pt idx="1786">
                  <c:v>2.7497660741000001E-2</c:v>
                </c:pt>
                <c:pt idx="1787">
                  <c:v>3.4537695027999998E-2</c:v>
                </c:pt>
                <c:pt idx="1788">
                  <c:v>3.4701168881E-2</c:v>
                </c:pt>
                <c:pt idx="1789">
                  <c:v>9.2283324562000002E-2</c:v>
                </c:pt>
                <c:pt idx="1790">
                  <c:v>0.12998624021499999</c:v>
                </c:pt>
                <c:pt idx="1791">
                  <c:v>0.161228553558</c:v>
                </c:pt>
                <c:pt idx="1792">
                  <c:v>0.161228553558</c:v>
                </c:pt>
                <c:pt idx="1793">
                  <c:v>0.161228553558</c:v>
                </c:pt>
                <c:pt idx="1794">
                  <c:v>0.199596466527</c:v>
                </c:pt>
                <c:pt idx="1795">
                  <c:v>0.18463220674200001</c:v>
                </c:pt>
                <c:pt idx="1796">
                  <c:v>0.188823742351</c:v>
                </c:pt>
                <c:pt idx="1797">
                  <c:v>0.23223570538499999</c:v>
                </c:pt>
                <c:pt idx="1798">
                  <c:v>0.209472285811</c:v>
                </c:pt>
                <c:pt idx="1799">
                  <c:v>0.209472285811</c:v>
                </c:pt>
                <c:pt idx="1800">
                  <c:v>0.209472285811</c:v>
                </c:pt>
                <c:pt idx="1801">
                  <c:v>0.19801772800699999</c:v>
                </c:pt>
                <c:pt idx="1802">
                  <c:v>0.17467746926700001</c:v>
                </c:pt>
                <c:pt idx="1803">
                  <c:v>0.147007640597</c:v>
                </c:pt>
                <c:pt idx="1804">
                  <c:v>0.17245853291400001</c:v>
                </c:pt>
                <c:pt idx="1805">
                  <c:v>0.20220811882600001</c:v>
                </c:pt>
                <c:pt idx="1806">
                  <c:v>0.20220811882600001</c:v>
                </c:pt>
                <c:pt idx="1807">
                  <c:v>0.20220811882600001</c:v>
                </c:pt>
                <c:pt idx="1808">
                  <c:v>0.24720473514800001</c:v>
                </c:pt>
                <c:pt idx="1809">
                  <c:v>0.279733529506</c:v>
                </c:pt>
                <c:pt idx="1810">
                  <c:v>0.29612492389799999</c:v>
                </c:pt>
                <c:pt idx="1811">
                  <c:v>0.33070211568500002</c:v>
                </c:pt>
                <c:pt idx="1812">
                  <c:v>0.35358214377000002</c:v>
                </c:pt>
                <c:pt idx="1813">
                  <c:v>0.35358214377000002</c:v>
                </c:pt>
                <c:pt idx="1814">
                  <c:v>0.35358214377000002</c:v>
                </c:pt>
                <c:pt idx="1815">
                  <c:v>0.31674099762800001</c:v>
                </c:pt>
                <c:pt idx="1816">
                  <c:v>0.258318445535</c:v>
                </c:pt>
                <c:pt idx="1817">
                  <c:v>0.35669634260999999</c:v>
                </c:pt>
                <c:pt idx="1818">
                  <c:v>0.30009634641799998</c:v>
                </c:pt>
                <c:pt idx="1819">
                  <c:v>0.28996619746399999</c:v>
                </c:pt>
                <c:pt idx="1820">
                  <c:v>0.28996619746399999</c:v>
                </c:pt>
                <c:pt idx="1821">
                  <c:v>0.28996619746399999</c:v>
                </c:pt>
                <c:pt idx="1822">
                  <c:v>0.33151407012599998</c:v>
                </c:pt>
                <c:pt idx="1823">
                  <c:v>0.44191237979800002</c:v>
                </c:pt>
                <c:pt idx="1824">
                  <c:v>0.466918702385</c:v>
                </c:pt>
                <c:pt idx="1825">
                  <c:v>0.50432829104400001</c:v>
                </c:pt>
                <c:pt idx="1826">
                  <c:v>0.58163655027399996</c:v>
                </c:pt>
                <c:pt idx="1827">
                  <c:v>0.58163655027399996</c:v>
                </c:pt>
                <c:pt idx="1828">
                  <c:v>0.58163655027399996</c:v>
                </c:pt>
                <c:pt idx="1829">
                  <c:v>0.55584690409899995</c:v>
                </c:pt>
                <c:pt idx="1830">
                  <c:v>0.61796141136899996</c:v>
                </c:pt>
                <c:pt idx="1831">
                  <c:v>0.66309178862600004</c:v>
                </c:pt>
                <c:pt idx="1832">
                  <c:v>0.68025406411599998</c:v>
                </c:pt>
                <c:pt idx="1833">
                  <c:v>0.70740596705600001</c:v>
                </c:pt>
                <c:pt idx="1834">
                  <c:v>0.70740596705600001</c:v>
                </c:pt>
                <c:pt idx="1835">
                  <c:v>0.70740596705600001</c:v>
                </c:pt>
                <c:pt idx="1836">
                  <c:v>0.73974081762400001</c:v>
                </c:pt>
                <c:pt idx="1837">
                  <c:v>0.73366040340100003</c:v>
                </c:pt>
                <c:pt idx="1838">
                  <c:v>0.77644619869599996</c:v>
                </c:pt>
                <c:pt idx="1839">
                  <c:v>0.81477621595500005</c:v>
                </c:pt>
                <c:pt idx="1840">
                  <c:v>0.90495612441200002</c:v>
                </c:pt>
                <c:pt idx="1841">
                  <c:v>0.90495612441200002</c:v>
                </c:pt>
                <c:pt idx="1842">
                  <c:v>0.90495612441200002</c:v>
                </c:pt>
                <c:pt idx="1843">
                  <c:v>0.991234452253</c:v>
                </c:pt>
                <c:pt idx="1844">
                  <c:v>0.99550808011699998</c:v>
                </c:pt>
                <c:pt idx="1845">
                  <c:v>1.1070911834479999</c:v>
                </c:pt>
                <c:pt idx="1846">
                  <c:v>1.104448188806</c:v>
                </c:pt>
                <c:pt idx="1847">
                  <c:v>1.054482406687</c:v>
                </c:pt>
                <c:pt idx="1848">
                  <c:v>1.054482406687</c:v>
                </c:pt>
                <c:pt idx="1849">
                  <c:v>1.054482406687</c:v>
                </c:pt>
                <c:pt idx="1850">
                  <c:v>1.067912664339</c:v>
                </c:pt>
                <c:pt idx="1851">
                  <c:v>1.0905055083890001</c:v>
                </c:pt>
                <c:pt idx="1852">
                  <c:v>1.1050604303010001</c:v>
                </c:pt>
                <c:pt idx="1853">
                  <c:v>1.136621836599</c:v>
                </c:pt>
                <c:pt idx="1854">
                  <c:v>1.031890154614</c:v>
                </c:pt>
                <c:pt idx="1855">
                  <c:v>1.031890154614</c:v>
                </c:pt>
                <c:pt idx="1856">
                  <c:v>1.031890154614</c:v>
                </c:pt>
                <c:pt idx="1857">
                  <c:v>1.1380191983979999</c:v>
                </c:pt>
                <c:pt idx="1858">
                  <c:v>1.143261976679</c:v>
                </c:pt>
                <c:pt idx="1859">
                  <c:v>1.097105291106</c:v>
                </c:pt>
                <c:pt idx="1860">
                  <c:v>1.0568913244189999</c:v>
                </c:pt>
                <c:pt idx="1861">
                  <c:v>1.042206206161</c:v>
                </c:pt>
                <c:pt idx="1862">
                  <c:v>1.042206206161</c:v>
                </c:pt>
                <c:pt idx="1863">
                  <c:v>1.042206206161</c:v>
                </c:pt>
                <c:pt idx="1864">
                  <c:v>1.072918915412</c:v>
                </c:pt>
                <c:pt idx="1865">
                  <c:v>1.065430769322</c:v>
                </c:pt>
                <c:pt idx="1866">
                  <c:v>1.1061869657450001</c:v>
                </c:pt>
                <c:pt idx="1867">
                  <c:v>1.1567182863779999</c:v>
                </c:pt>
                <c:pt idx="1868">
                  <c:v>1.176809102597</c:v>
                </c:pt>
                <c:pt idx="1869">
                  <c:v>1.176809102597</c:v>
                </c:pt>
                <c:pt idx="1870">
                  <c:v>1.176809102597</c:v>
                </c:pt>
                <c:pt idx="1871">
                  <c:v>1.1822314917350001</c:v>
                </c:pt>
                <c:pt idx="1872">
                  <c:v>1.1909772519370001</c:v>
                </c:pt>
                <c:pt idx="1873">
                  <c:v>1.240807906391</c:v>
                </c:pt>
                <c:pt idx="1874">
                  <c:v>1.2634802388890001</c:v>
                </c:pt>
                <c:pt idx="1875">
                  <c:v>1.1711720135029999</c:v>
                </c:pt>
                <c:pt idx="1876">
                  <c:v>1.1711720135029999</c:v>
                </c:pt>
                <c:pt idx="1877">
                  <c:v>1.1711720135029999</c:v>
                </c:pt>
                <c:pt idx="1878">
                  <c:v>1.271177201747</c:v>
                </c:pt>
                <c:pt idx="1879">
                  <c:v>1.2780037013100001</c:v>
                </c:pt>
                <c:pt idx="1880">
                  <c:v>1.311045622353</c:v>
                </c:pt>
                <c:pt idx="1881">
                  <c:v>1.2554420057760001</c:v>
                </c:pt>
                <c:pt idx="1882">
                  <c:v>1.227846172719</c:v>
                </c:pt>
                <c:pt idx="1883">
                  <c:v>1.227846172719</c:v>
                </c:pt>
                <c:pt idx="1884">
                  <c:v>1.227846172719</c:v>
                </c:pt>
                <c:pt idx="1885">
                  <c:v>1.1571618067580001</c:v>
                </c:pt>
                <c:pt idx="1886">
                  <c:v>1.2177425920780001</c:v>
                </c:pt>
                <c:pt idx="1887">
                  <c:v>1.265664206596</c:v>
                </c:pt>
                <c:pt idx="1888">
                  <c:v>1.209733117201</c:v>
                </c:pt>
                <c:pt idx="1889">
                  <c:v>1.347388362572</c:v>
                </c:pt>
                <c:pt idx="1890">
                  <c:v>1.347388362572</c:v>
                </c:pt>
                <c:pt idx="1891">
                  <c:v>1.347388362572</c:v>
                </c:pt>
                <c:pt idx="1892">
                  <c:v>1.3895055402059999</c:v>
                </c:pt>
                <c:pt idx="1893">
                  <c:v>1.4621391492089999</c:v>
                </c:pt>
                <c:pt idx="1894">
                  <c:v>1.4233470341079999</c:v>
                </c:pt>
                <c:pt idx="1895">
                  <c:v>1.4317105937300001</c:v>
                </c:pt>
                <c:pt idx="1896">
                  <c:v>1.42629213284</c:v>
                </c:pt>
                <c:pt idx="1897">
                  <c:v>1.42629213284</c:v>
                </c:pt>
                <c:pt idx="1898">
                  <c:v>1.42629213284</c:v>
                </c:pt>
                <c:pt idx="1899">
                  <c:v>1.49601155621</c:v>
                </c:pt>
                <c:pt idx="1900">
                  <c:v>1.425576305051</c:v>
                </c:pt>
                <c:pt idx="1901">
                  <c:v>1.349059365107</c:v>
                </c:pt>
                <c:pt idx="1902">
                  <c:v>1.3038871117240001</c:v>
                </c:pt>
                <c:pt idx="1903">
                  <c:v>1.3301454092659999</c:v>
                </c:pt>
                <c:pt idx="1904">
                  <c:v>1.3301454092659999</c:v>
                </c:pt>
                <c:pt idx="1905">
                  <c:v>1.3301454092659999</c:v>
                </c:pt>
                <c:pt idx="1906">
                  <c:v>1.3301454092659999</c:v>
                </c:pt>
                <c:pt idx="1907">
                  <c:v>1.3898389764920001</c:v>
                </c:pt>
                <c:pt idx="1908">
                  <c:v>1.3898389764920001</c:v>
                </c:pt>
                <c:pt idx="1909">
                  <c:v>1.329706021604</c:v>
                </c:pt>
                <c:pt idx="1910">
                  <c:v>1.377446617802</c:v>
                </c:pt>
                <c:pt idx="1911">
                  <c:v>1.377446617802</c:v>
                </c:pt>
                <c:pt idx="1912">
                  <c:v>1.377446617802</c:v>
                </c:pt>
                <c:pt idx="1913">
                  <c:v>1.377446617802</c:v>
                </c:pt>
                <c:pt idx="1914">
                  <c:v>1.494174394476</c:v>
                </c:pt>
                <c:pt idx="1915">
                  <c:v>1.494074728308</c:v>
                </c:pt>
                <c:pt idx="1916">
                  <c:v>1.552557015299</c:v>
                </c:pt>
                <c:pt idx="1917">
                  <c:v>1.5675402687410001</c:v>
                </c:pt>
                <c:pt idx="1918">
                  <c:v>1.5675402687410001</c:v>
                </c:pt>
                <c:pt idx="1919">
                  <c:v>1.5675402687410001</c:v>
                </c:pt>
                <c:pt idx="1920">
                  <c:v>1.5329032288960001</c:v>
                </c:pt>
                <c:pt idx="1921">
                  <c:v>1.5621942063109999</c:v>
                </c:pt>
                <c:pt idx="1922">
                  <c:v>1.50267537377</c:v>
                </c:pt>
                <c:pt idx="1923">
                  <c:v>1.5467739499149999</c:v>
                </c:pt>
                <c:pt idx="1924">
                  <c:v>1.537878004128</c:v>
                </c:pt>
                <c:pt idx="1925">
                  <c:v>1.537878004128</c:v>
                </c:pt>
                <c:pt idx="1926">
                  <c:v>1.537878004128</c:v>
                </c:pt>
                <c:pt idx="1927">
                  <c:v>1.540878459307</c:v>
                </c:pt>
                <c:pt idx="1928">
                  <c:v>1.4983340008249999</c:v>
                </c:pt>
                <c:pt idx="1929">
                  <c:v>1.4837693700879999</c:v>
                </c:pt>
                <c:pt idx="1930">
                  <c:v>1.4837693700879999</c:v>
                </c:pt>
                <c:pt idx="1931">
                  <c:v>1.4837693700879999</c:v>
                </c:pt>
                <c:pt idx="1932">
                  <c:v>1.4837693700879999</c:v>
                </c:pt>
                <c:pt idx="1933">
                  <c:v>1.4837693700879999</c:v>
                </c:pt>
                <c:pt idx="1934">
                  <c:v>1.4461945384920001</c:v>
                </c:pt>
                <c:pt idx="1935">
                  <c:v>1.4314083780139999</c:v>
                </c:pt>
                <c:pt idx="1936">
                  <c:v>1.4943678551620001</c:v>
                </c:pt>
                <c:pt idx="1937">
                  <c:v>1.494958777268</c:v>
                </c:pt>
                <c:pt idx="1938">
                  <c:v>1.465915613797</c:v>
                </c:pt>
                <c:pt idx="1939">
                  <c:v>1.465915613797</c:v>
                </c:pt>
                <c:pt idx="1940">
                  <c:v>1.465915613797</c:v>
                </c:pt>
                <c:pt idx="1941">
                  <c:v>1.447361482716</c:v>
                </c:pt>
                <c:pt idx="1942">
                  <c:v>1.536264462903</c:v>
                </c:pt>
                <c:pt idx="1943">
                  <c:v>1.555226934994</c:v>
                </c:pt>
                <c:pt idx="1944">
                  <c:v>1.626556221427</c:v>
                </c:pt>
                <c:pt idx="1945">
                  <c:v>1.7387542530719999</c:v>
                </c:pt>
                <c:pt idx="1946">
                  <c:v>1.7387542530719999</c:v>
                </c:pt>
                <c:pt idx="1947">
                  <c:v>1.7387542530719999</c:v>
                </c:pt>
                <c:pt idx="1948">
                  <c:v>1.7009304410749999</c:v>
                </c:pt>
                <c:pt idx="1949">
                  <c:v>1.890312047808</c:v>
                </c:pt>
                <c:pt idx="1950">
                  <c:v>1.900012437015</c:v>
                </c:pt>
                <c:pt idx="1951">
                  <c:v>1.9079095174830001</c:v>
                </c:pt>
                <c:pt idx="1952">
                  <c:v>1.8165908667949999</c:v>
                </c:pt>
                <c:pt idx="1953">
                  <c:v>1.8165908667949999</c:v>
                </c:pt>
                <c:pt idx="1954">
                  <c:v>1.8165908667949999</c:v>
                </c:pt>
                <c:pt idx="1955">
                  <c:v>1.8586995409410001</c:v>
                </c:pt>
                <c:pt idx="1956">
                  <c:v>1.9799266662799999</c:v>
                </c:pt>
                <c:pt idx="1957">
                  <c:v>1.831244721664</c:v>
                </c:pt>
                <c:pt idx="1958">
                  <c:v>2.1002099920830002</c:v>
                </c:pt>
                <c:pt idx="1959">
                  <c:v>2.2032633956269998</c:v>
                </c:pt>
                <c:pt idx="1960">
                  <c:v>2.2032633956269998</c:v>
                </c:pt>
                <c:pt idx="1961">
                  <c:v>2.2032633956269998</c:v>
                </c:pt>
                <c:pt idx="1962">
                  <c:v>2.2032633956269998</c:v>
                </c:pt>
                <c:pt idx="1963">
                  <c:v>2.2032633956269998</c:v>
                </c:pt>
                <c:pt idx="1964">
                  <c:v>2.0632707257040002</c:v>
                </c:pt>
                <c:pt idx="1965">
                  <c:v>1.949772586318</c:v>
                </c:pt>
                <c:pt idx="1966">
                  <c:v>1.8899442956050001</c:v>
                </c:pt>
                <c:pt idx="1967">
                  <c:v>1.8899442956050001</c:v>
                </c:pt>
                <c:pt idx="1968">
                  <c:v>1.8899442956050001</c:v>
                </c:pt>
                <c:pt idx="1969">
                  <c:v>1.9053064636549999</c:v>
                </c:pt>
                <c:pt idx="1970">
                  <c:v>1.8555113184230001</c:v>
                </c:pt>
                <c:pt idx="1971">
                  <c:v>1.9194898217180001</c:v>
                </c:pt>
                <c:pt idx="1972">
                  <c:v>1.94188575021</c:v>
                </c:pt>
                <c:pt idx="1973">
                  <c:v>1.913774446903</c:v>
                </c:pt>
                <c:pt idx="1974">
                  <c:v>1.913774446903</c:v>
                </c:pt>
                <c:pt idx="1975">
                  <c:v>1.913774446903</c:v>
                </c:pt>
                <c:pt idx="1976">
                  <c:v>1.96155924888</c:v>
                </c:pt>
                <c:pt idx="1977">
                  <c:v>2.0980516902840001</c:v>
                </c:pt>
                <c:pt idx="1978">
                  <c:v>2.1645465537569999</c:v>
                </c:pt>
                <c:pt idx="1979">
                  <c:v>2.228482897858</c:v>
                </c:pt>
                <c:pt idx="1980">
                  <c:v>2.223500943875</c:v>
                </c:pt>
                <c:pt idx="1981">
                  <c:v>2.223500943875</c:v>
                </c:pt>
                <c:pt idx="1982">
                  <c:v>2.223500943875</c:v>
                </c:pt>
                <c:pt idx="1983">
                  <c:v>2.2522822380630001</c:v>
                </c:pt>
                <c:pt idx="1984">
                  <c:v>2.154985230351</c:v>
                </c:pt>
                <c:pt idx="1985">
                  <c:v>2.1699202609100001</c:v>
                </c:pt>
                <c:pt idx="1986">
                  <c:v>2.209456037891</c:v>
                </c:pt>
                <c:pt idx="1987">
                  <c:v>2.2233055239559998</c:v>
                </c:pt>
                <c:pt idx="1988">
                  <c:v>2.2233055239559998</c:v>
                </c:pt>
                <c:pt idx="1989">
                  <c:v>2.2233055239559998</c:v>
                </c:pt>
                <c:pt idx="1990">
                  <c:v>2.2852120064450001</c:v>
                </c:pt>
                <c:pt idx="1991">
                  <c:v>2.2770521242789998</c:v>
                </c:pt>
                <c:pt idx="1992">
                  <c:v>2.290332006681</c:v>
                </c:pt>
                <c:pt idx="1993">
                  <c:v>2.0647727904140001</c:v>
                </c:pt>
                <c:pt idx="1994">
                  <c:v>2.0767845131280001</c:v>
                </c:pt>
                <c:pt idx="1995">
                  <c:v>2.0767845131280001</c:v>
                </c:pt>
                <c:pt idx="1996">
                  <c:v>2.0767845131280001</c:v>
                </c:pt>
                <c:pt idx="1997">
                  <c:v>2.1422868926169998</c:v>
                </c:pt>
                <c:pt idx="1998">
                  <c:v>2.1240966447740002</c:v>
                </c:pt>
                <c:pt idx="1999">
                  <c:v>2.1610359638530001</c:v>
                </c:pt>
                <c:pt idx="2000">
                  <c:v>2.2077179183219999</c:v>
                </c:pt>
                <c:pt idx="2001">
                  <c:v>2.1943769515309999</c:v>
                </c:pt>
                <c:pt idx="2002">
                  <c:v>2.1943769515309999</c:v>
                </c:pt>
                <c:pt idx="2003">
                  <c:v>2.1943769515309999</c:v>
                </c:pt>
                <c:pt idx="2004">
                  <c:v>2.1244991619590001</c:v>
                </c:pt>
                <c:pt idx="2005">
                  <c:v>2.116907783252</c:v>
                </c:pt>
                <c:pt idx="2006">
                  <c:v>2.090871976616</c:v>
                </c:pt>
                <c:pt idx="2007">
                  <c:v>2.1175350706059999</c:v>
                </c:pt>
                <c:pt idx="2008">
                  <c:v>2.1593580938599999</c:v>
                </c:pt>
                <c:pt idx="2009">
                  <c:v>2.1593580938599999</c:v>
                </c:pt>
                <c:pt idx="2010">
                  <c:v>2.1593580938599999</c:v>
                </c:pt>
                <c:pt idx="2011">
                  <c:v>2.1084885428589999</c:v>
                </c:pt>
                <c:pt idx="2012">
                  <c:v>2.1299506390570002</c:v>
                </c:pt>
                <c:pt idx="2013">
                  <c:v>2.1008962574979999</c:v>
                </c:pt>
                <c:pt idx="2014">
                  <c:v>2.0809213719590001</c:v>
                </c:pt>
                <c:pt idx="2015">
                  <c:v>2.0227755011949999</c:v>
                </c:pt>
                <c:pt idx="2016">
                  <c:v>2.0227755011949999</c:v>
                </c:pt>
                <c:pt idx="2017">
                  <c:v>2.0227755011949999</c:v>
                </c:pt>
                <c:pt idx="2018">
                  <c:v>1.9885083913820001</c:v>
                </c:pt>
                <c:pt idx="2019">
                  <c:v>2.0136645477920001</c:v>
                </c:pt>
                <c:pt idx="2020">
                  <c:v>2.0588527447030001</c:v>
                </c:pt>
                <c:pt idx="2021">
                  <c:v>2.16118880974</c:v>
                </c:pt>
                <c:pt idx="2022">
                  <c:v>2.1736539235399999</c:v>
                </c:pt>
                <c:pt idx="2023">
                  <c:v>2.1736539235399999</c:v>
                </c:pt>
                <c:pt idx="2024">
                  <c:v>2.1736539235399999</c:v>
                </c:pt>
                <c:pt idx="2025">
                  <c:v>2.1736539235399999</c:v>
                </c:pt>
                <c:pt idx="2026">
                  <c:v>1.948262748743</c:v>
                </c:pt>
                <c:pt idx="2027">
                  <c:v>1.8274452085349999</c:v>
                </c:pt>
                <c:pt idx="2028">
                  <c:v>1.8625829814529999</c:v>
                </c:pt>
                <c:pt idx="2029">
                  <c:v>1.867152520853</c:v>
                </c:pt>
                <c:pt idx="2030">
                  <c:v>1.867152520853</c:v>
                </c:pt>
                <c:pt idx="2031">
                  <c:v>1.867152520853</c:v>
                </c:pt>
                <c:pt idx="2032">
                  <c:v>1.8803574512750001</c:v>
                </c:pt>
                <c:pt idx="2033">
                  <c:v>1.9217370617989999</c:v>
                </c:pt>
                <c:pt idx="2034">
                  <c:v>1.931469541617</c:v>
                </c:pt>
                <c:pt idx="2035">
                  <c:v>1.97580512849</c:v>
                </c:pt>
                <c:pt idx="2036">
                  <c:v>1.977939331365</c:v>
                </c:pt>
                <c:pt idx="2037">
                  <c:v>1.977939331365</c:v>
                </c:pt>
                <c:pt idx="2038">
                  <c:v>1.977939331365</c:v>
                </c:pt>
                <c:pt idx="2039">
                  <c:v>1.991680987216</c:v>
                </c:pt>
                <c:pt idx="2040">
                  <c:v>1.9555998712660001</c:v>
                </c:pt>
                <c:pt idx="2041">
                  <c:v>1.963130427159</c:v>
                </c:pt>
                <c:pt idx="2042">
                  <c:v>1.957741890231</c:v>
                </c:pt>
                <c:pt idx="2043">
                  <c:v>1.9831549467880001</c:v>
                </c:pt>
                <c:pt idx="2044">
                  <c:v>1.9831549467880001</c:v>
                </c:pt>
                <c:pt idx="2045">
                  <c:v>1.9831549467880001</c:v>
                </c:pt>
                <c:pt idx="2046">
                  <c:v>1.9769971633729999</c:v>
                </c:pt>
                <c:pt idx="2047">
                  <c:v>1.9733745212310001</c:v>
                </c:pt>
                <c:pt idx="2048">
                  <c:v>1.947025849386</c:v>
                </c:pt>
                <c:pt idx="2049">
                  <c:v>1.9154295418180001</c:v>
                </c:pt>
                <c:pt idx="2050">
                  <c:v>1.929636528279</c:v>
                </c:pt>
                <c:pt idx="2051">
                  <c:v>1.929636528279</c:v>
                </c:pt>
                <c:pt idx="2052">
                  <c:v>1.929636528279</c:v>
                </c:pt>
                <c:pt idx="2053">
                  <c:v>1.954076396844</c:v>
                </c:pt>
                <c:pt idx="2054">
                  <c:v>1.9064043527200001</c:v>
                </c:pt>
                <c:pt idx="2055">
                  <c:v>1.9588622746969999</c:v>
                </c:pt>
                <c:pt idx="2056">
                  <c:v>1.9448620330019999</c:v>
                </c:pt>
                <c:pt idx="2057">
                  <c:v>1.9764055844590001</c:v>
                </c:pt>
                <c:pt idx="2058">
                  <c:v>1.9764055844590001</c:v>
                </c:pt>
                <c:pt idx="2059">
                  <c:v>1.9764055844590001</c:v>
                </c:pt>
                <c:pt idx="2060">
                  <c:v>1.9477938684310001</c:v>
                </c:pt>
                <c:pt idx="2061">
                  <c:v>1.905242538208</c:v>
                </c:pt>
                <c:pt idx="2062">
                  <c:v>1.9061153894009999</c:v>
                </c:pt>
                <c:pt idx="2063">
                  <c:v>2.004793134462</c:v>
                </c:pt>
                <c:pt idx="2064">
                  <c:v>2.0198111949530002</c:v>
                </c:pt>
                <c:pt idx="2065">
                  <c:v>2.0198111949530002</c:v>
                </c:pt>
                <c:pt idx="2066">
                  <c:v>2.0198111949530002</c:v>
                </c:pt>
                <c:pt idx="2067">
                  <c:v>2.0921590569880002</c:v>
                </c:pt>
                <c:pt idx="2068">
                  <c:v>2.1421676120759998</c:v>
                </c:pt>
                <c:pt idx="2069">
                  <c:v>2.3239275247919999</c:v>
                </c:pt>
                <c:pt idx="2070">
                  <c:v>2.3517777340200001</c:v>
                </c:pt>
                <c:pt idx="2071">
                  <c:v>2.3886634513859999</c:v>
                </c:pt>
                <c:pt idx="2072">
                  <c:v>2.3886634513859999</c:v>
                </c:pt>
                <c:pt idx="2073">
                  <c:v>2.3886634513859999</c:v>
                </c:pt>
                <c:pt idx="2074">
                  <c:v>2.397092244415</c:v>
                </c:pt>
                <c:pt idx="2075">
                  <c:v>2.397092244415</c:v>
                </c:pt>
                <c:pt idx="2076">
                  <c:v>2.397092244415</c:v>
                </c:pt>
                <c:pt idx="2077">
                  <c:v>2.397092244415</c:v>
                </c:pt>
                <c:pt idx="2078">
                  <c:v>2.3963735551299998</c:v>
                </c:pt>
                <c:pt idx="2079">
                  <c:v>2.3963735551299998</c:v>
                </c:pt>
                <c:pt idx="2080">
                  <c:v>2.3963735551299998</c:v>
                </c:pt>
                <c:pt idx="2081">
                  <c:v>2.3486668390280001</c:v>
                </c:pt>
                <c:pt idx="2082">
                  <c:v>2.4074522686250002</c:v>
                </c:pt>
                <c:pt idx="2083">
                  <c:v>2.443206015166</c:v>
                </c:pt>
                <c:pt idx="2084">
                  <c:v>2.443206015166</c:v>
                </c:pt>
                <c:pt idx="2085">
                  <c:v>2.443206015166</c:v>
                </c:pt>
                <c:pt idx="2086">
                  <c:v>2.443206015166</c:v>
                </c:pt>
                <c:pt idx="2087">
                  <c:v>2.443206015166</c:v>
                </c:pt>
                <c:pt idx="2088">
                  <c:v>2.1300266487480002</c:v>
                </c:pt>
                <c:pt idx="2089">
                  <c:v>2.1300266487480002</c:v>
                </c:pt>
                <c:pt idx="2090">
                  <c:v>2.1300266487480002</c:v>
                </c:pt>
                <c:pt idx="2091">
                  <c:v>2.1453323219899998</c:v>
                </c:pt>
                <c:pt idx="2092">
                  <c:v>2.1668352018469998</c:v>
                </c:pt>
                <c:pt idx="2093">
                  <c:v>2.1668352018469998</c:v>
                </c:pt>
                <c:pt idx="2094">
                  <c:v>2.1668352018469998</c:v>
                </c:pt>
                <c:pt idx="2095">
                  <c:v>2.0885907896179998</c:v>
                </c:pt>
                <c:pt idx="2096">
                  <c:v>2.0885907896179998</c:v>
                </c:pt>
                <c:pt idx="2097">
                  <c:v>2.0885907896179998</c:v>
                </c:pt>
                <c:pt idx="2098">
                  <c:v>2.2650565548060002</c:v>
                </c:pt>
                <c:pt idx="2099">
                  <c:v>2.477530285811</c:v>
                </c:pt>
                <c:pt idx="2100">
                  <c:v>2.477530285811</c:v>
                </c:pt>
                <c:pt idx="2101">
                  <c:v>2.477530285811</c:v>
                </c:pt>
                <c:pt idx="2102">
                  <c:v>2.5006904656710001</c:v>
                </c:pt>
                <c:pt idx="2103">
                  <c:v>2.5919409898270001</c:v>
                </c:pt>
                <c:pt idx="2104">
                  <c:v>2.6197288707589999</c:v>
                </c:pt>
                <c:pt idx="2105">
                  <c:v>2.7395877740349999</c:v>
                </c:pt>
                <c:pt idx="2106">
                  <c:v>2.6938297265909998</c:v>
                </c:pt>
                <c:pt idx="2107">
                  <c:v>2.6938297265909998</c:v>
                </c:pt>
                <c:pt idx="2108">
                  <c:v>2.6938297265909998</c:v>
                </c:pt>
                <c:pt idx="2109">
                  <c:v>2.7072388065649999</c:v>
                </c:pt>
                <c:pt idx="2110">
                  <c:v>2.8454904360620001</c:v>
                </c:pt>
                <c:pt idx="2111">
                  <c:v>2.839502691706</c:v>
                </c:pt>
                <c:pt idx="2112">
                  <c:v>2.8598330551450002</c:v>
                </c:pt>
                <c:pt idx="2113">
                  <c:v>2.8542561876039998</c:v>
                </c:pt>
                <c:pt idx="2114">
                  <c:v>2.8542561876039998</c:v>
                </c:pt>
                <c:pt idx="2115">
                  <c:v>2.8542561876039998</c:v>
                </c:pt>
                <c:pt idx="2116">
                  <c:v>2.670257346748</c:v>
                </c:pt>
                <c:pt idx="2117">
                  <c:v>2.81043123208</c:v>
                </c:pt>
                <c:pt idx="2118">
                  <c:v>2.8027993277259999</c:v>
                </c:pt>
                <c:pt idx="2119">
                  <c:v>2.8508287337630001</c:v>
                </c:pt>
                <c:pt idx="2120">
                  <c:v>2.859657122013</c:v>
                </c:pt>
                <c:pt idx="2121">
                  <c:v>2.859657122013</c:v>
                </c:pt>
                <c:pt idx="2122">
                  <c:v>2.859657122013</c:v>
                </c:pt>
                <c:pt idx="2123">
                  <c:v>2.857238081732</c:v>
                </c:pt>
                <c:pt idx="2124">
                  <c:v>2.9773193325579999</c:v>
                </c:pt>
                <c:pt idx="2125">
                  <c:v>2.965827538848</c:v>
                </c:pt>
                <c:pt idx="2126">
                  <c:v>2.9740234327490001</c:v>
                </c:pt>
                <c:pt idx="2127">
                  <c:v>2.8735011374489998</c:v>
                </c:pt>
                <c:pt idx="2128">
                  <c:v>2.8735011374489998</c:v>
                </c:pt>
                <c:pt idx="2129">
                  <c:v>2.8735011374489998</c:v>
                </c:pt>
                <c:pt idx="2130">
                  <c:v>2.87203398631</c:v>
                </c:pt>
                <c:pt idx="2131">
                  <c:v>2.803900709643</c:v>
                </c:pt>
                <c:pt idx="2132">
                  <c:v>2.7934255980609999</c:v>
                </c:pt>
                <c:pt idx="2133">
                  <c:v>2.6943636409409999</c:v>
                </c:pt>
                <c:pt idx="2134">
                  <c:v>2.8609949802929999</c:v>
                </c:pt>
                <c:pt idx="2135">
                  <c:v>2.8609949802929999</c:v>
                </c:pt>
                <c:pt idx="2136">
                  <c:v>2.8609949802929999</c:v>
                </c:pt>
                <c:pt idx="2137">
                  <c:v>2.8460352067120001</c:v>
                </c:pt>
                <c:pt idx="2138">
                  <c:v>2.7492374469769998</c:v>
                </c:pt>
                <c:pt idx="2139">
                  <c:v>2.6793845296810002</c:v>
                </c:pt>
                <c:pt idx="2140">
                  <c:v>2.739902162585</c:v>
                </c:pt>
                <c:pt idx="2141">
                  <c:v>2.7824123049880001</c:v>
                </c:pt>
                <c:pt idx="2142">
                  <c:v>2.7824123049880001</c:v>
                </c:pt>
                <c:pt idx="2143">
                  <c:v>2.7824123049880001</c:v>
                </c:pt>
                <c:pt idx="2144">
                  <c:v>2.8335721275719998</c:v>
                </c:pt>
                <c:pt idx="2145">
                  <c:v>2.87274499296</c:v>
                </c:pt>
                <c:pt idx="2146">
                  <c:v>2.9954169872929999</c:v>
                </c:pt>
                <c:pt idx="2147">
                  <c:v>2.8239102309750002</c:v>
                </c:pt>
                <c:pt idx="2148">
                  <c:v>2.7126850941609999</c:v>
                </c:pt>
                <c:pt idx="2149">
                  <c:v>2.7126850941609999</c:v>
                </c:pt>
                <c:pt idx="2150">
                  <c:v>2.7126850941609999</c:v>
                </c:pt>
                <c:pt idx="2151">
                  <c:v>2.616301137312</c:v>
                </c:pt>
                <c:pt idx="2152">
                  <c:v>2.5879999971899998</c:v>
                </c:pt>
                <c:pt idx="2153">
                  <c:v>2.5293827277990002</c:v>
                </c:pt>
                <c:pt idx="2154">
                  <c:v>2.6352111523000001</c:v>
                </c:pt>
                <c:pt idx="2155">
                  <c:v>2.6650488970700001</c:v>
                </c:pt>
                <c:pt idx="2156">
                  <c:v>2.6650488970700001</c:v>
                </c:pt>
                <c:pt idx="2157">
                  <c:v>2.6650488970700001</c:v>
                </c:pt>
                <c:pt idx="2158">
                  <c:v>2.4275880384219999</c:v>
                </c:pt>
                <c:pt idx="2159">
                  <c:v>2.4501072536890001</c:v>
                </c:pt>
                <c:pt idx="2160">
                  <c:v>2.3113640858209998</c:v>
                </c:pt>
                <c:pt idx="2161">
                  <c:v>2.4094542934500001</c:v>
                </c:pt>
                <c:pt idx="2162">
                  <c:v>2.3821573591630001</c:v>
                </c:pt>
                <c:pt idx="2163">
                  <c:v>2.3821573591630001</c:v>
                </c:pt>
                <c:pt idx="2164">
                  <c:v>2.3821573591630001</c:v>
                </c:pt>
                <c:pt idx="2165">
                  <c:v>2.3869470853919998</c:v>
                </c:pt>
                <c:pt idx="2166">
                  <c:v>2.4024260529979999</c:v>
                </c:pt>
                <c:pt idx="2167">
                  <c:v>2.48545548306</c:v>
                </c:pt>
                <c:pt idx="2168">
                  <c:v>2.5210793165559999</c:v>
                </c:pt>
                <c:pt idx="2169">
                  <c:v>2.6741158801779998</c:v>
                </c:pt>
                <c:pt idx="2170">
                  <c:v>2.6741158801779998</c:v>
                </c:pt>
                <c:pt idx="2171">
                  <c:v>2.6741158801779998</c:v>
                </c:pt>
                <c:pt idx="2172">
                  <c:v>2.6570738347380001</c:v>
                </c:pt>
                <c:pt idx="2173">
                  <c:v>2.649206896795</c:v>
                </c:pt>
                <c:pt idx="2174">
                  <c:v>2.5831642693160002</c:v>
                </c:pt>
                <c:pt idx="2175">
                  <c:v>2.55163064583</c:v>
                </c:pt>
                <c:pt idx="2176">
                  <c:v>2.5189317164439999</c:v>
                </c:pt>
                <c:pt idx="2177">
                  <c:v>2.5189317164439999</c:v>
                </c:pt>
                <c:pt idx="2178">
                  <c:v>2.5189317164439999</c:v>
                </c:pt>
                <c:pt idx="2179">
                  <c:v>2.4648712298570001</c:v>
                </c:pt>
                <c:pt idx="2180">
                  <c:v>2.3686313653740001</c:v>
                </c:pt>
                <c:pt idx="2181">
                  <c:v>2.2859332909869998</c:v>
                </c:pt>
                <c:pt idx="2182">
                  <c:v>2.3822700737370002</c:v>
                </c:pt>
                <c:pt idx="2183">
                  <c:v>2.4026348445110002</c:v>
                </c:pt>
                <c:pt idx="2184">
                  <c:v>2.4026348445110002</c:v>
                </c:pt>
                <c:pt idx="2185">
                  <c:v>2.4026348445110002</c:v>
                </c:pt>
                <c:pt idx="2186">
                  <c:v>2.4086472843759998</c:v>
                </c:pt>
                <c:pt idx="2187">
                  <c:v>2.4284671301120002</c:v>
                </c:pt>
                <c:pt idx="2188">
                  <c:v>2.5477668233170001</c:v>
                </c:pt>
                <c:pt idx="2189">
                  <c:v>2.5158845124629998</c:v>
                </c:pt>
                <c:pt idx="2190">
                  <c:v>2.5837215251750001</c:v>
                </c:pt>
                <c:pt idx="2191">
                  <c:v>2.5837215251750001</c:v>
                </c:pt>
                <c:pt idx="2192">
                  <c:v>2.5837215251750001</c:v>
                </c:pt>
                <c:pt idx="2193">
                  <c:v>2.6859662361619998</c:v>
                </c:pt>
                <c:pt idx="2194">
                  <c:v>2.7163276661969999</c:v>
                </c:pt>
                <c:pt idx="2195">
                  <c:v>2.7731718139239998</c:v>
                </c:pt>
                <c:pt idx="2196">
                  <c:v>2.850828710479</c:v>
                </c:pt>
                <c:pt idx="2197">
                  <c:v>2.788892933254</c:v>
                </c:pt>
                <c:pt idx="2198">
                  <c:v>2.788892933254</c:v>
                </c:pt>
                <c:pt idx="2199">
                  <c:v>2.788892933254</c:v>
                </c:pt>
                <c:pt idx="2200">
                  <c:v>2.7874052803809999</c:v>
                </c:pt>
                <c:pt idx="2201">
                  <c:v>2.762711275389</c:v>
                </c:pt>
                <c:pt idx="2202">
                  <c:v>2.7862215459119999</c:v>
                </c:pt>
                <c:pt idx="2203">
                  <c:v>2.8522196376850002</c:v>
                </c:pt>
                <c:pt idx="2204">
                  <c:v>2.8060359412100002</c:v>
                </c:pt>
                <c:pt idx="2205">
                  <c:v>2.8060359412100002</c:v>
                </c:pt>
                <c:pt idx="2206">
                  <c:v>2.8060359412100002</c:v>
                </c:pt>
                <c:pt idx="2207">
                  <c:v>2.6781006581220002</c:v>
                </c:pt>
                <c:pt idx="2208">
                  <c:v>2.728959037119</c:v>
                </c:pt>
                <c:pt idx="2209">
                  <c:v>2.680158939339</c:v>
                </c:pt>
                <c:pt idx="2210">
                  <c:v>2.6850623294120002</c:v>
                </c:pt>
                <c:pt idx="2211">
                  <c:v>2.7043616365549998</c:v>
                </c:pt>
                <c:pt idx="2212">
                  <c:v>2.7043616365549998</c:v>
                </c:pt>
                <c:pt idx="2213">
                  <c:v>2.7043616365549998</c:v>
                </c:pt>
                <c:pt idx="2214">
                  <c:v>2.635163220111</c:v>
                </c:pt>
                <c:pt idx="2215">
                  <c:v>2.4217947701529998</c:v>
                </c:pt>
                <c:pt idx="2216">
                  <c:v>2.4192636946960002</c:v>
                </c:pt>
                <c:pt idx="2217">
                  <c:v>2.3775940631329999</c:v>
                </c:pt>
                <c:pt idx="2218">
                  <c:v>2.3756207600930002</c:v>
                </c:pt>
                <c:pt idx="2219">
                  <c:v>2.3756207600930002</c:v>
                </c:pt>
                <c:pt idx="2220">
                  <c:v>2.3756207600930002</c:v>
                </c:pt>
                <c:pt idx="2221">
                  <c:v>2.4670203213819999</c:v>
                </c:pt>
                <c:pt idx="2222">
                  <c:v>2.3863009574539999</c:v>
                </c:pt>
                <c:pt idx="2223">
                  <c:v>2.3791557980840001</c:v>
                </c:pt>
                <c:pt idx="2224">
                  <c:v>2.4031089302400002</c:v>
                </c:pt>
                <c:pt idx="2225">
                  <c:v>2.3513832459340001</c:v>
                </c:pt>
                <c:pt idx="2226">
                  <c:v>2.3513832459340001</c:v>
                </c:pt>
                <c:pt idx="2227">
                  <c:v>2.3513832459340001</c:v>
                </c:pt>
                <c:pt idx="2228">
                  <c:v>2.389332938885</c:v>
                </c:pt>
                <c:pt idx="2229">
                  <c:v>2.3484770534530002</c:v>
                </c:pt>
                <c:pt idx="2230">
                  <c:v>2.3860608095620002</c:v>
                </c:pt>
                <c:pt idx="2231">
                  <c:v>2.3878484336630001</c:v>
                </c:pt>
                <c:pt idx="2232">
                  <c:v>2.4882765759529999</c:v>
                </c:pt>
                <c:pt idx="2233">
                  <c:v>2.4882765759529999</c:v>
                </c:pt>
                <c:pt idx="2234">
                  <c:v>2.4882765759529999</c:v>
                </c:pt>
                <c:pt idx="2235">
                  <c:v>2.5462808666179999</c:v>
                </c:pt>
                <c:pt idx="2236">
                  <c:v>2.5603180957410001</c:v>
                </c:pt>
                <c:pt idx="2237">
                  <c:v>2.5380360515599998</c:v>
                </c:pt>
                <c:pt idx="2238">
                  <c:v>2.302803742894</c:v>
                </c:pt>
                <c:pt idx="2239">
                  <c:v>2.4241640827720001</c:v>
                </c:pt>
                <c:pt idx="2240">
                  <c:v>2.4241640827720001</c:v>
                </c:pt>
                <c:pt idx="2241">
                  <c:v>2.4241640827720001</c:v>
                </c:pt>
                <c:pt idx="2242">
                  <c:v>2.472361922628</c:v>
                </c:pt>
                <c:pt idx="2243">
                  <c:v>2.309848065023</c:v>
                </c:pt>
                <c:pt idx="2244">
                  <c:v>2.3833670471519999</c:v>
                </c:pt>
                <c:pt idx="2245">
                  <c:v>2.433348809111</c:v>
                </c:pt>
                <c:pt idx="2246">
                  <c:v>2.8904081009909999</c:v>
                </c:pt>
                <c:pt idx="2247">
                  <c:v>2.8904081009909999</c:v>
                </c:pt>
                <c:pt idx="2248">
                  <c:v>2.8904081009909999</c:v>
                </c:pt>
                <c:pt idx="2249">
                  <c:v>2.8632470210230001</c:v>
                </c:pt>
                <c:pt idx="2250">
                  <c:v>3.0240922117290001</c:v>
                </c:pt>
                <c:pt idx="2251">
                  <c:v>3.1751910229139999</c:v>
                </c:pt>
                <c:pt idx="2252">
                  <c:v>3.203130758605</c:v>
                </c:pt>
                <c:pt idx="2253">
                  <c:v>3.3428699133520001</c:v>
                </c:pt>
                <c:pt idx="2254">
                  <c:v>3.3428699133520001</c:v>
                </c:pt>
                <c:pt idx="2255">
                  <c:v>3.3428699133520001</c:v>
                </c:pt>
                <c:pt idx="2256">
                  <c:v>3.4639037670300001</c:v>
                </c:pt>
                <c:pt idx="2257">
                  <c:v>3.8502909493969999</c:v>
                </c:pt>
                <c:pt idx="2258">
                  <c:v>4.0610429031219999</c:v>
                </c:pt>
                <c:pt idx="2259">
                  <c:v>3.6094230662519999</c:v>
                </c:pt>
                <c:pt idx="2260">
                  <c:v>3.2950693549030001</c:v>
                </c:pt>
                <c:pt idx="2261">
                  <c:v>3.2950693549030001</c:v>
                </c:pt>
                <c:pt idx="2262">
                  <c:v>3.2950693549030001</c:v>
                </c:pt>
                <c:pt idx="2263">
                  <c:v>3.521278269408</c:v>
                </c:pt>
                <c:pt idx="2264">
                  <c:v>3.4110994799149998</c:v>
                </c:pt>
                <c:pt idx="2265">
                  <c:v>3.255341952163</c:v>
                </c:pt>
                <c:pt idx="2266">
                  <c:v>2.9397471222739999</c:v>
                </c:pt>
                <c:pt idx="2267">
                  <c:v>2.9397471222739999</c:v>
                </c:pt>
                <c:pt idx="2268">
                  <c:v>2.9397471222739999</c:v>
                </c:pt>
                <c:pt idx="2269">
                  <c:v>2.9397471222739999</c:v>
                </c:pt>
                <c:pt idx="2270">
                  <c:v>3.2250218866120002</c:v>
                </c:pt>
                <c:pt idx="2271">
                  <c:v>3.4480346838439999</c:v>
                </c:pt>
                <c:pt idx="2272">
                  <c:v>3.430683563858</c:v>
                </c:pt>
                <c:pt idx="2273">
                  <c:v>3.42262611568</c:v>
                </c:pt>
                <c:pt idx="2274">
                  <c:v>3.446587772754</c:v>
                </c:pt>
                <c:pt idx="2275">
                  <c:v>3.446587772754</c:v>
                </c:pt>
                <c:pt idx="2276">
                  <c:v>3.446587772754</c:v>
                </c:pt>
                <c:pt idx="2277">
                  <c:v>3.4188364730580001</c:v>
                </c:pt>
                <c:pt idx="2278">
                  <c:v>3.3225468932000002</c:v>
                </c:pt>
                <c:pt idx="2279">
                  <c:v>3.1219884038929999</c:v>
                </c:pt>
                <c:pt idx="2280">
                  <c:v>3.2052337293150002</c:v>
                </c:pt>
                <c:pt idx="2281">
                  <c:v>3.1780738376679998</c:v>
                </c:pt>
                <c:pt idx="2282">
                  <c:v>3.1780738376679998</c:v>
                </c:pt>
                <c:pt idx="2283">
                  <c:v>3.1780738376679998</c:v>
                </c:pt>
                <c:pt idx="2284">
                  <c:v>3.2442334532869999</c:v>
                </c:pt>
                <c:pt idx="2285">
                  <c:v>3.1625558943800001</c:v>
                </c:pt>
                <c:pt idx="2286">
                  <c:v>3.0316924036769999</c:v>
                </c:pt>
                <c:pt idx="2287">
                  <c:v>3.2412475782639998</c:v>
                </c:pt>
                <c:pt idx="2288">
                  <c:v>3.2428136414909998</c:v>
                </c:pt>
                <c:pt idx="2289">
                  <c:v>3.2428136414909998</c:v>
                </c:pt>
                <c:pt idx="2290">
                  <c:v>3.2428136414909998</c:v>
                </c:pt>
                <c:pt idx="2291">
                  <c:v>3.318374147418</c:v>
                </c:pt>
                <c:pt idx="2292">
                  <c:v>3.3185721220539999</c:v>
                </c:pt>
                <c:pt idx="2293">
                  <c:v>3.3130123700429999</c:v>
                </c:pt>
                <c:pt idx="2294">
                  <c:v>3.3605296840359999</c:v>
                </c:pt>
                <c:pt idx="2295">
                  <c:v>3.3337445796259999</c:v>
                </c:pt>
                <c:pt idx="2296">
                  <c:v>3.3337445796259999</c:v>
                </c:pt>
                <c:pt idx="2297">
                  <c:v>3.3337445796259999</c:v>
                </c:pt>
                <c:pt idx="2298">
                  <c:v>3.3978509711270002</c:v>
                </c:pt>
                <c:pt idx="2299">
                  <c:v>3.443397642326</c:v>
                </c:pt>
                <c:pt idx="2300">
                  <c:v>3.5730478014929998</c:v>
                </c:pt>
                <c:pt idx="2301">
                  <c:v>3.6752133243939999</c:v>
                </c:pt>
                <c:pt idx="2302">
                  <c:v>3.6752133243939999</c:v>
                </c:pt>
                <c:pt idx="2303">
                  <c:v>3.6752133243939999</c:v>
                </c:pt>
                <c:pt idx="2304">
                  <c:v>3.6752133243939999</c:v>
                </c:pt>
                <c:pt idx="2305">
                  <c:v>3.6306760334639998</c:v>
                </c:pt>
                <c:pt idx="2306">
                  <c:v>3.6214131537880001</c:v>
                </c:pt>
                <c:pt idx="2307">
                  <c:v>3.7868296025860002</c:v>
                </c:pt>
                <c:pt idx="2308">
                  <c:v>3.657598984736</c:v>
                </c:pt>
                <c:pt idx="2309">
                  <c:v>3.7783141674870002</c:v>
                </c:pt>
                <c:pt idx="2310">
                  <c:v>3.7783141674870002</c:v>
                </c:pt>
                <c:pt idx="2311">
                  <c:v>3.7783141674870002</c:v>
                </c:pt>
                <c:pt idx="2312">
                  <c:v>3.7478918727649999</c:v>
                </c:pt>
                <c:pt idx="2313">
                  <c:v>3.6198146308910002</c:v>
                </c:pt>
                <c:pt idx="2314">
                  <c:v>3.5792785244290002</c:v>
                </c:pt>
                <c:pt idx="2315">
                  <c:v>3.5792785244290002</c:v>
                </c:pt>
                <c:pt idx="2316">
                  <c:v>3.5792785244290002</c:v>
                </c:pt>
                <c:pt idx="2317">
                  <c:v>3.5792785244290002</c:v>
                </c:pt>
                <c:pt idx="2318">
                  <c:v>3.5792785244290002</c:v>
                </c:pt>
                <c:pt idx="2319">
                  <c:v>3.4458484635589999</c:v>
                </c:pt>
                <c:pt idx="2320">
                  <c:v>3.2879005820459999</c:v>
                </c:pt>
                <c:pt idx="2321">
                  <c:v>3.0874425572390001</c:v>
                </c:pt>
                <c:pt idx="2322">
                  <c:v>3.138636288636</c:v>
                </c:pt>
                <c:pt idx="2323">
                  <c:v>3.0800190427310001</c:v>
                </c:pt>
                <c:pt idx="2324">
                  <c:v>3.0800190427310001</c:v>
                </c:pt>
                <c:pt idx="2325">
                  <c:v>3.0800190427310001</c:v>
                </c:pt>
                <c:pt idx="2326">
                  <c:v>3.106152385044</c:v>
                </c:pt>
                <c:pt idx="2327">
                  <c:v>2.973434158236</c:v>
                </c:pt>
                <c:pt idx="2328">
                  <c:v>3.0868225114780001</c:v>
                </c:pt>
                <c:pt idx="2329">
                  <c:v>3.019594085464</c:v>
                </c:pt>
                <c:pt idx="2330">
                  <c:v>2.907133329049</c:v>
                </c:pt>
                <c:pt idx="2331">
                  <c:v>2.907133329049</c:v>
                </c:pt>
                <c:pt idx="2332">
                  <c:v>2.907133329049</c:v>
                </c:pt>
                <c:pt idx="2333">
                  <c:v>2.9210775523849999</c:v>
                </c:pt>
                <c:pt idx="2334">
                  <c:v>3.0291787805910002</c:v>
                </c:pt>
                <c:pt idx="2335">
                  <c:v>3.0807963650039998</c:v>
                </c:pt>
                <c:pt idx="2336">
                  <c:v>2.9738364993970001</c:v>
                </c:pt>
                <c:pt idx="2337">
                  <c:v>3.0020434509310001</c:v>
                </c:pt>
                <c:pt idx="2338">
                  <c:v>3.0020434509310001</c:v>
                </c:pt>
                <c:pt idx="2339">
                  <c:v>3.0020434509310001</c:v>
                </c:pt>
                <c:pt idx="2340">
                  <c:v>3.1406285037270001</c:v>
                </c:pt>
                <c:pt idx="2341">
                  <c:v>3.2126894109489998</c:v>
                </c:pt>
                <c:pt idx="2342">
                  <c:v>3.3643018966430001</c:v>
                </c:pt>
                <c:pt idx="2343">
                  <c:v>3.4371828665900002</c:v>
                </c:pt>
                <c:pt idx="2344">
                  <c:v>3.405893709236</c:v>
                </c:pt>
                <c:pt idx="2345">
                  <c:v>3.405893709236</c:v>
                </c:pt>
                <c:pt idx="2346">
                  <c:v>3.405893709236</c:v>
                </c:pt>
                <c:pt idx="2347">
                  <c:v>3.405893709236</c:v>
                </c:pt>
                <c:pt idx="2348">
                  <c:v>3.3702632681689999</c:v>
                </c:pt>
                <c:pt idx="2349">
                  <c:v>3.4961145765519999</c:v>
                </c:pt>
                <c:pt idx="2350">
                  <c:v>3.5701226112560001</c:v>
                </c:pt>
                <c:pt idx="2351">
                  <c:v>3.6259990594680001</c:v>
                </c:pt>
                <c:pt idx="2352">
                  <c:v>3.6259990594680001</c:v>
                </c:pt>
                <c:pt idx="2353">
                  <c:v>3.6259990594680001</c:v>
                </c:pt>
                <c:pt idx="2354">
                  <c:v>3.776947082285</c:v>
                </c:pt>
                <c:pt idx="2355">
                  <c:v>3.9967840540630002</c:v>
                </c:pt>
                <c:pt idx="2356">
                  <c:v>4.0129211840250001</c:v>
                </c:pt>
                <c:pt idx="2357">
                  <c:v>3.9323783254440001</c:v>
                </c:pt>
                <c:pt idx="2358">
                  <c:v>3.6683235994090002</c:v>
                </c:pt>
                <c:pt idx="2359">
                  <c:v>3.6683235994090002</c:v>
                </c:pt>
                <c:pt idx="2360">
                  <c:v>3.6683235994090002</c:v>
                </c:pt>
                <c:pt idx="2361">
                  <c:v>3.697038726513</c:v>
                </c:pt>
                <c:pt idx="2362">
                  <c:v>3.5614406158950001</c:v>
                </c:pt>
                <c:pt idx="2363">
                  <c:v>3.289064340036</c:v>
                </c:pt>
                <c:pt idx="2364">
                  <c:v>3.1339943588170001</c:v>
                </c:pt>
                <c:pt idx="2365">
                  <c:v>3.1918321562859999</c:v>
                </c:pt>
                <c:pt idx="2366">
                  <c:v>3.1918321562859999</c:v>
                </c:pt>
                <c:pt idx="2367">
                  <c:v>3.1918321562859999</c:v>
                </c:pt>
                <c:pt idx="2368">
                  <c:v>3.20717409443</c:v>
                </c:pt>
                <c:pt idx="2369">
                  <c:v>3.3090361271300002</c:v>
                </c:pt>
                <c:pt idx="2370">
                  <c:v>3.4171093538249999</c:v>
                </c:pt>
                <c:pt idx="2371">
                  <c:v>3.4697287281850002</c:v>
                </c:pt>
                <c:pt idx="2372">
                  <c:v>3.6503810755130002</c:v>
                </c:pt>
                <c:pt idx="2373">
                  <c:v>3.6503810755130002</c:v>
                </c:pt>
                <c:pt idx="2374">
                  <c:v>3.6503810755130002</c:v>
                </c:pt>
                <c:pt idx="2375">
                  <c:v>3.5151525138080002</c:v>
                </c:pt>
                <c:pt idx="2376">
                  <c:v>3.5982572753249999</c:v>
                </c:pt>
                <c:pt idx="2377">
                  <c:v>3.5748029181610002</c:v>
                </c:pt>
                <c:pt idx="2378">
                  <c:v>3.2447948596059999</c:v>
                </c:pt>
                <c:pt idx="2379">
                  <c:v>3.1580073740139998</c:v>
                </c:pt>
                <c:pt idx="2380">
                  <c:v>3.1580073740139998</c:v>
                </c:pt>
                <c:pt idx="2381">
                  <c:v>3.1580073740139998</c:v>
                </c:pt>
                <c:pt idx="2382">
                  <c:v>3.2734941442959999</c:v>
                </c:pt>
                <c:pt idx="2383">
                  <c:v>3.354321450339</c:v>
                </c:pt>
                <c:pt idx="2384">
                  <c:v>3.3213351378299998</c:v>
                </c:pt>
                <c:pt idx="2385">
                  <c:v>3.3896300860339998</c:v>
                </c:pt>
                <c:pt idx="2386">
                  <c:v>3.4268467935950002</c:v>
                </c:pt>
                <c:pt idx="2387">
                  <c:v>3.4268467935950002</c:v>
                </c:pt>
                <c:pt idx="2388">
                  <c:v>3.4268467935950002</c:v>
                </c:pt>
                <c:pt idx="2389">
                  <c:v>3.4388816466510002</c:v>
                </c:pt>
                <c:pt idx="2390">
                  <c:v>3.4482611414509998</c:v>
                </c:pt>
                <c:pt idx="2391">
                  <c:v>3.2726916569140001</c:v>
                </c:pt>
                <c:pt idx="2392">
                  <c:v>3.2748637661319999</c:v>
                </c:pt>
                <c:pt idx="2393">
                  <c:v>3.3701564875269998</c:v>
                </c:pt>
                <c:pt idx="2394">
                  <c:v>3.3701564875269998</c:v>
                </c:pt>
                <c:pt idx="2395">
                  <c:v>3.3701564875269998</c:v>
                </c:pt>
                <c:pt idx="2396">
                  <c:v>3.3557564247029998</c:v>
                </c:pt>
                <c:pt idx="2397">
                  <c:v>3.3493188629769999</c:v>
                </c:pt>
                <c:pt idx="2398">
                  <c:v>3.209999522126</c:v>
                </c:pt>
                <c:pt idx="2399">
                  <c:v>3.2038036473389999</c:v>
                </c:pt>
                <c:pt idx="2400">
                  <c:v>3.2255598106629999</c:v>
                </c:pt>
                <c:pt idx="2401">
                  <c:v>3.2255598106629999</c:v>
                </c:pt>
                <c:pt idx="2402">
                  <c:v>3.2255598106629999</c:v>
                </c:pt>
                <c:pt idx="2403">
                  <c:v>3.1127969352020002</c:v>
                </c:pt>
                <c:pt idx="2404">
                  <c:v>3.0554938368500002</c:v>
                </c:pt>
                <c:pt idx="2405">
                  <c:v>3.0742286552309999</c:v>
                </c:pt>
                <c:pt idx="2406">
                  <c:v>3.0447277516079998</c:v>
                </c:pt>
                <c:pt idx="2407">
                  <c:v>3.01284408242</c:v>
                </c:pt>
                <c:pt idx="2408">
                  <c:v>3.01284408242</c:v>
                </c:pt>
                <c:pt idx="2409">
                  <c:v>3.01284408242</c:v>
                </c:pt>
                <c:pt idx="2410">
                  <c:v>3.01284408242</c:v>
                </c:pt>
                <c:pt idx="2411">
                  <c:v>3.0864080915319998</c:v>
                </c:pt>
                <c:pt idx="2412">
                  <c:v>2.9888759906939999</c:v>
                </c:pt>
                <c:pt idx="2413">
                  <c:v>2.7273959367340002</c:v>
                </c:pt>
                <c:pt idx="2414">
                  <c:v>2.7395251947329999</c:v>
                </c:pt>
                <c:pt idx="2415">
                  <c:v>2.7395251947329999</c:v>
                </c:pt>
                <c:pt idx="2416">
                  <c:v>2.7395251947329999</c:v>
                </c:pt>
                <c:pt idx="2417">
                  <c:v>2.6470198367800002</c:v>
                </c:pt>
                <c:pt idx="2418">
                  <c:v>2.6966644812010001</c:v>
                </c:pt>
                <c:pt idx="2419">
                  <c:v>3.1327887788850002</c:v>
                </c:pt>
                <c:pt idx="2420">
                  <c:v>3.1903542711730002</c:v>
                </c:pt>
                <c:pt idx="2421">
                  <c:v>3.3443329579630001</c:v>
                </c:pt>
                <c:pt idx="2422">
                  <c:v>3.3443329579630001</c:v>
                </c:pt>
                <c:pt idx="2423">
                  <c:v>3.3443329579630001</c:v>
                </c:pt>
                <c:pt idx="2424">
                  <c:v>3.3409943650899998</c:v>
                </c:pt>
                <c:pt idx="2425">
                  <c:v>3.4407968936120001</c:v>
                </c:pt>
                <c:pt idx="2426">
                  <c:v>3.4333090153589998</c:v>
                </c:pt>
                <c:pt idx="2427">
                  <c:v>3.4967357939360002</c:v>
                </c:pt>
                <c:pt idx="2428">
                  <c:v>3.5200552158759999</c:v>
                </c:pt>
                <c:pt idx="2429">
                  <c:v>3.5200552158759999</c:v>
                </c:pt>
                <c:pt idx="2430">
                  <c:v>3.5200552158759999</c:v>
                </c:pt>
                <c:pt idx="2431">
                  <c:v>3.5404653937330002</c:v>
                </c:pt>
                <c:pt idx="2432">
                  <c:v>3.5151489785969998</c:v>
                </c:pt>
                <c:pt idx="2433">
                  <c:v>3.5420693702319999</c:v>
                </c:pt>
                <c:pt idx="2434">
                  <c:v>3.6328323976229999</c:v>
                </c:pt>
                <c:pt idx="2435">
                  <c:v>3.6356384616909998</c:v>
                </c:pt>
                <c:pt idx="2436">
                  <c:v>3.6356384616909998</c:v>
                </c:pt>
                <c:pt idx="2437">
                  <c:v>3.6356384616909998</c:v>
                </c:pt>
                <c:pt idx="2438">
                  <c:v>3.6577948946409999</c:v>
                </c:pt>
                <c:pt idx="2439">
                  <c:v>3.827597483101</c:v>
                </c:pt>
                <c:pt idx="2440">
                  <c:v>3.9720553544019999</c:v>
                </c:pt>
                <c:pt idx="2441">
                  <c:v>4.0200924036629999</c:v>
                </c:pt>
                <c:pt idx="2442">
                  <c:v>3.9659764103019999</c:v>
                </c:pt>
                <c:pt idx="2443">
                  <c:v>3.9659764103019999</c:v>
                </c:pt>
                <c:pt idx="2444">
                  <c:v>3.9659764103019999</c:v>
                </c:pt>
                <c:pt idx="2445">
                  <c:v>3.9449489649670002</c:v>
                </c:pt>
                <c:pt idx="2446">
                  <c:v>3.9313180171369999</c:v>
                </c:pt>
                <c:pt idx="2447">
                  <c:v>3.9540113291200001</c:v>
                </c:pt>
                <c:pt idx="2448">
                  <c:v>3.9589601371269998</c:v>
                </c:pt>
                <c:pt idx="2449">
                  <c:v>4.0133522281190004</c:v>
                </c:pt>
                <c:pt idx="2450">
                  <c:v>4.0133522281190004</c:v>
                </c:pt>
                <c:pt idx="2451">
                  <c:v>4.0133522281190004</c:v>
                </c:pt>
                <c:pt idx="2452">
                  <c:v>3.7209659728750002</c:v>
                </c:pt>
                <c:pt idx="2453">
                  <c:v>3.7964875002120002</c:v>
                </c:pt>
                <c:pt idx="2454">
                  <c:v>3.714210738197</c:v>
                </c:pt>
                <c:pt idx="2455">
                  <c:v>3.5367828148660001</c:v>
                </c:pt>
                <c:pt idx="2456">
                  <c:v>3.3028630414919999</c:v>
                </c:pt>
                <c:pt idx="2457">
                  <c:v>3.3028630414919999</c:v>
                </c:pt>
                <c:pt idx="2458">
                  <c:v>3.3028630414919999</c:v>
                </c:pt>
                <c:pt idx="2459">
                  <c:v>3.3028630414919999</c:v>
                </c:pt>
                <c:pt idx="2460">
                  <c:v>3.3028630414919999</c:v>
                </c:pt>
                <c:pt idx="2461">
                  <c:v>3.3028630414919999</c:v>
                </c:pt>
                <c:pt idx="2462">
                  <c:v>3.0391038017810001</c:v>
                </c:pt>
                <c:pt idx="2463">
                  <c:v>3.129269461457</c:v>
                </c:pt>
                <c:pt idx="2464">
                  <c:v>3.129269461457</c:v>
                </c:pt>
                <c:pt idx="2465">
                  <c:v>3.129269461457</c:v>
                </c:pt>
                <c:pt idx="2466">
                  <c:v>3.0161163943139999</c:v>
                </c:pt>
                <c:pt idx="2467">
                  <c:v>3.1135346159630002</c:v>
                </c:pt>
                <c:pt idx="2468">
                  <c:v>3.1135346159630002</c:v>
                </c:pt>
                <c:pt idx="2469">
                  <c:v>3.1135346159630002</c:v>
                </c:pt>
                <c:pt idx="2470">
                  <c:v>3.0558265613329998</c:v>
                </c:pt>
                <c:pt idx="2471">
                  <c:v>3.0558265613329998</c:v>
                </c:pt>
                <c:pt idx="2472">
                  <c:v>3.0558265613329998</c:v>
                </c:pt>
                <c:pt idx="2473">
                  <c:v>3.0558265613329998</c:v>
                </c:pt>
                <c:pt idx="2474">
                  <c:v>3.0558265613329998</c:v>
                </c:pt>
                <c:pt idx="2475">
                  <c:v>2.9412133249469998</c:v>
                </c:pt>
                <c:pt idx="2476">
                  <c:v>2.860205435393</c:v>
                </c:pt>
                <c:pt idx="2477">
                  <c:v>2.9852412136159998</c:v>
                </c:pt>
                <c:pt idx="2478">
                  <c:v>2.9852412136159998</c:v>
                </c:pt>
                <c:pt idx="2479">
                  <c:v>2.9852412136159998</c:v>
                </c:pt>
                <c:pt idx="2480">
                  <c:v>2.9852412136159998</c:v>
                </c:pt>
                <c:pt idx="2481">
                  <c:v>2.9852412136159998</c:v>
                </c:pt>
                <c:pt idx="2482">
                  <c:v>2.9965789528700002</c:v>
                </c:pt>
                <c:pt idx="2483">
                  <c:v>3.0806001978820001</c:v>
                </c:pt>
                <c:pt idx="2484">
                  <c:v>3.1055046291439998</c:v>
                </c:pt>
                <c:pt idx="2485">
                  <c:v>3.1055046291439998</c:v>
                </c:pt>
                <c:pt idx="2486">
                  <c:v>3.1055046291439998</c:v>
                </c:pt>
                <c:pt idx="2487">
                  <c:v>3.123611175702</c:v>
                </c:pt>
                <c:pt idx="2488">
                  <c:v>3.1414981279449998</c:v>
                </c:pt>
                <c:pt idx="2489">
                  <c:v>3.1014460064130001</c:v>
                </c:pt>
                <c:pt idx="2490">
                  <c:v>3.0612993541710001</c:v>
                </c:pt>
                <c:pt idx="2491">
                  <c:v>3.0903598833660002</c:v>
                </c:pt>
                <c:pt idx="2492">
                  <c:v>3.0903598833660002</c:v>
                </c:pt>
                <c:pt idx="2493">
                  <c:v>3.0903598833660002</c:v>
                </c:pt>
                <c:pt idx="2494">
                  <c:v>3.110003917956</c:v>
                </c:pt>
                <c:pt idx="2495">
                  <c:v>3.0453047114270002</c:v>
                </c:pt>
                <c:pt idx="2496">
                  <c:v>3.0453047114270002</c:v>
                </c:pt>
                <c:pt idx="2497">
                  <c:v>3.0418813979960002</c:v>
                </c:pt>
                <c:pt idx="2498">
                  <c:v>2.9332599547010001</c:v>
                </c:pt>
                <c:pt idx="2499">
                  <c:v>2.9332599547010001</c:v>
                </c:pt>
                <c:pt idx="2500">
                  <c:v>2.9332599547010001</c:v>
                </c:pt>
                <c:pt idx="2501">
                  <c:v>2.9137050639190001</c:v>
                </c:pt>
                <c:pt idx="2502">
                  <c:v>2.9568881370489999</c:v>
                </c:pt>
                <c:pt idx="2503">
                  <c:v>2.9773609874579998</c:v>
                </c:pt>
                <c:pt idx="2504">
                  <c:v>2.8988439044519998</c:v>
                </c:pt>
                <c:pt idx="2505">
                  <c:v>2.855767495027</c:v>
                </c:pt>
                <c:pt idx="2506">
                  <c:v>2.855767495027</c:v>
                </c:pt>
                <c:pt idx="2507">
                  <c:v>2.855767495027</c:v>
                </c:pt>
                <c:pt idx="2508">
                  <c:v>2.7133921517370001</c:v>
                </c:pt>
                <c:pt idx="2509">
                  <c:v>2.6584608542230002</c:v>
                </c:pt>
                <c:pt idx="2510">
                  <c:v>2.654684844553</c:v>
                </c:pt>
                <c:pt idx="2511">
                  <c:v>2.6501382019089998</c:v>
                </c:pt>
                <c:pt idx="2512">
                  <c:v>2.614574855611</c:v>
                </c:pt>
                <c:pt idx="2513">
                  <c:v>2.614574855611</c:v>
                </c:pt>
                <c:pt idx="2514">
                  <c:v>2.614574855611</c:v>
                </c:pt>
                <c:pt idx="2515">
                  <c:v>2.664495821764</c:v>
                </c:pt>
                <c:pt idx="2516">
                  <c:v>2.5844571751099998</c:v>
                </c:pt>
                <c:pt idx="2517">
                  <c:v>2.6654944989330001</c:v>
                </c:pt>
                <c:pt idx="2518">
                  <c:v>2.6407007195649999</c:v>
                </c:pt>
                <c:pt idx="2519">
                  <c:v>2.7472438929980001</c:v>
                </c:pt>
                <c:pt idx="2520">
                  <c:v>2.7472438929980001</c:v>
                </c:pt>
                <c:pt idx="2521">
                  <c:v>2.7472438929980001</c:v>
                </c:pt>
                <c:pt idx="2522">
                  <c:v>2.661255104371</c:v>
                </c:pt>
                <c:pt idx="2523">
                  <c:v>2.619312727978</c:v>
                </c:pt>
                <c:pt idx="2524">
                  <c:v>2.592526252541</c:v>
                </c:pt>
                <c:pt idx="2525">
                  <c:v>2.6108868243310002</c:v>
                </c:pt>
                <c:pt idx="2526">
                  <c:v>2.6886898458270001</c:v>
                </c:pt>
                <c:pt idx="2527">
                  <c:v>2.6886898458270001</c:v>
                </c:pt>
                <c:pt idx="2528">
                  <c:v>2.6886898458270001</c:v>
                </c:pt>
                <c:pt idx="2529">
                  <c:v>2.6309559603510002</c:v>
                </c:pt>
                <c:pt idx="2530">
                  <c:v>2.606699106392</c:v>
                </c:pt>
                <c:pt idx="2531">
                  <c:v>2.5737197298379999</c:v>
                </c:pt>
                <c:pt idx="2532">
                  <c:v>2.4191399693159998</c:v>
                </c:pt>
                <c:pt idx="2533">
                  <c:v>2.5317473814340001</c:v>
                </c:pt>
                <c:pt idx="2534">
                  <c:v>2.5317473814340001</c:v>
                </c:pt>
                <c:pt idx="2535">
                  <c:v>2.5317473814340001</c:v>
                </c:pt>
                <c:pt idx="2536">
                  <c:v>2.5774730978010001</c:v>
                </c:pt>
                <c:pt idx="2537">
                  <c:v>2.5068546620199998</c:v>
                </c:pt>
                <c:pt idx="2538">
                  <c:v>2.4074850377170001</c:v>
                </c:pt>
                <c:pt idx="2539">
                  <c:v>2.3391060891420001</c:v>
                </c:pt>
                <c:pt idx="2540">
                  <c:v>2.385009762523</c:v>
                </c:pt>
                <c:pt idx="2541">
                  <c:v>2.385009762523</c:v>
                </c:pt>
                <c:pt idx="2542">
                  <c:v>2.385009762523</c:v>
                </c:pt>
                <c:pt idx="2543">
                  <c:v>2.3416267018860002</c:v>
                </c:pt>
                <c:pt idx="2544">
                  <c:v>2.3426226594430002</c:v>
                </c:pt>
                <c:pt idx="2545">
                  <c:v>2.3748566014539998</c:v>
                </c:pt>
                <c:pt idx="2546">
                  <c:v>2.3970738842200001</c:v>
                </c:pt>
                <c:pt idx="2547">
                  <c:v>2.4555914097009999</c:v>
                </c:pt>
                <c:pt idx="2548">
                  <c:v>2.4555914097009999</c:v>
                </c:pt>
                <c:pt idx="2549">
                  <c:v>2.4555914097009999</c:v>
                </c:pt>
                <c:pt idx="2550">
                  <c:v>2.4594990306570002</c:v>
                </c:pt>
                <c:pt idx="2551">
                  <c:v>2.4526512206039999</c:v>
                </c:pt>
                <c:pt idx="2552">
                  <c:v>2.49483153128</c:v>
                </c:pt>
                <c:pt idx="2553">
                  <c:v>2.4518081664690001</c:v>
                </c:pt>
                <c:pt idx="2554">
                  <c:v>2.5898589043040001</c:v>
                </c:pt>
                <c:pt idx="2555">
                  <c:v>2.5898589043040001</c:v>
                </c:pt>
                <c:pt idx="2556">
                  <c:v>2.5898589043040001</c:v>
                </c:pt>
                <c:pt idx="2557">
                  <c:v>2.439295696207</c:v>
                </c:pt>
                <c:pt idx="2558">
                  <c:v>2.407281537711</c:v>
                </c:pt>
                <c:pt idx="2559">
                  <c:v>2.3818887782710001</c:v>
                </c:pt>
                <c:pt idx="2560">
                  <c:v>2.3070504783670001</c:v>
                </c:pt>
                <c:pt idx="2561">
                  <c:v>2.2453678632349998</c:v>
                </c:pt>
                <c:pt idx="2562">
                  <c:v>2.2453678632349998</c:v>
                </c:pt>
                <c:pt idx="2563">
                  <c:v>2.2453678632349998</c:v>
                </c:pt>
                <c:pt idx="2564">
                  <c:v>2.364185696212</c:v>
                </c:pt>
                <c:pt idx="2565">
                  <c:v>2.3056651295820001</c:v>
                </c:pt>
                <c:pt idx="2566">
                  <c:v>2.3488857050130001</c:v>
                </c:pt>
                <c:pt idx="2567">
                  <c:v>2.3515892788560002</c:v>
                </c:pt>
                <c:pt idx="2568">
                  <c:v>2.2527773716850001</c:v>
                </c:pt>
                <c:pt idx="2569">
                  <c:v>2.2527773716850001</c:v>
                </c:pt>
                <c:pt idx="2570">
                  <c:v>2.2527773716850001</c:v>
                </c:pt>
                <c:pt idx="2571">
                  <c:v>2.240174113648</c:v>
                </c:pt>
                <c:pt idx="2572">
                  <c:v>2.2469568985419999</c:v>
                </c:pt>
                <c:pt idx="2573">
                  <c:v>2.2502783676520002</c:v>
                </c:pt>
                <c:pt idx="2574">
                  <c:v>2.3319002258719999</c:v>
                </c:pt>
                <c:pt idx="2575">
                  <c:v>2.3116336481849999</c:v>
                </c:pt>
                <c:pt idx="2576">
                  <c:v>2.3116336481849999</c:v>
                </c:pt>
                <c:pt idx="2577">
                  <c:v>2.3116336481849999</c:v>
                </c:pt>
                <c:pt idx="2578">
                  <c:v>2.3920830016550001</c:v>
                </c:pt>
                <c:pt idx="2579">
                  <c:v>2.4155407394049999</c:v>
                </c:pt>
                <c:pt idx="2580">
                  <c:v>2.4173719173210002</c:v>
                </c:pt>
                <c:pt idx="2581">
                  <c:v>2.4791799534850001</c:v>
                </c:pt>
                <c:pt idx="2582">
                  <c:v>2.457099319258</c:v>
                </c:pt>
                <c:pt idx="2583">
                  <c:v>2.457099319258</c:v>
                </c:pt>
                <c:pt idx="2584">
                  <c:v>2.457099319258</c:v>
                </c:pt>
                <c:pt idx="2585">
                  <c:v>2.471181287971</c:v>
                </c:pt>
                <c:pt idx="2586">
                  <c:v>2.4774973266039999</c:v>
                </c:pt>
                <c:pt idx="2587">
                  <c:v>2.4438390437700002</c:v>
                </c:pt>
                <c:pt idx="2588">
                  <c:v>2.4527356599169998</c:v>
                </c:pt>
                <c:pt idx="2589">
                  <c:v>2.447601093681</c:v>
                </c:pt>
                <c:pt idx="2590">
                  <c:v>2.447601093681</c:v>
                </c:pt>
                <c:pt idx="2591">
                  <c:v>2.447601093681</c:v>
                </c:pt>
                <c:pt idx="2592">
                  <c:v>2.4676082399129999</c:v>
                </c:pt>
                <c:pt idx="2593">
                  <c:v>2.4651968046410002</c:v>
                </c:pt>
                <c:pt idx="2594">
                  <c:v>2.5449855278469999</c:v>
                </c:pt>
                <c:pt idx="2595">
                  <c:v>2.5239546378000002</c:v>
                </c:pt>
                <c:pt idx="2596">
                  <c:v>2.5877724277960001</c:v>
                </c:pt>
                <c:pt idx="2597">
                  <c:v>2.5877724277960001</c:v>
                </c:pt>
                <c:pt idx="2598">
                  <c:v>2.5877724277960001</c:v>
                </c:pt>
                <c:pt idx="2599">
                  <c:v>2.7147008007019999</c:v>
                </c:pt>
                <c:pt idx="2600">
                  <c:v>2.6791443525340002</c:v>
                </c:pt>
                <c:pt idx="2601">
                  <c:v>2.7554221780470001</c:v>
                </c:pt>
                <c:pt idx="2602">
                  <c:v>2.8620319696090002</c:v>
                </c:pt>
                <c:pt idx="2603">
                  <c:v>2.811991605357</c:v>
                </c:pt>
                <c:pt idx="2604">
                  <c:v>2.811991605357</c:v>
                </c:pt>
                <c:pt idx="2605">
                  <c:v>2.811991605357</c:v>
                </c:pt>
                <c:pt idx="2606">
                  <c:v>2.8590596952439999</c:v>
                </c:pt>
                <c:pt idx="2607">
                  <c:v>2.90486320173</c:v>
                </c:pt>
                <c:pt idx="2608">
                  <c:v>3.3399943182220002</c:v>
                </c:pt>
                <c:pt idx="2609">
                  <c:v>3.5746917165940002</c:v>
                </c:pt>
                <c:pt idx="2610">
                  <c:v>3.4819079026259998</c:v>
                </c:pt>
                <c:pt idx="2611">
                  <c:v>3.4819079026259998</c:v>
                </c:pt>
                <c:pt idx="2612">
                  <c:v>3.4819079026259998</c:v>
                </c:pt>
                <c:pt idx="2613">
                  <c:v>3.4876371631550001</c:v>
                </c:pt>
                <c:pt idx="2614">
                  <c:v>3.5940260966199999</c:v>
                </c:pt>
                <c:pt idx="2615">
                  <c:v>3.5886347976159998</c:v>
                </c:pt>
                <c:pt idx="2616">
                  <c:v>3.5782214631249998</c:v>
                </c:pt>
                <c:pt idx="2617">
                  <c:v>3.702181368417</c:v>
                </c:pt>
                <c:pt idx="2618">
                  <c:v>3.702181368417</c:v>
                </c:pt>
                <c:pt idx="2619">
                  <c:v>3.702181368417</c:v>
                </c:pt>
                <c:pt idx="2620">
                  <c:v>3.5864720559259999</c:v>
                </c:pt>
                <c:pt idx="2621">
                  <c:v>3.5778857956449999</c:v>
                </c:pt>
                <c:pt idx="2622">
                  <c:v>3.5778857956449999</c:v>
                </c:pt>
                <c:pt idx="2623">
                  <c:v>3.533639458119</c:v>
                </c:pt>
                <c:pt idx="2624">
                  <c:v>3.5642808753850002</c:v>
                </c:pt>
                <c:pt idx="2625">
                  <c:v>3.5642808753850002</c:v>
                </c:pt>
                <c:pt idx="2626">
                  <c:v>3.5642808753850002</c:v>
                </c:pt>
                <c:pt idx="2627">
                  <c:v>3.4210392184999998</c:v>
                </c:pt>
                <c:pt idx="2628">
                  <c:v>3.1953163408290002</c:v>
                </c:pt>
                <c:pt idx="2629">
                  <c:v>3.139153074322</c:v>
                </c:pt>
                <c:pt idx="2630">
                  <c:v>3.086457094644</c:v>
                </c:pt>
                <c:pt idx="2631">
                  <c:v>2.7246832883129999</c:v>
                </c:pt>
                <c:pt idx="2632">
                  <c:v>2.7246832883129999</c:v>
                </c:pt>
                <c:pt idx="2633">
                  <c:v>2.7246832883129999</c:v>
                </c:pt>
                <c:pt idx="2634">
                  <c:v>2.8490274965659999</c:v>
                </c:pt>
                <c:pt idx="2635">
                  <c:v>3.103681748684</c:v>
                </c:pt>
                <c:pt idx="2636">
                  <c:v>3.1585063956789998</c:v>
                </c:pt>
                <c:pt idx="2637">
                  <c:v>3.2478130348869998</c:v>
                </c:pt>
                <c:pt idx="2638">
                  <c:v>3.0926941786989999</c:v>
                </c:pt>
                <c:pt idx="2639">
                  <c:v>3.0926941786989999</c:v>
                </c:pt>
                <c:pt idx="2640">
                  <c:v>3.0926941786989999</c:v>
                </c:pt>
                <c:pt idx="2641">
                  <c:v>3.0704958110890002</c:v>
                </c:pt>
                <c:pt idx="2642">
                  <c:v>3.1539163447949998</c:v>
                </c:pt>
                <c:pt idx="2643">
                  <c:v>2.9682622560819998</c:v>
                </c:pt>
                <c:pt idx="2644">
                  <c:v>2.9046796297799999</c:v>
                </c:pt>
                <c:pt idx="2645">
                  <c:v>2.9324052960209999</c:v>
                </c:pt>
                <c:pt idx="2646">
                  <c:v>2.9324052960209999</c:v>
                </c:pt>
                <c:pt idx="2647">
                  <c:v>2.9324052960209999</c:v>
                </c:pt>
                <c:pt idx="2648">
                  <c:v>3.0280545846079998</c:v>
                </c:pt>
                <c:pt idx="2649">
                  <c:v>3.1837631908169999</c:v>
                </c:pt>
                <c:pt idx="2650">
                  <c:v>3.0444330483719999</c:v>
                </c:pt>
                <c:pt idx="2651">
                  <c:v>3.0444330483719999</c:v>
                </c:pt>
                <c:pt idx="2652">
                  <c:v>3.0444330483719999</c:v>
                </c:pt>
                <c:pt idx="2653">
                  <c:v>3.0444330483719999</c:v>
                </c:pt>
                <c:pt idx="2654">
                  <c:v>3.0444330483719999</c:v>
                </c:pt>
                <c:pt idx="2655">
                  <c:v>3.2000169667299998</c:v>
                </c:pt>
                <c:pt idx="2656">
                  <c:v>3.1634488369609999</c:v>
                </c:pt>
                <c:pt idx="2657">
                  <c:v>3.1634488369609999</c:v>
                </c:pt>
                <c:pt idx="2658">
                  <c:v>3.1634488369609999</c:v>
                </c:pt>
                <c:pt idx="2659">
                  <c:v>3.1578750873799999</c:v>
                </c:pt>
                <c:pt idx="2660">
                  <c:v>3.1578750873799999</c:v>
                </c:pt>
                <c:pt idx="2661">
                  <c:v>3.1578750873799999</c:v>
                </c:pt>
                <c:pt idx="2662">
                  <c:v>3.2018771074879999</c:v>
                </c:pt>
                <c:pt idx="2663">
                  <c:v>3.269895709065</c:v>
                </c:pt>
                <c:pt idx="2664">
                  <c:v>3.1373721845999998</c:v>
                </c:pt>
                <c:pt idx="2665">
                  <c:v>3.1263418719490002</c:v>
                </c:pt>
                <c:pt idx="2666">
                  <c:v>3.1052178045650001</c:v>
                </c:pt>
                <c:pt idx="2667">
                  <c:v>3.1052178045650001</c:v>
                </c:pt>
                <c:pt idx="2668">
                  <c:v>3.1052178045650001</c:v>
                </c:pt>
                <c:pt idx="2669">
                  <c:v>3.1076800309829999</c:v>
                </c:pt>
                <c:pt idx="2670">
                  <c:v>3.0348302236069999</c:v>
                </c:pt>
                <c:pt idx="2671">
                  <c:v>3.0348302236069999</c:v>
                </c:pt>
                <c:pt idx="2672">
                  <c:v>3.0348302236069999</c:v>
                </c:pt>
                <c:pt idx="2673">
                  <c:v>2.9567390325730001</c:v>
                </c:pt>
                <c:pt idx="2674">
                  <c:v>2.9567390325730001</c:v>
                </c:pt>
                <c:pt idx="2675">
                  <c:v>2.9567390325730001</c:v>
                </c:pt>
                <c:pt idx="2676">
                  <c:v>2.9437588329489999</c:v>
                </c:pt>
                <c:pt idx="2677">
                  <c:v>2.8769977773869999</c:v>
                </c:pt>
                <c:pt idx="2678">
                  <c:v>2.813883005783</c:v>
                </c:pt>
                <c:pt idx="2679">
                  <c:v>2.7158299044110001</c:v>
                </c:pt>
                <c:pt idx="2680">
                  <c:v>2.6599709445080002</c:v>
                </c:pt>
                <c:pt idx="2681">
                  <c:v>2.6599709445080002</c:v>
                </c:pt>
                <c:pt idx="2682">
                  <c:v>2.6599709445080002</c:v>
                </c:pt>
                <c:pt idx="2683">
                  <c:v>2.67676724777</c:v>
                </c:pt>
                <c:pt idx="2684">
                  <c:v>2.6906180671960001</c:v>
                </c:pt>
                <c:pt idx="2685">
                  <c:v>2.6778746819650001</c:v>
                </c:pt>
                <c:pt idx="2686">
                  <c:v>2.7421604531739998</c:v>
                </c:pt>
                <c:pt idx="2687">
                  <c:v>2.6120706541669998</c:v>
                </c:pt>
                <c:pt idx="2688">
                  <c:v>2.6120706541669998</c:v>
                </c:pt>
                <c:pt idx="2689">
                  <c:v>2.6120706541669998</c:v>
                </c:pt>
                <c:pt idx="2690">
                  <c:v>2.6213428831410002</c:v>
                </c:pt>
                <c:pt idx="2691">
                  <c:v>2.586294925901</c:v>
                </c:pt>
                <c:pt idx="2692">
                  <c:v>2.8964658544550002</c:v>
                </c:pt>
                <c:pt idx="2693">
                  <c:v>2.7530704314080001</c:v>
                </c:pt>
                <c:pt idx="2694">
                  <c:v>2.9387363315030002</c:v>
                </c:pt>
                <c:pt idx="2695">
                  <c:v>2.9387363315030002</c:v>
                </c:pt>
                <c:pt idx="2696">
                  <c:v>2.9387363315030002</c:v>
                </c:pt>
                <c:pt idx="2697">
                  <c:v>3.1056640325729998</c:v>
                </c:pt>
                <c:pt idx="2698">
                  <c:v>2.9928315830710002</c:v>
                </c:pt>
                <c:pt idx="2699">
                  <c:v>2.8871336240469998</c:v>
                </c:pt>
                <c:pt idx="2700">
                  <c:v>3.2147365778650001</c:v>
                </c:pt>
                <c:pt idx="2701">
                  <c:v>3.2147365778650001</c:v>
                </c:pt>
                <c:pt idx="2702">
                  <c:v>3.2147365778650001</c:v>
                </c:pt>
                <c:pt idx="2703">
                  <c:v>3.2147365778650001</c:v>
                </c:pt>
                <c:pt idx="2704">
                  <c:v>3.2546949081599998</c:v>
                </c:pt>
                <c:pt idx="2705">
                  <c:v>3.2736649434220002</c:v>
                </c:pt>
                <c:pt idx="2706">
                  <c:v>3.3155828348149998</c:v>
                </c:pt>
                <c:pt idx="2707">
                  <c:v>3.1737010102959999</c:v>
                </c:pt>
                <c:pt idx="2708">
                  <c:v>3.1971885031039999</c:v>
                </c:pt>
                <c:pt idx="2709">
                  <c:v>3.1971885031039999</c:v>
                </c:pt>
                <c:pt idx="2710">
                  <c:v>3.1971885031039999</c:v>
                </c:pt>
                <c:pt idx="2711">
                  <c:v>3.1824987459140002</c:v>
                </c:pt>
                <c:pt idx="2712">
                  <c:v>3.0976041223480002</c:v>
                </c:pt>
                <c:pt idx="2713">
                  <c:v>3.1652490736219998</c:v>
                </c:pt>
                <c:pt idx="2714">
                  <c:v>2.9268796053139998</c:v>
                </c:pt>
                <c:pt idx="2715">
                  <c:v>2.8074927151089999</c:v>
                </c:pt>
                <c:pt idx="2716">
                  <c:v>2.8074927151089999</c:v>
                </c:pt>
                <c:pt idx="2717">
                  <c:v>2.8074927151089999</c:v>
                </c:pt>
                <c:pt idx="2718">
                  <c:v>2.7695023821040001</c:v>
                </c:pt>
                <c:pt idx="2719">
                  <c:v>2.6134584273220001</c:v>
                </c:pt>
                <c:pt idx="2720">
                  <c:v>2.7140437499879999</c:v>
                </c:pt>
                <c:pt idx="2721">
                  <c:v>2.7197076335729999</c:v>
                </c:pt>
                <c:pt idx="2722">
                  <c:v>2.7439536511620002</c:v>
                </c:pt>
                <c:pt idx="2723">
                  <c:v>2.7439536511620002</c:v>
                </c:pt>
                <c:pt idx="2724">
                  <c:v>2.7439536511620002</c:v>
                </c:pt>
                <c:pt idx="2725">
                  <c:v>2.9993883940420001</c:v>
                </c:pt>
                <c:pt idx="2726">
                  <c:v>2.8773614435630002</c:v>
                </c:pt>
                <c:pt idx="2727">
                  <c:v>2.9528927676290002</c:v>
                </c:pt>
                <c:pt idx="2728">
                  <c:v>2.9636152303959999</c:v>
                </c:pt>
                <c:pt idx="2729">
                  <c:v>2.932346860135</c:v>
                </c:pt>
                <c:pt idx="2730">
                  <c:v>2.932346860135</c:v>
                </c:pt>
                <c:pt idx="2731">
                  <c:v>2.932346860135</c:v>
                </c:pt>
                <c:pt idx="2732">
                  <c:v>2.933618816129</c:v>
                </c:pt>
                <c:pt idx="2733">
                  <c:v>2.9376841110180001</c:v>
                </c:pt>
                <c:pt idx="2734">
                  <c:v>2.9231749890350001</c:v>
                </c:pt>
                <c:pt idx="2735">
                  <c:v>2.8895905911740001</c:v>
                </c:pt>
                <c:pt idx="2736">
                  <c:v>2.9605089077810001</c:v>
                </c:pt>
                <c:pt idx="2737">
                  <c:v>2.9605089077810001</c:v>
                </c:pt>
                <c:pt idx="2738">
                  <c:v>2.9605089077810001</c:v>
                </c:pt>
                <c:pt idx="2739">
                  <c:v>3.088006474737</c:v>
                </c:pt>
                <c:pt idx="2740">
                  <c:v>3.056936317645</c:v>
                </c:pt>
                <c:pt idx="2741">
                  <c:v>2.9940130505420002</c:v>
                </c:pt>
                <c:pt idx="2742">
                  <c:v>2.925948206743</c:v>
                </c:pt>
                <c:pt idx="2743">
                  <c:v>2.9743563699969999</c:v>
                </c:pt>
                <c:pt idx="2744">
                  <c:v>2.9743563699969999</c:v>
                </c:pt>
                <c:pt idx="2745">
                  <c:v>2.9743563699969999</c:v>
                </c:pt>
                <c:pt idx="2746">
                  <c:v>3.0537478747260001</c:v>
                </c:pt>
                <c:pt idx="2747">
                  <c:v>2.9724453024959998</c:v>
                </c:pt>
                <c:pt idx="2748">
                  <c:v>2.9711282560229999</c:v>
                </c:pt>
                <c:pt idx="2749">
                  <c:v>2.9302941228249999</c:v>
                </c:pt>
                <c:pt idx="2750">
                  <c:v>2.870092415502</c:v>
                </c:pt>
                <c:pt idx="2751">
                  <c:v>2.870092415502</c:v>
                </c:pt>
                <c:pt idx="2752">
                  <c:v>2.870092415502</c:v>
                </c:pt>
                <c:pt idx="2753">
                  <c:v>2.7208767891979999</c:v>
                </c:pt>
                <c:pt idx="2754">
                  <c:v>2.5745489269699999</c:v>
                </c:pt>
                <c:pt idx="2755">
                  <c:v>2.4755026004489999</c:v>
                </c:pt>
                <c:pt idx="2756">
                  <c:v>2.4533804154359999</c:v>
                </c:pt>
                <c:pt idx="2757">
                  <c:v>2.5478901514890002</c:v>
                </c:pt>
                <c:pt idx="2758">
                  <c:v>2.5478901514890002</c:v>
                </c:pt>
                <c:pt idx="2759">
                  <c:v>2.5478901514890002</c:v>
                </c:pt>
                <c:pt idx="2760">
                  <c:v>2.595057139953</c:v>
                </c:pt>
                <c:pt idx="2761">
                  <c:v>2.6115150581640001</c:v>
                </c:pt>
                <c:pt idx="2762">
                  <c:v>2.7305745106689998</c:v>
                </c:pt>
                <c:pt idx="2763">
                  <c:v>2.7436219777950002</c:v>
                </c:pt>
                <c:pt idx="2764">
                  <c:v>2.7436219777950002</c:v>
                </c:pt>
                <c:pt idx="2765">
                  <c:v>2.7436219777950002</c:v>
                </c:pt>
                <c:pt idx="2766">
                  <c:v>2.7436219777950002</c:v>
                </c:pt>
                <c:pt idx="2767">
                  <c:v>2.6932581335729999</c:v>
                </c:pt>
                <c:pt idx="2768">
                  <c:v>2.6989519812939999</c:v>
                </c:pt>
                <c:pt idx="2769">
                  <c:v>2.6110873568369999</c:v>
                </c:pt>
                <c:pt idx="2770">
                  <c:v>2.6002605815890001</c:v>
                </c:pt>
                <c:pt idx="2771">
                  <c:v>2.6164096536330002</c:v>
                </c:pt>
                <c:pt idx="2772">
                  <c:v>2.6164096536330002</c:v>
                </c:pt>
                <c:pt idx="2773">
                  <c:v>2.6164096536330002</c:v>
                </c:pt>
                <c:pt idx="2774">
                  <c:v>2.6468453667420002</c:v>
                </c:pt>
                <c:pt idx="2775">
                  <c:v>2.6489163576319998</c:v>
                </c:pt>
                <c:pt idx="2776">
                  <c:v>2.6467433823930002</c:v>
                </c:pt>
                <c:pt idx="2777">
                  <c:v>2.5460958755209999</c:v>
                </c:pt>
                <c:pt idx="2778">
                  <c:v>2.559180976535</c:v>
                </c:pt>
                <c:pt idx="2779">
                  <c:v>2.559180976535</c:v>
                </c:pt>
                <c:pt idx="2780">
                  <c:v>2.559180976535</c:v>
                </c:pt>
                <c:pt idx="2781">
                  <c:v>2.4383069275240001</c:v>
                </c:pt>
                <c:pt idx="2782">
                  <c:v>2.4309287469340002</c:v>
                </c:pt>
                <c:pt idx="2783">
                  <c:v>2.6327621299419999</c:v>
                </c:pt>
                <c:pt idx="2784">
                  <c:v>2.642920458491</c:v>
                </c:pt>
                <c:pt idx="2785">
                  <c:v>2.794006624513</c:v>
                </c:pt>
                <c:pt idx="2786">
                  <c:v>2.794006624513</c:v>
                </c:pt>
                <c:pt idx="2787">
                  <c:v>2.794006624513</c:v>
                </c:pt>
                <c:pt idx="2788">
                  <c:v>2.819165881814</c:v>
                </c:pt>
                <c:pt idx="2789">
                  <c:v>2.8911749196019998</c:v>
                </c:pt>
                <c:pt idx="2790">
                  <c:v>2.8385491530169999</c:v>
                </c:pt>
                <c:pt idx="2791">
                  <c:v>2.7552422783389998</c:v>
                </c:pt>
                <c:pt idx="2792">
                  <c:v>2.7706994602020001</c:v>
                </c:pt>
                <c:pt idx="2793">
                  <c:v>2.7706994602020001</c:v>
                </c:pt>
                <c:pt idx="2794">
                  <c:v>2.7706994602020001</c:v>
                </c:pt>
                <c:pt idx="2795">
                  <c:v>2.7200804377560002</c:v>
                </c:pt>
                <c:pt idx="2796">
                  <c:v>2.769678045719</c:v>
                </c:pt>
                <c:pt idx="2797">
                  <c:v>2.744567601465</c:v>
                </c:pt>
                <c:pt idx="2798">
                  <c:v>2.6407029948999998</c:v>
                </c:pt>
                <c:pt idx="2799">
                  <c:v>2.7769118030739999</c:v>
                </c:pt>
                <c:pt idx="2800">
                  <c:v>2.7769118030739999</c:v>
                </c:pt>
                <c:pt idx="2801">
                  <c:v>2.7769118030739999</c:v>
                </c:pt>
                <c:pt idx="2802">
                  <c:v>2.7170772072429998</c:v>
                </c:pt>
                <c:pt idx="2803">
                  <c:v>2.7023486354339998</c:v>
                </c:pt>
                <c:pt idx="2804">
                  <c:v>2.7221689376640001</c:v>
                </c:pt>
                <c:pt idx="2805">
                  <c:v>2.6836918031349999</c:v>
                </c:pt>
                <c:pt idx="2806">
                  <c:v>2.7058504301180002</c:v>
                </c:pt>
                <c:pt idx="2807">
                  <c:v>2.7058504301180002</c:v>
                </c:pt>
                <c:pt idx="2808">
                  <c:v>2.7058504301180002</c:v>
                </c:pt>
                <c:pt idx="2809">
                  <c:v>2.7218844143699998</c:v>
                </c:pt>
                <c:pt idx="2810">
                  <c:v>2.7497594440720001</c:v>
                </c:pt>
                <c:pt idx="2811">
                  <c:v>2.7221589112050002</c:v>
                </c:pt>
                <c:pt idx="2812">
                  <c:v>2.764510491657</c:v>
                </c:pt>
                <c:pt idx="2813">
                  <c:v>2.788161107429</c:v>
                </c:pt>
                <c:pt idx="2814">
                  <c:v>2.788161107429</c:v>
                </c:pt>
                <c:pt idx="2815">
                  <c:v>2.788161107429</c:v>
                </c:pt>
                <c:pt idx="2816">
                  <c:v>2.788161107429</c:v>
                </c:pt>
                <c:pt idx="2817">
                  <c:v>2.7667447354800001</c:v>
                </c:pt>
                <c:pt idx="2818">
                  <c:v>2.823710277674</c:v>
                </c:pt>
                <c:pt idx="2819">
                  <c:v>2.6654892040910001</c:v>
                </c:pt>
                <c:pt idx="2820">
                  <c:v>2.7139359750200001</c:v>
                </c:pt>
                <c:pt idx="2821">
                  <c:v>2.7139359750200001</c:v>
                </c:pt>
                <c:pt idx="2822">
                  <c:v>2.7139359750200001</c:v>
                </c:pt>
                <c:pt idx="2823">
                  <c:v>2.7139359750200001</c:v>
                </c:pt>
                <c:pt idx="2824">
                  <c:v>2.7139359750200001</c:v>
                </c:pt>
                <c:pt idx="2825">
                  <c:v>2.5981484843599998</c:v>
                </c:pt>
                <c:pt idx="2826">
                  <c:v>2.5755197185440002</c:v>
                </c:pt>
                <c:pt idx="2827">
                  <c:v>2.6453876734600001</c:v>
                </c:pt>
                <c:pt idx="2828">
                  <c:v>2.6453876734600001</c:v>
                </c:pt>
                <c:pt idx="2829">
                  <c:v>2.6453876734600001</c:v>
                </c:pt>
                <c:pt idx="2830">
                  <c:v>2.8090601864310001</c:v>
                </c:pt>
                <c:pt idx="2831">
                  <c:v>2.7569007331500002</c:v>
                </c:pt>
                <c:pt idx="2832">
                  <c:v>2.71290816033</c:v>
                </c:pt>
                <c:pt idx="2833">
                  <c:v>2.7127504657710002</c:v>
                </c:pt>
                <c:pt idx="2834">
                  <c:v>2.7275398158150002</c:v>
                </c:pt>
                <c:pt idx="2835">
                  <c:v>2.7275398158150002</c:v>
                </c:pt>
                <c:pt idx="2836">
                  <c:v>2.7275398158150002</c:v>
                </c:pt>
                <c:pt idx="2837">
                  <c:v>2.539501898808</c:v>
                </c:pt>
                <c:pt idx="2838">
                  <c:v>2.5622567849709998</c:v>
                </c:pt>
                <c:pt idx="2839">
                  <c:v>2.5200613371989999</c:v>
                </c:pt>
                <c:pt idx="2840">
                  <c:v>2.6487554319650002</c:v>
                </c:pt>
                <c:pt idx="2841">
                  <c:v>3.0841092976610001</c:v>
                </c:pt>
                <c:pt idx="2842">
                  <c:v>3.0841092976610001</c:v>
                </c:pt>
                <c:pt idx="2843">
                  <c:v>3.0841092976610001</c:v>
                </c:pt>
                <c:pt idx="2844">
                  <c:v>2.8492237291559999</c:v>
                </c:pt>
                <c:pt idx="2845">
                  <c:v>2.945890611177</c:v>
                </c:pt>
                <c:pt idx="2846">
                  <c:v>2.8616262450919998</c:v>
                </c:pt>
                <c:pt idx="2847">
                  <c:v>2.7547079419029998</c:v>
                </c:pt>
                <c:pt idx="2848">
                  <c:v>2.7336587704489999</c:v>
                </c:pt>
                <c:pt idx="2849">
                  <c:v>2.7336587704489999</c:v>
                </c:pt>
                <c:pt idx="2850">
                  <c:v>2.7336587704489999</c:v>
                </c:pt>
                <c:pt idx="2851">
                  <c:v>2.7030434823239999</c:v>
                </c:pt>
                <c:pt idx="2852">
                  <c:v>2.5828755660859999</c:v>
                </c:pt>
                <c:pt idx="2853">
                  <c:v>2.4995783066519999</c:v>
                </c:pt>
                <c:pt idx="2854">
                  <c:v>2.4739581115039999</c:v>
                </c:pt>
                <c:pt idx="2855">
                  <c:v>2.4982064885709998</c:v>
                </c:pt>
                <c:pt idx="2856">
                  <c:v>2.4982064885709998</c:v>
                </c:pt>
                <c:pt idx="2857">
                  <c:v>2.4982064885709998</c:v>
                </c:pt>
                <c:pt idx="2858">
                  <c:v>2.5433960015329999</c:v>
                </c:pt>
                <c:pt idx="2859">
                  <c:v>2.5590399141020002</c:v>
                </c:pt>
                <c:pt idx="2860">
                  <c:v>2.6941396297929998</c:v>
                </c:pt>
                <c:pt idx="2861">
                  <c:v>2.602284634379</c:v>
                </c:pt>
                <c:pt idx="2862">
                  <c:v>2.4946815922379999</c:v>
                </c:pt>
                <c:pt idx="2863">
                  <c:v>2.4946815922379999</c:v>
                </c:pt>
                <c:pt idx="2864">
                  <c:v>2.4946815922379999</c:v>
                </c:pt>
                <c:pt idx="2865">
                  <c:v>2.4960691542990001</c:v>
                </c:pt>
                <c:pt idx="2866">
                  <c:v>2.3979386104909999</c:v>
                </c:pt>
                <c:pt idx="2867">
                  <c:v>2.3155106919740001</c:v>
                </c:pt>
                <c:pt idx="2868">
                  <c:v>2.3958396752420001</c:v>
                </c:pt>
                <c:pt idx="2869">
                  <c:v>2.2518416885799999</c:v>
                </c:pt>
                <c:pt idx="2870">
                  <c:v>2.2518416885799999</c:v>
                </c:pt>
                <c:pt idx="2871">
                  <c:v>2.2518416885799999</c:v>
                </c:pt>
                <c:pt idx="2872">
                  <c:v>2.2301281746749999</c:v>
                </c:pt>
                <c:pt idx="2873">
                  <c:v>2.3229381040620001</c:v>
                </c:pt>
                <c:pt idx="2874">
                  <c:v>2.3377816771500002</c:v>
                </c:pt>
                <c:pt idx="2875">
                  <c:v>2.233578723261</c:v>
                </c:pt>
                <c:pt idx="2876">
                  <c:v>2.391233789033</c:v>
                </c:pt>
                <c:pt idx="2877">
                  <c:v>2.391233789033</c:v>
                </c:pt>
                <c:pt idx="2878">
                  <c:v>2.391233789033</c:v>
                </c:pt>
                <c:pt idx="2879">
                  <c:v>2.2952231105599998</c:v>
                </c:pt>
                <c:pt idx="2880">
                  <c:v>2.2776887863619999</c:v>
                </c:pt>
                <c:pt idx="2881">
                  <c:v>2.2692679757069998</c:v>
                </c:pt>
                <c:pt idx="2882">
                  <c:v>2.390324752982</c:v>
                </c:pt>
                <c:pt idx="2883">
                  <c:v>2.5579945724919999</c:v>
                </c:pt>
                <c:pt idx="2884">
                  <c:v>2.5579945724919999</c:v>
                </c:pt>
                <c:pt idx="2885">
                  <c:v>2.5579945724919999</c:v>
                </c:pt>
                <c:pt idx="2886">
                  <c:v>2.4954299205389998</c:v>
                </c:pt>
                <c:pt idx="2887">
                  <c:v>2.5442930075299999</c:v>
                </c:pt>
                <c:pt idx="2888">
                  <c:v>2.6017098878099998</c:v>
                </c:pt>
                <c:pt idx="2889">
                  <c:v>2.6660255867660001</c:v>
                </c:pt>
                <c:pt idx="2890">
                  <c:v>2.7917908333149999</c:v>
                </c:pt>
                <c:pt idx="2891">
                  <c:v>2.7917908333149999</c:v>
                </c:pt>
                <c:pt idx="2892">
                  <c:v>2.7917908333149999</c:v>
                </c:pt>
                <c:pt idx="2893">
                  <c:v>2.7581630233649999</c:v>
                </c:pt>
                <c:pt idx="2894">
                  <c:v>2.8129521316289998</c:v>
                </c:pt>
                <c:pt idx="2895">
                  <c:v>2.9168839299360001</c:v>
                </c:pt>
                <c:pt idx="2896">
                  <c:v>2.8394650039210001</c:v>
                </c:pt>
                <c:pt idx="2897">
                  <c:v>2.963553786781</c:v>
                </c:pt>
                <c:pt idx="2898">
                  <c:v>2.963553786781</c:v>
                </c:pt>
                <c:pt idx="2899">
                  <c:v>2.963553786781</c:v>
                </c:pt>
                <c:pt idx="2900">
                  <c:v>2.867203969782</c:v>
                </c:pt>
                <c:pt idx="2901">
                  <c:v>2.898344833561</c:v>
                </c:pt>
                <c:pt idx="2902">
                  <c:v>2.8818352577800002</c:v>
                </c:pt>
                <c:pt idx="2903">
                  <c:v>2.6654590286639999</c:v>
                </c:pt>
                <c:pt idx="2904">
                  <c:v>2.5296506856019998</c:v>
                </c:pt>
                <c:pt idx="2905">
                  <c:v>2.5296506856019998</c:v>
                </c:pt>
                <c:pt idx="2906">
                  <c:v>2.5296506856019998</c:v>
                </c:pt>
                <c:pt idx="2907">
                  <c:v>2.78595075979</c:v>
                </c:pt>
                <c:pt idx="2908">
                  <c:v>2.8135628882180002</c:v>
                </c:pt>
                <c:pt idx="2909">
                  <c:v>2.760111788258</c:v>
                </c:pt>
                <c:pt idx="2910">
                  <c:v>2.8238395265289999</c:v>
                </c:pt>
                <c:pt idx="2911">
                  <c:v>2.8595382921580002</c:v>
                </c:pt>
                <c:pt idx="2912">
                  <c:v>2.8595382921580002</c:v>
                </c:pt>
                <c:pt idx="2913">
                  <c:v>2.8595382921580002</c:v>
                </c:pt>
                <c:pt idx="2914">
                  <c:v>2.8421339644980002</c:v>
                </c:pt>
                <c:pt idx="2915">
                  <c:v>2.758812467017</c:v>
                </c:pt>
                <c:pt idx="2916">
                  <c:v>2.7978528663910001</c:v>
                </c:pt>
                <c:pt idx="2917">
                  <c:v>2.8200092401829999</c:v>
                </c:pt>
                <c:pt idx="2918">
                  <c:v>2.8320576398189998</c:v>
                </c:pt>
                <c:pt idx="2919">
                  <c:v>2.8320576398189998</c:v>
                </c:pt>
                <c:pt idx="2920">
                  <c:v>2.8320576398189998</c:v>
                </c:pt>
                <c:pt idx="2921">
                  <c:v>2.9132638762599998</c:v>
                </c:pt>
                <c:pt idx="2922">
                  <c:v>2.9472004864480001</c:v>
                </c:pt>
                <c:pt idx="2923">
                  <c:v>2.9368447437620002</c:v>
                </c:pt>
                <c:pt idx="2924">
                  <c:v>2.8592899997210002</c:v>
                </c:pt>
                <c:pt idx="2925">
                  <c:v>2.876152963919</c:v>
                </c:pt>
                <c:pt idx="2926">
                  <c:v>2.876152963919</c:v>
                </c:pt>
                <c:pt idx="2927">
                  <c:v>2.876152963919</c:v>
                </c:pt>
                <c:pt idx="2928">
                  <c:v>2.9199145861179998</c:v>
                </c:pt>
                <c:pt idx="2929">
                  <c:v>3.009716415322</c:v>
                </c:pt>
                <c:pt idx="2930">
                  <c:v>3.0044574365769998</c:v>
                </c:pt>
                <c:pt idx="2931">
                  <c:v>3.0024265470949998</c:v>
                </c:pt>
                <c:pt idx="2932">
                  <c:v>3.0913808849839999</c:v>
                </c:pt>
                <c:pt idx="2933">
                  <c:v>3.0913808849839999</c:v>
                </c:pt>
                <c:pt idx="2934">
                  <c:v>3.0913808849839999</c:v>
                </c:pt>
                <c:pt idx="2935">
                  <c:v>3.1128154232359999</c:v>
                </c:pt>
                <c:pt idx="2936">
                  <c:v>3.1824430182930001</c:v>
                </c:pt>
                <c:pt idx="2937">
                  <c:v>3.1689066007750002</c:v>
                </c:pt>
                <c:pt idx="2938">
                  <c:v>3.2336224145979999</c:v>
                </c:pt>
                <c:pt idx="2939">
                  <c:v>3.37604475896</c:v>
                </c:pt>
                <c:pt idx="2940">
                  <c:v>3.37604475896</c:v>
                </c:pt>
                <c:pt idx="2941">
                  <c:v>3.37604475896</c:v>
                </c:pt>
                <c:pt idx="2942">
                  <c:v>3.362186504281</c:v>
                </c:pt>
                <c:pt idx="2943">
                  <c:v>3.4277825699850002</c:v>
                </c:pt>
                <c:pt idx="2944">
                  <c:v>3.5792627281090001</c:v>
                </c:pt>
                <c:pt idx="2945">
                  <c:v>3.4629383863440002</c:v>
                </c:pt>
                <c:pt idx="2946">
                  <c:v>3.3809633977229998</c:v>
                </c:pt>
                <c:pt idx="2947">
                  <c:v>3.3809633977229998</c:v>
                </c:pt>
                <c:pt idx="2948">
                  <c:v>3.3809633977229998</c:v>
                </c:pt>
                <c:pt idx="2949">
                  <c:v>3.2929049605779999</c:v>
                </c:pt>
                <c:pt idx="2950">
                  <c:v>3.3058604101040001</c:v>
                </c:pt>
                <c:pt idx="2951">
                  <c:v>3.3481279838120002</c:v>
                </c:pt>
                <c:pt idx="2952">
                  <c:v>3.4277997529330002</c:v>
                </c:pt>
                <c:pt idx="2953">
                  <c:v>2.9494661713879999</c:v>
                </c:pt>
                <c:pt idx="2954">
                  <c:v>2.9494661713879999</c:v>
                </c:pt>
                <c:pt idx="2955">
                  <c:v>2.9494661713879999</c:v>
                </c:pt>
                <c:pt idx="2956">
                  <c:v>2.910131260035</c:v>
                </c:pt>
                <c:pt idx="2957">
                  <c:v>2.903219351582</c:v>
                </c:pt>
                <c:pt idx="2958">
                  <c:v>2.7836273252839998</c:v>
                </c:pt>
                <c:pt idx="2959">
                  <c:v>2.796362387247</c:v>
                </c:pt>
                <c:pt idx="2960">
                  <c:v>2.8086074280459998</c:v>
                </c:pt>
                <c:pt idx="2961">
                  <c:v>2.8086074280459998</c:v>
                </c:pt>
                <c:pt idx="2962">
                  <c:v>2.8086074280459998</c:v>
                </c:pt>
                <c:pt idx="2963">
                  <c:v>2.9404184040189998</c:v>
                </c:pt>
                <c:pt idx="2964">
                  <c:v>2.9074230112419999</c:v>
                </c:pt>
                <c:pt idx="2965">
                  <c:v>2.9068736313420001</c:v>
                </c:pt>
                <c:pt idx="2966">
                  <c:v>2.9060484922829999</c:v>
                </c:pt>
                <c:pt idx="2967">
                  <c:v>2.9558674886810001</c:v>
                </c:pt>
                <c:pt idx="2968">
                  <c:v>2.9558674886810001</c:v>
                </c:pt>
                <c:pt idx="2969">
                  <c:v>2.9558674886810001</c:v>
                </c:pt>
                <c:pt idx="2970">
                  <c:v>2.8727927133110001</c:v>
                </c:pt>
                <c:pt idx="2971">
                  <c:v>2.8490129213639999</c:v>
                </c:pt>
                <c:pt idx="2972">
                  <c:v>2.8508153136550001</c:v>
                </c:pt>
                <c:pt idx="2973">
                  <c:v>2.7749894499979999</c:v>
                </c:pt>
                <c:pt idx="2974">
                  <c:v>2.8518202320279999</c:v>
                </c:pt>
                <c:pt idx="2975">
                  <c:v>2.8518202320279999</c:v>
                </c:pt>
                <c:pt idx="2976">
                  <c:v>2.8518202320279999</c:v>
                </c:pt>
                <c:pt idx="2977">
                  <c:v>2.7916525798589999</c:v>
                </c:pt>
                <c:pt idx="2978">
                  <c:v>2.7841394141719999</c:v>
                </c:pt>
                <c:pt idx="2979">
                  <c:v>2.7841394141719999</c:v>
                </c:pt>
                <c:pt idx="2980">
                  <c:v>2.8324888115169999</c:v>
                </c:pt>
                <c:pt idx="2981">
                  <c:v>2.726241839444</c:v>
                </c:pt>
                <c:pt idx="2982">
                  <c:v>2.726241839444</c:v>
                </c:pt>
                <c:pt idx="2983">
                  <c:v>2.726241839444</c:v>
                </c:pt>
                <c:pt idx="2984">
                  <c:v>2.683560013468</c:v>
                </c:pt>
                <c:pt idx="2985">
                  <c:v>2.762839162928</c:v>
                </c:pt>
                <c:pt idx="2986">
                  <c:v>2.7884674085580001</c:v>
                </c:pt>
                <c:pt idx="2987">
                  <c:v>2.8083944549259998</c:v>
                </c:pt>
                <c:pt idx="2988">
                  <c:v>2.8412425300940001</c:v>
                </c:pt>
                <c:pt idx="2989">
                  <c:v>2.8412425300940001</c:v>
                </c:pt>
                <c:pt idx="2990">
                  <c:v>2.8412425300940001</c:v>
                </c:pt>
                <c:pt idx="2991">
                  <c:v>2.8151315663980001</c:v>
                </c:pt>
                <c:pt idx="2992">
                  <c:v>2.7933145908410002</c:v>
                </c:pt>
                <c:pt idx="2993">
                  <c:v>2.8619648374379998</c:v>
                </c:pt>
                <c:pt idx="2994">
                  <c:v>2.802692183944</c:v>
                </c:pt>
                <c:pt idx="2995">
                  <c:v>2.8026196554760001</c:v>
                </c:pt>
                <c:pt idx="2996">
                  <c:v>2.8026196554760001</c:v>
                </c:pt>
                <c:pt idx="2997">
                  <c:v>2.8026196554760001</c:v>
                </c:pt>
                <c:pt idx="2998">
                  <c:v>2.7300550682770002</c:v>
                </c:pt>
                <c:pt idx="2999">
                  <c:v>2.6987020837690001</c:v>
                </c:pt>
                <c:pt idx="3000">
                  <c:v>2.789073568599</c:v>
                </c:pt>
                <c:pt idx="3001">
                  <c:v>2.8403098812329999</c:v>
                </c:pt>
                <c:pt idx="3002">
                  <c:v>2.8110946806079999</c:v>
                </c:pt>
                <c:pt idx="3003">
                  <c:v>2.8110946806079999</c:v>
                </c:pt>
                <c:pt idx="3004">
                  <c:v>2.8110946806079999</c:v>
                </c:pt>
                <c:pt idx="3005">
                  <c:v>2.8110946806079999</c:v>
                </c:pt>
                <c:pt idx="3006">
                  <c:v>2.6680043257129999</c:v>
                </c:pt>
                <c:pt idx="3007">
                  <c:v>2.7255966994010001</c:v>
                </c:pt>
                <c:pt idx="3008">
                  <c:v>2.7169253753349998</c:v>
                </c:pt>
                <c:pt idx="3009">
                  <c:v>2.8259463116800001</c:v>
                </c:pt>
                <c:pt idx="3010">
                  <c:v>2.8259463116800001</c:v>
                </c:pt>
                <c:pt idx="3011">
                  <c:v>2.8259463116800001</c:v>
                </c:pt>
                <c:pt idx="3012">
                  <c:v>2.8019638049069999</c:v>
                </c:pt>
                <c:pt idx="3013">
                  <c:v>2.814357126265</c:v>
                </c:pt>
                <c:pt idx="3014">
                  <c:v>2.9077330283960001</c:v>
                </c:pt>
                <c:pt idx="3015">
                  <c:v>2.937419956002</c:v>
                </c:pt>
                <c:pt idx="3016">
                  <c:v>3.022614192107</c:v>
                </c:pt>
                <c:pt idx="3017">
                  <c:v>3.022614192107</c:v>
                </c:pt>
                <c:pt idx="3018">
                  <c:v>3.022614192107</c:v>
                </c:pt>
                <c:pt idx="3019">
                  <c:v>3.0081312808599998</c:v>
                </c:pt>
                <c:pt idx="3020">
                  <c:v>3.0712208513779999</c:v>
                </c:pt>
                <c:pt idx="3021">
                  <c:v>3.0788121533020001</c:v>
                </c:pt>
                <c:pt idx="3022">
                  <c:v>3.086975555365</c:v>
                </c:pt>
                <c:pt idx="3023">
                  <c:v>3.0470873661</c:v>
                </c:pt>
                <c:pt idx="3024">
                  <c:v>3.0470873661</c:v>
                </c:pt>
                <c:pt idx="3025">
                  <c:v>3.0470873661</c:v>
                </c:pt>
                <c:pt idx="3026">
                  <c:v>3.0842215758370002</c:v>
                </c:pt>
                <c:pt idx="3027">
                  <c:v>3.1757657779459998</c:v>
                </c:pt>
                <c:pt idx="3028">
                  <c:v>3.2014582187560001</c:v>
                </c:pt>
                <c:pt idx="3029">
                  <c:v>3.1732538827479999</c:v>
                </c:pt>
                <c:pt idx="3030">
                  <c:v>3.232689173432</c:v>
                </c:pt>
                <c:pt idx="3031">
                  <c:v>3.232689173432</c:v>
                </c:pt>
                <c:pt idx="3032">
                  <c:v>3.232689173432</c:v>
                </c:pt>
                <c:pt idx="3033">
                  <c:v>3.233301227149</c:v>
                </c:pt>
                <c:pt idx="3034">
                  <c:v>3.233301227149</c:v>
                </c:pt>
                <c:pt idx="3035">
                  <c:v>3.233301227149</c:v>
                </c:pt>
                <c:pt idx="3036">
                  <c:v>3.1609823003119999</c:v>
                </c:pt>
                <c:pt idx="3037">
                  <c:v>3.0564111073159999</c:v>
                </c:pt>
                <c:pt idx="3038">
                  <c:v>3.0564111073159999</c:v>
                </c:pt>
                <c:pt idx="3039">
                  <c:v>3.0564111073159999</c:v>
                </c:pt>
                <c:pt idx="3040">
                  <c:v>3.0564111073159999</c:v>
                </c:pt>
                <c:pt idx="3041">
                  <c:v>3.0564111073159999</c:v>
                </c:pt>
                <c:pt idx="3042">
                  <c:v>2.9384151127529998</c:v>
                </c:pt>
                <c:pt idx="3043">
                  <c:v>2.8994394153509999</c:v>
                </c:pt>
                <c:pt idx="3044">
                  <c:v>2.9024264165379998</c:v>
                </c:pt>
                <c:pt idx="3045">
                  <c:v>2.9024264165379998</c:v>
                </c:pt>
                <c:pt idx="3046">
                  <c:v>2.9024264165379998</c:v>
                </c:pt>
                <c:pt idx="3047">
                  <c:v>2.9471573270069999</c:v>
                </c:pt>
                <c:pt idx="3048">
                  <c:v>2.9081576035059999</c:v>
                </c:pt>
                <c:pt idx="3049">
                  <c:v>2.7707090835230002</c:v>
                </c:pt>
                <c:pt idx="3050">
                  <c:v>2.7861191624080002</c:v>
                </c:pt>
                <c:pt idx="3051">
                  <c:v>2.7596002584149999</c:v>
                </c:pt>
                <c:pt idx="3052">
                  <c:v>2.7596002584149999</c:v>
                </c:pt>
                <c:pt idx="3053">
                  <c:v>2.7596002584149999</c:v>
                </c:pt>
                <c:pt idx="3054">
                  <c:v>2.7934910548560001</c:v>
                </c:pt>
                <c:pt idx="3055">
                  <c:v>2.7934910548560001</c:v>
                </c:pt>
                <c:pt idx="3056">
                  <c:v>2.7934910548560001</c:v>
                </c:pt>
                <c:pt idx="3057">
                  <c:v>2.8095930224600001</c:v>
                </c:pt>
                <c:pt idx="3058">
                  <c:v>2.767516474277</c:v>
                </c:pt>
                <c:pt idx="3059">
                  <c:v>2.767516474277</c:v>
                </c:pt>
                <c:pt idx="3060">
                  <c:v>2.767516474277</c:v>
                </c:pt>
                <c:pt idx="3061">
                  <c:v>3.0094269835519998</c:v>
                </c:pt>
                <c:pt idx="3062">
                  <c:v>3.16741133802</c:v>
                </c:pt>
                <c:pt idx="3063">
                  <c:v>3.0770474720859999</c:v>
                </c:pt>
                <c:pt idx="3064">
                  <c:v>3.1611567909599998</c:v>
                </c:pt>
                <c:pt idx="3065">
                  <c:v>3.2686861912410001</c:v>
                </c:pt>
                <c:pt idx="3066">
                  <c:v>3.2686861912410001</c:v>
                </c:pt>
                <c:pt idx="3067">
                  <c:v>3.2686861912410001</c:v>
                </c:pt>
                <c:pt idx="3068">
                  <c:v>3.2618341065280001</c:v>
                </c:pt>
                <c:pt idx="3069">
                  <c:v>3.307521309153</c:v>
                </c:pt>
                <c:pt idx="3070">
                  <c:v>3.275071098093</c:v>
                </c:pt>
                <c:pt idx="3071">
                  <c:v>3.2231379159740001</c:v>
                </c:pt>
                <c:pt idx="3072">
                  <c:v>3.2295492826840002</c:v>
                </c:pt>
                <c:pt idx="3073">
                  <c:v>3.2295492826840002</c:v>
                </c:pt>
                <c:pt idx="3074">
                  <c:v>3.2295492826840002</c:v>
                </c:pt>
                <c:pt idx="3075">
                  <c:v>3.2048258713450002</c:v>
                </c:pt>
                <c:pt idx="3076">
                  <c:v>3.0731895107840002</c:v>
                </c:pt>
                <c:pt idx="3077">
                  <c:v>3.0231711836819999</c:v>
                </c:pt>
                <c:pt idx="3078">
                  <c:v>3.1601125396519998</c:v>
                </c:pt>
                <c:pt idx="3079">
                  <c:v>3.174745536494</c:v>
                </c:pt>
                <c:pt idx="3080">
                  <c:v>3.174745536494</c:v>
                </c:pt>
                <c:pt idx="3081">
                  <c:v>3.174745536494</c:v>
                </c:pt>
                <c:pt idx="3082">
                  <c:v>3.1380673776750001</c:v>
                </c:pt>
                <c:pt idx="3083">
                  <c:v>3.0940209997819998</c:v>
                </c:pt>
                <c:pt idx="3084">
                  <c:v>3.0940209997819998</c:v>
                </c:pt>
                <c:pt idx="3085">
                  <c:v>3.0940209997819998</c:v>
                </c:pt>
                <c:pt idx="3086">
                  <c:v>2.993465491986</c:v>
                </c:pt>
                <c:pt idx="3087">
                  <c:v>2.993465491986</c:v>
                </c:pt>
                <c:pt idx="3088">
                  <c:v>2.993465491986</c:v>
                </c:pt>
                <c:pt idx="3089">
                  <c:v>3.2732710776320002</c:v>
                </c:pt>
                <c:pt idx="3090">
                  <c:v>3.2367899335189998</c:v>
                </c:pt>
                <c:pt idx="3091">
                  <c:v>3.1985230175570001</c:v>
                </c:pt>
                <c:pt idx="3092">
                  <c:v>3.1944937579879999</c:v>
                </c:pt>
                <c:pt idx="3093">
                  <c:v>3.1302670948100002</c:v>
                </c:pt>
                <c:pt idx="3094">
                  <c:v>3.1302670948100002</c:v>
                </c:pt>
                <c:pt idx="3095">
                  <c:v>3.1302670948100002</c:v>
                </c:pt>
                <c:pt idx="3096">
                  <c:v>3.0898855855809999</c:v>
                </c:pt>
                <c:pt idx="3097">
                  <c:v>3.068741965629</c:v>
                </c:pt>
                <c:pt idx="3098">
                  <c:v>3.0030523896579999</c:v>
                </c:pt>
                <c:pt idx="3099">
                  <c:v>2.9388862503539999</c:v>
                </c:pt>
                <c:pt idx="3100">
                  <c:v>2.8999224131060002</c:v>
                </c:pt>
                <c:pt idx="3101">
                  <c:v>2.8999224131060002</c:v>
                </c:pt>
                <c:pt idx="3102">
                  <c:v>2.8999224131060002</c:v>
                </c:pt>
                <c:pt idx="3103">
                  <c:v>2.9540057688229999</c:v>
                </c:pt>
                <c:pt idx="3104">
                  <c:v>2.9336776701259999</c:v>
                </c:pt>
                <c:pt idx="3105">
                  <c:v>2.9311965774109998</c:v>
                </c:pt>
                <c:pt idx="3106">
                  <c:v>2.9319470164200001</c:v>
                </c:pt>
                <c:pt idx="3107">
                  <c:v>2.828575590437</c:v>
                </c:pt>
                <c:pt idx="3108">
                  <c:v>2.828575590437</c:v>
                </c:pt>
                <c:pt idx="3109">
                  <c:v>2.828575590437</c:v>
                </c:pt>
                <c:pt idx="3110">
                  <c:v>2.7942717891840001</c:v>
                </c:pt>
                <c:pt idx="3111">
                  <c:v>2.7569960006760001</c:v>
                </c:pt>
                <c:pt idx="3112">
                  <c:v>2.7015349222870002</c:v>
                </c:pt>
                <c:pt idx="3113">
                  <c:v>2.7199708506550002</c:v>
                </c:pt>
                <c:pt idx="3114">
                  <c:v>2.5201678974049999</c:v>
                </c:pt>
                <c:pt idx="3115">
                  <c:v>2.5201678974049999</c:v>
                </c:pt>
                <c:pt idx="3116">
                  <c:v>2.5201678974049999</c:v>
                </c:pt>
                <c:pt idx="3117">
                  <c:v>2.4965639261020001</c:v>
                </c:pt>
                <c:pt idx="3118">
                  <c:v>2.565693802138</c:v>
                </c:pt>
                <c:pt idx="3119">
                  <c:v>2.7741710182010002</c:v>
                </c:pt>
                <c:pt idx="3120">
                  <c:v>2.7761863149520001</c:v>
                </c:pt>
                <c:pt idx="3121">
                  <c:v>2.7313947975969999</c:v>
                </c:pt>
                <c:pt idx="3122">
                  <c:v>2.7313947975969999</c:v>
                </c:pt>
                <c:pt idx="3123">
                  <c:v>2.7313947975969999</c:v>
                </c:pt>
                <c:pt idx="3124">
                  <c:v>2.675135750755</c:v>
                </c:pt>
                <c:pt idx="3125">
                  <c:v>2.5997787203430001</c:v>
                </c:pt>
                <c:pt idx="3126">
                  <c:v>2.6145231221779999</c:v>
                </c:pt>
                <c:pt idx="3127">
                  <c:v>2.557577054172</c:v>
                </c:pt>
                <c:pt idx="3128">
                  <c:v>2.5258600115630001</c:v>
                </c:pt>
                <c:pt idx="3129">
                  <c:v>2.5258600115630001</c:v>
                </c:pt>
                <c:pt idx="3130">
                  <c:v>2.5258600115630001</c:v>
                </c:pt>
                <c:pt idx="3131">
                  <c:v>2.4823778358180002</c:v>
                </c:pt>
                <c:pt idx="3132">
                  <c:v>2.5863784237780001</c:v>
                </c:pt>
                <c:pt idx="3133">
                  <c:v>2.586207892195</c:v>
                </c:pt>
                <c:pt idx="3134">
                  <c:v>2.6579624078649999</c:v>
                </c:pt>
                <c:pt idx="3135">
                  <c:v>2.676180886814</c:v>
                </c:pt>
                <c:pt idx="3136">
                  <c:v>2.676180886814</c:v>
                </c:pt>
                <c:pt idx="3137">
                  <c:v>2.676180886814</c:v>
                </c:pt>
                <c:pt idx="3138">
                  <c:v>2.655910760262</c:v>
                </c:pt>
                <c:pt idx="3139">
                  <c:v>2.500295622881</c:v>
                </c:pt>
                <c:pt idx="3140">
                  <c:v>2.4540451745860001</c:v>
                </c:pt>
                <c:pt idx="3141">
                  <c:v>2.4259510668419999</c:v>
                </c:pt>
                <c:pt idx="3142">
                  <c:v>2.3756961979970002</c:v>
                </c:pt>
                <c:pt idx="3143">
                  <c:v>2.3756961979970002</c:v>
                </c:pt>
                <c:pt idx="3144">
                  <c:v>2.3756961979970002</c:v>
                </c:pt>
                <c:pt idx="3145">
                  <c:v>2.2535682937580002</c:v>
                </c:pt>
                <c:pt idx="3146">
                  <c:v>2.4045038540250001</c:v>
                </c:pt>
                <c:pt idx="3147">
                  <c:v>2.4045038540250001</c:v>
                </c:pt>
                <c:pt idx="3148">
                  <c:v>2.3428579439489998</c:v>
                </c:pt>
                <c:pt idx="3149">
                  <c:v>2.3048365931769998</c:v>
                </c:pt>
                <c:pt idx="3150">
                  <c:v>2.3048365931769998</c:v>
                </c:pt>
                <c:pt idx="3151">
                  <c:v>2.3048365931769998</c:v>
                </c:pt>
                <c:pt idx="3152">
                  <c:v>2.545173820809</c:v>
                </c:pt>
                <c:pt idx="3153">
                  <c:v>2.6201795058020001</c:v>
                </c:pt>
                <c:pt idx="3154">
                  <c:v>2.6573665450249999</c:v>
                </c:pt>
                <c:pt idx="3155">
                  <c:v>2.7103658995419999</c:v>
                </c:pt>
                <c:pt idx="3156">
                  <c:v>2.764299642928</c:v>
                </c:pt>
                <c:pt idx="3157">
                  <c:v>2.764299642928</c:v>
                </c:pt>
                <c:pt idx="3158">
                  <c:v>2.764299642928</c:v>
                </c:pt>
                <c:pt idx="3159">
                  <c:v>2.8168587839849999</c:v>
                </c:pt>
                <c:pt idx="3160">
                  <c:v>2.8270184932090001</c:v>
                </c:pt>
                <c:pt idx="3161">
                  <c:v>2.7958709437830001</c:v>
                </c:pt>
                <c:pt idx="3162">
                  <c:v>2.805810564453</c:v>
                </c:pt>
                <c:pt idx="3163">
                  <c:v>2.8921833362089999</c:v>
                </c:pt>
                <c:pt idx="3164">
                  <c:v>2.8921833362089999</c:v>
                </c:pt>
                <c:pt idx="3165">
                  <c:v>2.8921833362089999</c:v>
                </c:pt>
                <c:pt idx="3166">
                  <c:v>2.852514665448</c:v>
                </c:pt>
                <c:pt idx="3167">
                  <c:v>2.8421635408879999</c:v>
                </c:pt>
                <c:pt idx="3168">
                  <c:v>2.914535795615</c:v>
                </c:pt>
                <c:pt idx="3169">
                  <c:v>2.880531696227</c:v>
                </c:pt>
                <c:pt idx="3170">
                  <c:v>2.8883519341809998</c:v>
                </c:pt>
                <c:pt idx="3171">
                  <c:v>2.8883519341809998</c:v>
                </c:pt>
                <c:pt idx="3172">
                  <c:v>2.8883519341809998</c:v>
                </c:pt>
                <c:pt idx="3173">
                  <c:v>2.8491856541949998</c:v>
                </c:pt>
                <c:pt idx="3174">
                  <c:v>2.7998611582059998</c:v>
                </c:pt>
                <c:pt idx="3175">
                  <c:v>2.8182729822899999</c:v>
                </c:pt>
                <c:pt idx="3176">
                  <c:v>2.7448485260059998</c:v>
                </c:pt>
                <c:pt idx="3177">
                  <c:v>2.7359181315300001</c:v>
                </c:pt>
                <c:pt idx="3178">
                  <c:v>2.7359181315300001</c:v>
                </c:pt>
                <c:pt idx="3179">
                  <c:v>2.7359181315300001</c:v>
                </c:pt>
                <c:pt idx="3180">
                  <c:v>2.7628773829700002</c:v>
                </c:pt>
                <c:pt idx="3181">
                  <c:v>3.0054229424319998</c:v>
                </c:pt>
                <c:pt idx="3182">
                  <c:v>3.1900425880009999</c:v>
                </c:pt>
                <c:pt idx="3183">
                  <c:v>3.2437237604270002</c:v>
                </c:pt>
                <c:pt idx="3184">
                  <c:v>3.2107061060289999</c:v>
                </c:pt>
                <c:pt idx="3185">
                  <c:v>3.2107061060289999</c:v>
                </c:pt>
                <c:pt idx="3186">
                  <c:v>3.2107061060289999</c:v>
                </c:pt>
                <c:pt idx="3187">
                  <c:v>3.1922672736809998</c:v>
                </c:pt>
                <c:pt idx="3188">
                  <c:v>3.1310124752099999</c:v>
                </c:pt>
                <c:pt idx="3189">
                  <c:v>3.1669773941539998</c:v>
                </c:pt>
                <c:pt idx="3190">
                  <c:v>3.180152116336</c:v>
                </c:pt>
                <c:pt idx="3191">
                  <c:v>3.1687972647530001</c:v>
                </c:pt>
                <c:pt idx="3192">
                  <c:v>3.1687972647530001</c:v>
                </c:pt>
                <c:pt idx="3193">
                  <c:v>3.1687972647530001</c:v>
                </c:pt>
                <c:pt idx="3194">
                  <c:v>3.1771397944349999</c:v>
                </c:pt>
                <c:pt idx="3195">
                  <c:v>3.2470024810660001</c:v>
                </c:pt>
                <c:pt idx="3196">
                  <c:v>3.3053911372729998</c:v>
                </c:pt>
                <c:pt idx="3197">
                  <c:v>3.3053911372729998</c:v>
                </c:pt>
                <c:pt idx="3198">
                  <c:v>3.3053911372729998</c:v>
                </c:pt>
                <c:pt idx="3199">
                  <c:v>3.3053911372729998</c:v>
                </c:pt>
                <c:pt idx="3200">
                  <c:v>3.3053911372729998</c:v>
                </c:pt>
                <c:pt idx="3201">
                  <c:v>3.2591178370259999</c:v>
                </c:pt>
                <c:pt idx="3202">
                  <c:v>3.2071191598820001</c:v>
                </c:pt>
                <c:pt idx="3203">
                  <c:v>3.188233410264</c:v>
                </c:pt>
                <c:pt idx="3204">
                  <c:v>3.1399202358189999</c:v>
                </c:pt>
                <c:pt idx="3205">
                  <c:v>3.1783810189569999</c:v>
                </c:pt>
                <c:pt idx="3206">
                  <c:v>3.1783810189569999</c:v>
                </c:pt>
                <c:pt idx="3207">
                  <c:v>3.1783810189569999</c:v>
                </c:pt>
                <c:pt idx="3208">
                  <c:v>3.1392510916709999</c:v>
                </c:pt>
                <c:pt idx="3209">
                  <c:v>3.177313982207</c:v>
                </c:pt>
                <c:pt idx="3210">
                  <c:v>3.2007065695280001</c:v>
                </c:pt>
                <c:pt idx="3211">
                  <c:v>3.2007065695280001</c:v>
                </c:pt>
                <c:pt idx="3212">
                  <c:v>3.2007065695280001</c:v>
                </c:pt>
                <c:pt idx="3213">
                  <c:v>3.2007065695280001</c:v>
                </c:pt>
                <c:pt idx="3214">
                  <c:v>3.2007065695280001</c:v>
                </c:pt>
                <c:pt idx="3215">
                  <c:v>3.0903833083399999</c:v>
                </c:pt>
                <c:pt idx="3216">
                  <c:v>3.065886100098</c:v>
                </c:pt>
                <c:pt idx="3217">
                  <c:v>3.014242274336</c:v>
                </c:pt>
                <c:pt idx="3218">
                  <c:v>3.014242274336</c:v>
                </c:pt>
                <c:pt idx="3219">
                  <c:v>3.014242274336</c:v>
                </c:pt>
                <c:pt idx="3220">
                  <c:v>3.014242274336</c:v>
                </c:pt>
                <c:pt idx="3221">
                  <c:v>3.014242274336</c:v>
                </c:pt>
                <c:pt idx="3222">
                  <c:v>2.7876738757289998</c:v>
                </c:pt>
                <c:pt idx="3223">
                  <c:v>2.7344744108099999</c:v>
                </c:pt>
                <c:pt idx="3224">
                  <c:v>2.7247346430800001</c:v>
                </c:pt>
                <c:pt idx="3225">
                  <c:v>2.6476653518619999</c:v>
                </c:pt>
                <c:pt idx="3226">
                  <c:v>2.650794184595</c:v>
                </c:pt>
                <c:pt idx="3227">
                  <c:v>2.650794184595</c:v>
                </c:pt>
                <c:pt idx="3228">
                  <c:v>2.650794184595</c:v>
                </c:pt>
                <c:pt idx="3229">
                  <c:v>2.5952455407919999</c:v>
                </c:pt>
                <c:pt idx="3230">
                  <c:v>2.5035677143480002</c:v>
                </c:pt>
                <c:pt idx="3231">
                  <c:v>2.5389136631640001</c:v>
                </c:pt>
                <c:pt idx="3232">
                  <c:v>2.6083497502889998</c:v>
                </c:pt>
                <c:pt idx="3233">
                  <c:v>2.5734359033429999</c:v>
                </c:pt>
                <c:pt idx="3234">
                  <c:v>2.5734359033429999</c:v>
                </c:pt>
                <c:pt idx="3235">
                  <c:v>2.5734359033429999</c:v>
                </c:pt>
                <c:pt idx="3236">
                  <c:v>2.4941374522139999</c:v>
                </c:pt>
                <c:pt idx="3237">
                  <c:v>2.4904038969519999</c:v>
                </c:pt>
                <c:pt idx="3238">
                  <c:v>2.5124045752669999</c:v>
                </c:pt>
                <c:pt idx="3239">
                  <c:v>2.428109056706</c:v>
                </c:pt>
                <c:pt idx="3240">
                  <c:v>2.476293859304</c:v>
                </c:pt>
                <c:pt idx="3241">
                  <c:v>2.476293859304</c:v>
                </c:pt>
                <c:pt idx="3242">
                  <c:v>2.476293859304</c:v>
                </c:pt>
                <c:pt idx="3243">
                  <c:v>2.6169619990580002</c:v>
                </c:pt>
                <c:pt idx="3244">
                  <c:v>2.5677049330549999</c:v>
                </c:pt>
                <c:pt idx="3245">
                  <c:v>2.5446724121759998</c:v>
                </c:pt>
                <c:pt idx="3246">
                  <c:v>2.5775515054449998</c:v>
                </c:pt>
                <c:pt idx="3247">
                  <c:v>2.5735763046839999</c:v>
                </c:pt>
                <c:pt idx="3248">
                  <c:v>2.5735763046839999</c:v>
                </c:pt>
                <c:pt idx="3249">
                  <c:v>2.5735763046839999</c:v>
                </c:pt>
                <c:pt idx="3250">
                  <c:v>2.5829024612840001</c:v>
                </c:pt>
                <c:pt idx="3251">
                  <c:v>2.4871560166469999</c:v>
                </c:pt>
                <c:pt idx="3252">
                  <c:v>2.419512376318</c:v>
                </c:pt>
                <c:pt idx="3253">
                  <c:v>2.3987304976889998</c:v>
                </c:pt>
                <c:pt idx="3254">
                  <c:v>2.4380837920929999</c:v>
                </c:pt>
                <c:pt idx="3255">
                  <c:v>2.4380837920929999</c:v>
                </c:pt>
                <c:pt idx="3256">
                  <c:v>2.4380837920929999</c:v>
                </c:pt>
                <c:pt idx="3257">
                  <c:v>2.4398750990120002</c:v>
                </c:pt>
                <c:pt idx="3258">
                  <c:v>2.441039593518</c:v>
                </c:pt>
                <c:pt idx="3259">
                  <c:v>2.4540089579290001</c:v>
                </c:pt>
                <c:pt idx="3260">
                  <c:v>2.464547790398</c:v>
                </c:pt>
                <c:pt idx="3261">
                  <c:v>2.4456640142800001</c:v>
                </c:pt>
                <c:pt idx="3262">
                  <c:v>2.4456640142800001</c:v>
                </c:pt>
                <c:pt idx="3263">
                  <c:v>2.4456640142800001</c:v>
                </c:pt>
                <c:pt idx="3264">
                  <c:v>2.4105627872620001</c:v>
                </c:pt>
                <c:pt idx="3265">
                  <c:v>2.4093689456499998</c:v>
                </c:pt>
                <c:pt idx="3266">
                  <c:v>2.3810118935109998</c:v>
                </c:pt>
                <c:pt idx="3267">
                  <c:v>2.460061282716</c:v>
                </c:pt>
                <c:pt idx="3268">
                  <c:v>2.4739528025770001</c:v>
                </c:pt>
                <c:pt idx="3269">
                  <c:v>2.4739528025770001</c:v>
                </c:pt>
                <c:pt idx="3270">
                  <c:v>2.4739528025770001</c:v>
                </c:pt>
                <c:pt idx="3271">
                  <c:v>2.4604745832080002</c:v>
                </c:pt>
                <c:pt idx="3272">
                  <c:v>2.6565949446329999</c:v>
                </c:pt>
                <c:pt idx="3273">
                  <c:v>2.5180033340549999</c:v>
                </c:pt>
                <c:pt idx="3274">
                  <c:v>2.5006159458680002</c:v>
                </c:pt>
                <c:pt idx="3275">
                  <c:v>2.5296414523580002</c:v>
                </c:pt>
                <c:pt idx="3276">
                  <c:v>2.5296414523580002</c:v>
                </c:pt>
                <c:pt idx="3277">
                  <c:v>2.5296414523580002</c:v>
                </c:pt>
                <c:pt idx="3278">
                  <c:v>2.5007917879570001</c:v>
                </c:pt>
                <c:pt idx="3279">
                  <c:v>2.471785606439</c:v>
                </c:pt>
                <c:pt idx="3280">
                  <c:v>2.4111750854529999</c:v>
                </c:pt>
                <c:pt idx="3281">
                  <c:v>2.3423522118700002</c:v>
                </c:pt>
                <c:pt idx="3282">
                  <c:v>2.3082992986450002</c:v>
                </c:pt>
                <c:pt idx="3283">
                  <c:v>2.3082992986450002</c:v>
                </c:pt>
                <c:pt idx="3284">
                  <c:v>2.3082992986450002</c:v>
                </c:pt>
                <c:pt idx="3285">
                  <c:v>2.2322779576929999</c:v>
                </c:pt>
                <c:pt idx="3286">
                  <c:v>2.2003376997739998</c:v>
                </c:pt>
                <c:pt idx="3287">
                  <c:v>2.1561511362279999</c:v>
                </c:pt>
                <c:pt idx="3288">
                  <c:v>2.1863123944209999</c:v>
                </c:pt>
                <c:pt idx="3289">
                  <c:v>2.2572982314429999</c:v>
                </c:pt>
                <c:pt idx="3290">
                  <c:v>2.2572982314429999</c:v>
                </c:pt>
                <c:pt idx="3291">
                  <c:v>2.2572982314429999</c:v>
                </c:pt>
                <c:pt idx="3292">
                  <c:v>2.1766914181589998</c:v>
                </c:pt>
                <c:pt idx="3293">
                  <c:v>2.1891483371149998</c:v>
                </c:pt>
                <c:pt idx="3294">
                  <c:v>2.149311640763</c:v>
                </c:pt>
                <c:pt idx="3295">
                  <c:v>2.1361631469039999</c:v>
                </c:pt>
                <c:pt idx="3296">
                  <c:v>2.0843451067090002</c:v>
                </c:pt>
                <c:pt idx="3297">
                  <c:v>2.0843451067090002</c:v>
                </c:pt>
                <c:pt idx="3298">
                  <c:v>2.0843451067090002</c:v>
                </c:pt>
                <c:pt idx="3299">
                  <c:v>2.0897243120760001</c:v>
                </c:pt>
                <c:pt idx="3300">
                  <c:v>2.1132499730349998</c:v>
                </c:pt>
                <c:pt idx="3301">
                  <c:v>2.105163633703</c:v>
                </c:pt>
                <c:pt idx="3302">
                  <c:v>2.0617987439059999</c:v>
                </c:pt>
                <c:pt idx="3303">
                  <c:v>2.1653150161869998</c:v>
                </c:pt>
                <c:pt idx="3304">
                  <c:v>2.1653150161869998</c:v>
                </c:pt>
                <c:pt idx="3305">
                  <c:v>2.1653150161869998</c:v>
                </c:pt>
                <c:pt idx="3306">
                  <c:v>2.1292355184799998</c:v>
                </c:pt>
                <c:pt idx="3307">
                  <c:v>2.016036081867</c:v>
                </c:pt>
                <c:pt idx="3308">
                  <c:v>1.971986990634</c:v>
                </c:pt>
                <c:pt idx="3309">
                  <c:v>2.0150795831099999</c:v>
                </c:pt>
                <c:pt idx="3310">
                  <c:v>2.0328776108</c:v>
                </c:pt>
                <c:pt idx="3311">
                  <c:v>2.0328776108</c:v>
                </c:pt>
                <c:pt idx="3312">
                  <c:v>2.0328776108</c:v>
                </c:pt>
                <c:pt idx="3313">
                  <c:v>1.9949723826079999</c:v>
                </c:pt>
                <c:pt idx="3314">
                  <c:v>1.979453800041</c:v>
                </c:pt>
                <c:pt idx="3315">
                  <c:v>2.0238847694829998</c:v>
                </c:pt>
                <c:pt idx="3316">
                  <c:v>2.014158982713</c:v>
                </c:pt>
                <c:pt idx="3317">
                  <c:v>1.9945297741320001</c:v>
                </c:pt>
                <c:pt idx="3318">
                  <c:v>1.9945297741320001</c:v>
                </c:pt>
                <c:pt idx="3319">
                  <c:v>1.9945297741320001</c:v>
                </c:pt>
                <c:pt idx="3320">
                  <c:v>1.95686054457</c:v>
                </c:pt>
                <c:pt idx="3321">
                  <c:v>1.9567610881849999</c:v>
                </c:pt>
                <c:pt idx="3322">
                  <c:v>1.9902923727149999</c:v>
                </c:pt>
                <c:pt idx="3323">
                  <c:v>1.9648206746100001</c:v>
                </c:pt>
                <c:pt idx="3324">
                  <c:v>1.8941862525769999</c:v>
                </c:pt>
                <c:pt idx="3325">
                  <c:v>1.8941862525769999</c:v>
                </c:pt>
                <c:pt idx="3326">
                  <c:v>1.8941862525769999</c:v>
                </c:pt>
                <c:pt idx="3327">
                  <c:v>1.852886500421</c:v>
                </c:pt>
                <c:pt idx="3328">
                  <c:v>1.9711674625569999</c:v>
                </c:pt>
                <c:pt idx="3329">
                  <c:v>1.9484476691699999</c:v>
                </c:pt>
                <c:pt idx="3330">
                  <c:v>1.956909326089</c:v>
                </c:pt>
                <c:pt idx="3331">
                  <c:v>1.899771720141</c:v>
                </c:pt>
                <c:pt idx="3332">
                  <c:v>1.899771720141</c:v>
                </c:pt>
                <c:pt idx="3333">
                  <c:v>1.899771720141</c:v>
                </c:pt>
                <c:pt idx="3334">
                  <c:v>1.9420349783649999</c:v>
                </c:pt>
                <c:pt idx="3335">
                  <c:v>2.1538071155690002</c:v>
                </c:pt>
                <c:pt idx="3336">
                  <c:v>2.1296646146359999</c:v>
                </c:pt>
                <c:pt idx="3337">
                  <c:v>2.0943091941179999</c:v>
                </c:pt>
                <c:pt idx="3338">
                  <c:v>2.090505922023</c:v>
                </c:pt>
                <c:pt idx="3339">
                  <c:v>2.090505922023</c:v>
                </c:pt>
                <c:pt idx="3340">
                  <c:v>2.090505922023</c:v>
                </c:pt>
                <c:pt idx="3341">
                  <c:v>2.1001712670970001</c:v>
                </c:pt>
                <c:pt idx="3342">
                  <c:v>2.123273115245</c:v>
                </c:pt>
                <c:pt idx="3343">
                  <c:v>2.0970278125649999</c:v>
                </c:pt>
                <c:pt idx="3344">
                  <c:v>2.1047377127720002</c:v>
                </c:pt>
                <c:pt idx="3345">
                  <c:v>2.0846986196550001</c:v>
                </c:pt>
                <c:pt idx="3346">
                  <c:v>2.0846986196550001</c:v>
                </c:pt>
                <c:pt idx="3347">
                  <c:v>2.0846986196550001</c:v>
                </c:pt>
                <c:pt idx="3348">
                  <c:v>2.1091407752400002</c:v>
                </c:pt>
                <c:pt idx="3349">
                  <c:v>2.1219332428270001</c:v>
                </c:pt>
                <c:pt idx="3350">
                  <c:v>2.033667942109</c:v>
                </c:pt>
                <c:pt idx="3351">
                  <c:v>1.9417332320709999</c:v>
                </c:pt>
                <c:pt idx="3352">
                  <c:v>1.993332783319</c:v>
                </c:pt>
                <c:pt idx="3353">
                  <c:v>1.993332783319</c:v>
                </c:pt>
                <c:pt idx="3354">
                  <c:v>1.993332783319</c:v>
                </c:pt>
                <c:pt idx="3355">
                  <c:v>1.9802578671290001</c:v>
                </c:pt>
                <c:pt idx="3356">
                  <c:v>1.9372932046569999</c:v>
                </c:pt>
                <c:pt idx="3357">
                  <c:v>1.9249227438109999</c:v>
                </c:pt>
                <c:pt idx="3358">
                  <c:v>1.882434861843</c:v>
                </c:pt>
                <c:pt idx="3359">
                  <c:v>1.886698939</c:v>
                </c:pt>
                <c:pt idx="3360">
                  <c:v>1.886698939</c:v>
                </c:pt>
                <c:pt idx="3361">
                  <c:v>1.886698939</c:v>
                </c:pt>
                <c:pt idx="3362">
                  <c:v>2.013393158994</c:v>
                </c:pt>
                <c:pt idx="3363">
                  <c:v>1.9501122116959999</c:v>
                </c:pt>
                <c:pt idx="3364">
                  <c:v>2.023808562923</c:v>
                </c:pt>
                <c:pt idx="3365">
                  <c:v>2.0020670855609999</c:v>
                </c:pt>
                <c:pt idx="3366">
                  <c:v>2.0469625234589999</c:v>
                </c:pt>
                <c:pt idx="3367">
                  <c:v>2.0469625234589999</c:v>
                </c:pt>
                <c:pt idx="3368">
                  <c:v>2.0469625234589999</c:v>
                </c:pt>
                <c:pt idx="3369">
                  <c:v>2.042339930557</c:v>
                </c:pt>
                <c:pt idx="3370">
                  <c:v>2.0383933415929998</c:v>
                </c:pt>
                <c:pt idx="3371">
                  <c:v>2.0412340650359999</c:v>
                </c:pt>
                <c:pt idx="3372">
                  <c:v>2.0425674295389999</c:v>
                </c:pt>
                <c:pt idx="3373">
                  <c:v>1.9219116523299999</c:v>
                </c:pt>
                <c:pt idx="3374">
                  <c:v>1.9219116523299999</c:v>
                </c:pt>
                <c:pt idx="3375">
                  <c:v>1.9219116523299999</c:v>
                </c:pt>
                <c:pt idx="3376">
                  <c:v>1.8379736978929999</c:v>
                </c:pt>
                <c:pt idx="3377">
                  <c:v>1.8751694152980001</c:v>
                </c:pt>
                <c:pt idx="3378">
                  <c:v>1.8584681917870001</c:v>
                </c:pt>
                <c:pt idx="3379">
                  <c:v>1.802437909937</c:v>
                </c:pt>
                <c:pt idx="3380">
                  <c:v>1.7713508553620001</c:v>
                </c:pt>
                <c:pt idx="3381">
                  <c:v>1.7713508553620001</c:v>
                </c:pt>
                <c:pt idx="3382">
                  <c:v>1.7713508553620001</c:v>
                </c:pt>
                <c:pt idx="3383">
                  <c:v>1.7491637524029999</c:v>
                </c:pt>
                <c:pt idx="3384">
                  <c:v>1.612374965299</c:v>
                </c:pt>
                <c:pt idx="3385">
                  <c:v>1.60903492237</c:v>
                </c:pt>
                <c:pt idx="3386">
                  <c:v>1.492814932918</c:v>
                </c:pt>
                <c:pt idx="3387">
                  <c:v>1.546095094247</c:v>
                </c:pt>
                <c:pt idx="3388">
                  <c:v>1.546095094247</c:v>
                </c:pt>
                <c:pt idx="3389">
                  <c:v>1.546095094247</c:v>
                </c:pt>
                <c:pt idx="3390">
                  <c:v>1.546095094247</c:v>
                </c:pt>
                <c:pt idx="3391">
                  <c:v>1.4734139884719999</c:v>
                </c:pt>
                <c:pt idx="3392">
                  <c:v>1.5008533112039999</c:v>
                </c:pt>
                <c:pt idx="3393">
                  <c:v>1.6648705592469999</c:v>
                </c:pt>
                <c:pt idx="3394">
                  <c:v>1.7101877384890001</c:v>
                </c:pt>
                <c:pt idx="3395">
                  <c:v>1.7101877384890001</c:v>
                </c:pt>
                <c:pt idx="3396">
                  <c:v>1.7101877384890001</c:v>
                </c:pt>
                <c:pt idx="3397">
                  <c:v>1.766584048943</c:v>
                </c:pt>
                <c:pt idx="3398">
                  <c:v>1.693319303327</c:v>
                </c:pt>
                <c:pt idx="3399">
                  <c:v>1.7764667948999999</c:v>
                </c:pt>
                <c:pt idx="3400">
                  <c:v>1.836511732672</c:v>
                </c:pt>
                <c:pt idx="3401">
                  <c:v>1.8485242585820001</c:v>
                </c:pt>
                <c:pt idx="3402">
                  <c:v>1.8485242585820001</c:v>
                </c:pt>
                <c:pt idx="3403">
                  <c:v>1.8485242585820001</c:v>
                </c:pt>
                <c:pt idx="3404">
                  <c:v>1.910341912035</c:v>
                </c:pt>
                <c:pt idx="3405">
                  <c:v>1.9053805124550001</c:v>
                </c:pt>
                <c:pt idx="3406">
                  <c:v>1.932689067109</c:v>
                </c:pt>
                <c:pt idx="3407">
                  <c:v>1.932689067109</c:v>
                </c:pt>
                <c:pt idx="3408">
                  <c:v>1.932689067109</c:v>
                </c:pt>
                <c:pt idx="3409">
                  <c:v>1.932689067109</c:v>
                </c:pt>
                <c:pt idx="3410">
                  <c:v>1.932689067109</c:v>
                </c:pt>
                <c:pt idx="3411">
                  <c:v>1.9086234266990001</c:v>
                </c:pt>
                <c:pt idx="3412">
                  <c:v>1.953494897553</c:v>
                </c:pt>
                <c:pt idx="3413">
                  <c:v>1.9031635227829999</c:v>
                </c:pt>
                <c:pt idx="3414">
                  <c:v>1.8516643828170001</c:v>
                </c:pt>
                <c:pt idx="3415">
                  <c:v>1.8053172168180001</c:v>
                </c:pt>
                <c:pt idx="3416">
                  <c:v>1.8053172168180001</c:v>
                </c:pt>
                <c:pt idx="3417">
                  <c:v>1.8053172168180001</c:v>
                </c:pt>
                <c:pt idx="3418">
                  <c:v>1.8434601588320001</c:v>
                </c:pt>
                <c:pt idx="3419">
                  <c:v>1.762116936068</c:v>
                </c:pt>
                <c:pt idx="3420">
                  <c:v>1.768729094824</c:v>
                </c:pt>
                <c:pt idx="3421">
                  <c:v>1.718909817333</c:v>
                </c:pt>
                <c:pt idx="3422">
                  <c:v>1.6895366608239999</c:v>
                </c:pt>
                <c:pt idx="3423">
                  <c:v>1.6895366608239999</c:v>
                </c:pt>
                <c:pt idx="3424">
                  <c:v>1.6895366608239999</c:v>
                </c:pt>
                <c:pt idx="3425">
                  <c:v>1.8439344893680001</c:v>
                </c:pt>
                <c:pt idx="3426">
                  <c:v>1.870621404405</c:v>
                </c:pt>
                <c:pt idx="3427">
                  <c:v>1.8885842856740001</c:v>
                </c:pt>
                <c:pt idx="3428">
                  <c:v>1.970331366338</c:v>
                </c:pt>
                <c:pt idx="3429">
                  <c:v>1.983312666562</c:v>
                </c:pt>
                <c:pt idx="3430">
                  <c:v>1.983312666562</c:v>
                </c:pt>
                <c:pt idx="3431">
                  <c:v>1.983312666562</c:v>
                </c:pt>
                <c:pt idx="3432">
                  <c:v>1.9796153811270001</c:v>
                </c:pt>
                <c:pt idx="3433">
                  <c:v>2.00502268899</c:v>
                </c:pt>
                <c:pt idx="3434">
                  <c:v>1.971942893102</c:v>
                </c:pt>
                <c:pt idx="3435">
                  <c:v>2.0005488581250002</c:v>
                </c:pt>
                <c:pt idx="3436">
                  <c:v>1.949015604338</c:v>
                </c:pt>
                <c:pt idx="3437">
                  <c:v>1.949015604338</c:v>
                </c:pt>
                <c:pt idx="3438">
                  <c:v>1.949015604338</c:v>
                </c:pt>
                <c:pt idx="3439">
                  <c:v>1.949015604338</c:v>
                </c:pt>
                <c:pt idx="3440">
                  <c:v>1.949015604338</c:v>
                </c:pt>
                <c:pt idx="3441">
                  <c:v>1.9496677629529999</c:v>
                </c:pt>
                <c:pt idx="3442">
                  <c:v>1.9588529255339999</c:v>
                </c:pt>
                <c:pt idx="3443">
                  <c:v>1.898187951371</c:v>
                </c:pt>
                <c:pt idx="3444">
                  <c:v>1.898187951371</c:v>
                </c:pt>
                <c:pt idx="3445">
                  <c:v>1.898187951371</c:v>
                </c:pt>
                <c:pt idx="3446">
                  <c:v>1.8644620268330001</c:v>
                </c:pt>
                <c:pt idx="3447">
                  <c:v>1.8447034958749999</c:v>
                </c:pt>
                <c:pt idx="3448">
                  <c:v>1.850909315722</c:v>
                </c:pt>
                <c:pt idx="3449">
                  <c:v>1.8907514241350001</c:v>
                </c:pt>
                <c:pt idx="3450">
                  <c:v>1.9696918110570001</c:v>
                </c:pt>
                <c:pt idx="3451">
                  <c:v>1.9696918110570001</c:v>
                </c:pt>
                <c:pt idx="3452">
                  <c:v>1.9696918110570001</c:v>
                </c:pt>
                <c:pt idx="3453">
                  <c:v>1.982349579176</c:v>
                </c:pt>
                <c:pt idx="3454">
                  <c:v>2.0934103517940001</c:v>
                </c:pt>
                <c:pt idx="3455">
                  <c:v>1.9998198710640001</c:v>
                </c:pt>
                <c:pt idx="3456">
                  <c:v>1.9978069959239999</c:v>
                </c:pt>
                <c:pt idx="3457">
                  <c:v>1.982168222374</c:v>
                </c:pt>
                <c:pt idx="3458">
                  <c:v>1.982168222374</c:v>
                </c:pt>
                <c:pt idx="3459">
                  <c:v>1.982168222374</c:v>
                </c:pt>
                <c:pt idx="3460">
                  <c:v>1.9363451698730001</c:v>
                </c:pt>
                <c:pt idx="3461">
                  <c:v>1.943171093346</c:v>
                </c:pt>
                <c:pt idx="3462">
                  <c:v>1.892511430219</c:v>
                </c:pt>
                <c:pt idx="3463">
                  <c:v>1.7660147919110001</c:v>
                </c:pt>
                <c:pt idx="3464">
                  <c:v>1.7002379947870001</c:v>
                </c:pt>
                <c:pt idx="3465">
                  <c:v>1.7002379947870001</c:v>
                </c:pt>
                <c:pt idx="3466">
                  <c:v>1.7002379947870001</c:v>
                </c:pt>
                <c:pt idx="3467">
                  <c:v>1.6385024806590001</c:v>
                </c:pt>
                <c:pt idx="3468">
                  <c:v>1.5639092690600001</c:v>
                </c:pt>
                <c:pt idx="3469">
                  <c:v>1.5830075641700001</c:v>
                </c:pt>
                <c:pt idx="3470">
                  <c:v>1.5574762893430001</c:v>
                </c:pt>
                <c:pt idx="3471">
                  <c:v>1.608858031547</c:v>
                </c:pt>
                <c:pt idx="3472">
                  <c:v>1.608858031547</c:v>
                </c:pt>
                <c:pt idx="3473">
                  <c:v>1.608858031547</c:v>
                </c:pt>
                <c:pt idx="3474">
                  <c:v>1.5858648168110001</c:v>
                </c:pt>
                <c:pt idx="3475">
                  <c:v>1.5561553623640001</c:v>
                </c:pt>
                <c:pt idx="3476">
                  <c:v>1.559273176557</c:v>
                </c:pt>
                <c:pt idx="3477">
                  <c:v>1.5758241104199999</c:v>
                </c:pt>
                <c:pt idx="3478">
                  <c:v>1.481945743352</c:v>
                </c:pt>
                <c:pt idx="3479">
                  <c:v>1.481945743352</c:v>
                </c:pt>
                <c:pt idx="3480">
                  <c:v>1.481945743352</c:v>
                </c:pt>
                <c:pt idx="3481">
                  <c:v>1.484314491853</c:v>
                </c:pt>
                <c:pt idx="3482">
                  <c:v>1.5330339773470001</c:v>
                </c:pt>
                <c:pt idx="3483">
                  <c:v>1.576258399574</c:v>
                </c:pt>
                <c:pt idx="3484">
                  <c:v>1.6213143053329999</c:v>
                </c:pt>
                <c:pt idx="3485">
                  <c:v>1.6597679951140001</c:v>
                </c:pt>
                <c:pt idx="3486">
                  <c:v>1.6597679951140001</c:v>
                </c:pt>
                <c:pt idx="3487">
                  <c:v>1.6597679951140001</c:v>
                </c:pt>
                <c:pt idx="3488">
                  <c:v>1.7540676699560001</c:v>
                </c:pt>
                <c:pt idx="3489">
                  <c:v>1.765327520342</c:v>
                </c:pt>
                <c:pt idx="3490">
                  <c:v>1.6806148563159999</c:v>
                </c:pt>
                <c:pt idx="3491">
                  <c:v>1.6338307077130001</c:v>
                </c:pt>
                <c:pt idx="3492">
                  <c:v>1.672071491861</c:v>
                </c:pt>
                <c:pt idx="3493">
                  <c:v>1.672071491861</c:v>
                </c:pt>
                <c:pt idx="3494">
                  <c:v>1.672071491861</c:v>
                </c:pt>
                <c:pt idx="3495">
                  <c:v>1.6798525691970001</c:v>
                </c:pt>
                <c:pt idx="3496">
                  <c:v>1.6552762906139999</c:v>
                </c:pt>
                <c:pt idx="3497">
                  <c:v>1.665870291969</c:v>
                </c:pt>
                <c:pt idx="3498">
                  <c:v>1.7080183172250001</c:v>
                </c:pt>
                <c:pt idx="3499">
                  <c:v>1.6808409634529999</c:v>
                </c:pt>
                <c:pt idx="3500">
                  <c:v>1.6808409634529999</c:v>
                </c:pt>
                <c:pt idx="3501">
                  <c:v>1.6808409634529999</c:v>
                </c:pt>
                <c:pt idx="3502">
                  <c:v>1.6808409634529999</c:v>
                </c:pt>
                <c:pt idx="3503">
                  <c:v>1.6236882035239999</c:v>
                </c:pt>
                <c:pt idx="3504">
                  <c:v>1.5726528937969999</c:v>
                </c:pt>
                <c:pt idx="3505">
                  <c:v>1.5527453901179999</c:v>
                </c:pt>
                <c:pt idx="3506">
                  <c:v>1.4974154756519999</c:v>
                </c:pt>
                <c:pt idx="3507">
                  <c:v>1.4974154756519999</c:v>
                </c:pt>
                <c:pt idx="3508">
                  <c:v>1.4974154756519999</c:v>
                </c:pt>
                <c:pt idx="3509">
                  <c:v>1.4644057575639999</c:v>
                </c:pt>
                <c:pt idx="3510">
                  <c:v>1.476658495238</c:v>
                </c:pt>
                <c:pt idx="3511">
                  <c:v>1.4507975136010001</c:v>
                </c:pt>
                <c:pt idx="3512">
                  <c:v>1.4322893276890001</c:v>
                </c:pt>
                <c:pt idx="3513">
                  <c:v>1.4010838557259999</c:v>
                </c:pt>
                <c:pt idx="3514">
                  <c:v>1.4010838557259999</c:v>
                </c:pt>
                <c:pt idx="3515">
                  <c:v>1.4010838557259999</c:v>
                </c:pt>
                <c:pt idx="3516">
                  <c:v>1.5363906642659999</c:v>
                </c:pt>
                <c:pt idx="3517">
                  <c:v>1.5746261528509999</c:v>
                </c:pt>
                <c:pt idx="3518">
                  <c:v>1.5201235523100001</c:v>
                </c:pt>
                <c:pt idx="3519">
                  <c:v>1.5290052172049999</c:v>
                </c:pt>
                <c:pt idx="3520">
                  <c:v>1.5957122309859999</c:v>
                </c:pt>
                <c:pt idx="3521">
                  <c:v>1.5957122309859999</c:v>
                </c:pt>
                <c:pt idx="3522">
                  <c:v>1.5957122309859999</c:v>
                </c:pt>
                <c:pt idx="3523">
                  <c:v>1.6037563038630001</c:v>
                </c:pt>
                <c:pt idx="3524">
                  <c:v>1.674277378857</c:v>
                </c:pt>
                <c:pt idx="3525">
                  <c:v>1.6901165279349999</c:v>
                </c:pt>
                <c:pt idx="3526">
                  <c:v>1.5886377121740001</c:v>
                </c:pt>
                <c:pt idx="3527">
                  <c:v>1.621003324998</c:v>
                </c:pt>
                <c:pt idx="3528">
                  <c:v>1.621003324998</c:v>
                </c:pt>
                <c:pt idx="3529">
                  <c:v>1.621003324998</c:v>
                </c:pt>
                <c:pt idx="3530">
                  <c:v>1.6172415887530001</c:v>
                </c:pt>
                <c:pt idx="3531">
                  <c:v>1.6266976911890001</c:v>
                </c:pt>
                <c:pt idx="3532">
                  <c:v>1.7360621726379999</c:v>
                </c:pt>
                <c:pt idx="3533">
                  <c:v>1.7478651513279999</c:v>
                </c:pt>
                <c:pt idx="3534">
                  <c:v>1.799122652801</c:v>
                </c:pt>
                <c:pt idx="3535">
                  <c:v>1.799122652801</c:v>
                </c:pt>
                <c:pt idx="3536">
                  <c:v>1.799122652801</c:v>
                </c:pt>
                <c:pt idx="3537">
                  <c:v>1.6886952942090001</c:v>
                </c:pt>
                <c:pt idx="3538">
                  <c:v>1.7329840647020001</c:v>
                </c:pt>
                <c:pt idx="3539">
                  <c:v>1.7348166436879999</c:v>
                </c:pt>
                <c:pt idx="3540">
                  <c:v>1.793410991387</c:v>
                </c:pt>
                <c:pt idx="3541">
                  <c:v>1.7349726530509999</c:v>
                </c:pt>
                <c:pt idx="3542">
                  <c:v>1.7349726530509999</c:v>
                </c:pt>
                <c:pt idx="3543">
                  <c:v>1.7349726530509999</c:v>
                </c:pt>
                <c:pt idx="3544">
                  <c:v>1.709992579636</c:v>
                </c:pt>
                <c:pt idx="3545">
                  <c:v>1.7063507134960001</c:v>
                </c:pt>
                <c:pt idx="3546">
                  <c:v>1.89434250008</c:v>
                </c:pt>
                <c:pt idx="3547">
                  <c:v>1.9211653838110001</c:v>
                </c:pt>
                <c:pt idx="3548">
                  <c:v>1.9667927433279999</c:v>
                </c:pt>
                <c:pt idx="3549">
                  <c:v>1.9667927433279999</c:v>
                </c:pt>
                <c:pt idx="3550">
                  <c:v>1.9667927433279999</c:v>
                </c:pt>
                <c:pt idx="3551">
                  <c:v>2.0394185575639998</c:v>
                </c:pt>
                <c:pt idx="3552">
                  <c:v>2.0394185575639998</c:v>
                </c:pt>
                <c:pt idx="3553">
                  <c:v>2.0394185575639998</c:v>
                </c:pt>
                <c:pt idx="3554">
                  <c:v>2.0394185575639998</c:v>
                </c:pt>
                <c:pt idx="3555">
                  <c:v>2.068218330808</c:v>
                </c:pt>
                <c:pt idx="3556">
                  <c:v>2.068218330808</c:v>
                </c:pt>
                <c:pt idx="3557">
                  <c:v>2.068218330808</c:v>
                </c:pt>
                <c:pt idx="3558">
                  <c:v>2.112439218095</c:v>
                </c:pt>
                <c:pt idx="3559">
                  <c:v>2.0434798487379999</c:v>
                </c:pt>
                <c:pt idx="3560">
                  <c:v>1.919059632607</c:v>
                </c:pt>
                <c:pt idx="3561">
                  <c:v>1.919059632607</c:v>
                </c:pt>
                <c:pt idx="3562">
                  <c:v>1.919059632607</c:v>
                </c:pt>
                <c:pt idx="3563">
                  <c:v>1.919059632607</c:v>
                </c:pt>
                <c:pt idx="3564">
                  <c:v>1.919059632607</c:v>
                </c:pt>
                <c:pt idx="3565">
                  <c:v>1.8657903771919999</c:v>
                </c:pt>
                <c:pt idx="3566">
                  <c:v>1.8657903771919999</c:v>
                </c:pt>
                <c:pt idx="3567">
                  <c:v>1.8657903771919999</c:v>
                </c:pt>
                <c:pt idx="3568">
                  <c:v>1.79237250877</c:v>
                </c:pt>
                <c:pt idx="3569">
                  <c:v>1.7182760719529999</c:v>
                </c:pt>
                <c:pt idx="3570">
                  <c:v>1.7182760719529999</c:v>
                </c:pt>
                <c:pt idx="3571">
                  <c:v>1.7182760719529999</c:v>
                </c:pt>
                <c:pt idx="3572">
                  <c:v>1.665882992582</c:v>
                </c:pt>
                <c:pt idx="3573">
                  <c:v>1.665882992582</c:v>
                </c:pt>
                <c:pt idx="3574">
                  <c:v>1.665882992582</c:v>
                </c:pt>
                <c:pt idx="3575">
                  <c:v>1.6180330769569999</c:v>
                </c:pt>
                <c:pt idx="3576">
                  <c:v>1.627102448109</c:v>
                </c:pt>
                <c:pt idx="3577">
                  <c:v>1.627102448109</c:v>
                </c:pt>
                <c:pt idx="3578">
                  <c:v>1.627102448109</c:v>
                </c:pt>
                <c:pt idx="3579">
                  <c:v>1.524938655031</c:v>
                </c:pt>
                <c:pt idx="3580">
                  <c:v>1.6652929003070001</c:v>
                </c:pt>
                <c:pt idx="3581">
                  <c:v>1.645499615004</c:v>
                </c:pt>
                <c:pt idx="3582">
                  <c:v>1.6593426680400001</c:v>
                </c:pt>
                <c:pt idx="3583">
                  <c:v>1.6544695269330001</c:v>
                </c:pt>
                <c:pt idx="3584">
                  <c:v>1.6544695269330001</c:v>
                </c:pt>
                <c:pt idx="3585">
                  <c:v>1.6544695269330001</c:v>
                </c:pt>
                <c:pt idx="3586">
                  <c:v>1.611489196383</c:v>
                </c:pt>
                <c:pt idx="3587">
                  <c:v>1.6163953685729999</c:v>
                </c:pt>
                <c:pt idx="3588">
                  <c:v>1.589365687243</c:v>
                </c:pt>
                <c:pt idx="3589">
                  <c:v>1.5799662216499999</c:v>
                </c:pt>
                <c:pt idx="3590">
                  <c:v>1.6135158744810001</c:v>
                </c:pt>
                <c:pt idx="3591">
                  <c:v>1.6135158744810001</c:v>
                </c:pt>
                <c:pt idx="3592">
                  <c:v>1.6135158744810001</c:v>
                </c:pt>
                <c:pt idx="3593">
                  <c:v>1.684244151608</c:v>
                </c:pt>
                <c:pt idx="3594">
                  <c:v>1.686356541483</c:v>
                </c:pt>
                <c:pt idx="3595">
                  <c:v>1.6832293324780001</c:v>
                </c:pt>
                <c:pt idx="3596">
                  <c:v>1.6177520940779999</c:v>
                </c:pt>
                <c:pt idx="3597">
                  <c:v>1.6106417678830001</c:v>
                </c:pt>
                <c:pt idx="3598">
                  <c:v>1.6106417678830001</c:v>
                </c:pt>
                <c:pt idx="3599">
                  <c:v>1.6106417678830001</c:v>
                </c:pt>
                <c:pt idx="3600">
                  <c:v>1.583084769821</c:v>
                </c:pt>
                <c:pt idx="3601">
                  <c:v>1.5748123243650001</c:v>
                </c:pt>
                <c:pt idx="3602">
                  <c:v>1.5385538106150001</c:v>
                </c:pt>
                <c:pt idx="3603">
                  <c:v>1.5212559617850001</c:v>
                </c:pt>
                <c:pt idx="3604">
                  <c:v>1.45826861579</c:v>
                </c:pt>
                <c:pt idx="3605">
                  <c:v>1.45826861579</c:v>
                </c:pt>
                <c:pt idx="3606">
                  <c:v>1.45826861579</c:v>
                </c:pt>
                <c:pt idx="3607">
                  <c:v>1.531084185069</c:v>
                </c:pt>
                <c:pt idx="3608">
                  <c:v>1.562832144241</c:v>
                </c:pt>
                <c:pt idx="3609">
                  <c:v>1.5909633860129999</c:v>
                </c:pt>
                <c:pt idx="3610">
                  <c:v>1.6311413859020001</c:v>
                </c:pt>
                <c:pt idx="3611">
                  <c:v>1.6262888431060001</c:v>
                </c:pt>
                <c:pt idx="3612">
                  <c:v>1.6262888431060001</c:v>
                </c:pt>
                <c:pt idx="3613">
                  <c:v>1.6262888431060001</c:v>
                </c:pt>
                <c:pt idx="3614">
                  <c:v>1.585852906917</c:v>
                </c:pt>
                <c:pt idx="3615">
                  <c:v>1.5944253580050001</c:v>
                </c:pt>
                <c:pt idx="3616">
                  <c:v>1.604241680738</c:v>
                </c:pt>
                <c:pt idx="3617">
                  <c:v>1.551389306046</c:v>
                </c:pt>
                <c:pt idx="3618">
                  <c:v>1.542168159159</c:v>
                </c:pt>
                <c:pt idx="3619">
                  <c:v>1.542168159159</c:v>
                </c:pt>
                <c:pt idx="3620">
                  <c:v>1.542168159159</c:v>
                </c:pt>
                <c:pt idx="3621">
                  <c:v>1.5655249228699999</c:v>
                </c:pt>
                <c:pt idx="3622">
                  <c:v>1.5171722899719999</c:v>
                </c:pt>
                <c:pt idx="3623">
                  <c:v>1.4868086884339999</c:v>
                </c:pt>
                <c:pt idx="3624">
                  <c:v>1.4624367594679999</c:v>
                </c:pt>
                <c:pt idx="3625">
                  <c:v>1.4670217117290001</c:v>
                </c:pt>
                <c:pt idx="3626">
                  <c:v>1.4670217117290001</c:v>
                </c:pt>
                <c:pt idx="3627">
                  <c:v>1.4670217117290001</c:v>
                </c:pt>
                <c:pt idx="3628">
                  <c:v>1.4857006228659999</c:v>
                </c:pt>
                <c:pt idx="3629">
                  <c:v>1.477880854336</c:v>
                </c:pt>
                <c:pt idx="3630">
                  <c:v>1.4596294932010001</c:v>
                </c:pt>
                <c:pt idx="3631">
                  <c:v>1.4548096738559999</c:v>
                </c:pt>
                <c:pt idx="3632">
                  <c:v>1.4378016213839999</c:v>
                </c:pt>
                <c:pt idx="3633">
                  <c:v>1.4378016213839999</c:v>
                </c:pt>
                <c:pt idx="3634">
                  <c:v>1.4378016213839999</c:v>
                </c:pt>
                <c:pt idx="3635">
                  <c:v>1.453076206435</c:v>
                </c:pt>
                <c:pt idx="3636">
                  <c:v>1.381771507231</c:v>
                </c:pt>
                <c:pt idx="3637">
                  <c:v>1.4096210581690001</c:v>
                </c:pt>
                <c:pt idx="3638">
                  <c:v>1.3791483778139999</c:v>
                </c:pt>
                <c:pt idx="3639">
                  <c:v>1.349934986844</c:v>
                </c:pt>
                <c:pt idx="3640">
                  <c:v>1.349934986844</c:v>
                </c:pt>
                <c:pt idx="3641">
                  <c:v>1.349934986844</c:v>
                </c:pt>
                <c:pt idx="3642">
                  <c:v>1.3299819847359999</c:v>
                </c:pt>
                <c:pt idx="3643">
                  <c:v>1.35775160241</c:v>
                </c:pt>
                <c:pt idx="3644">
                  <c:v>1.414674003977</c:v>
                </c:pt>
                <c:pt idx="3645">
                  <c:v>1.443510797696</c:v>
                </c:pt>
                <c:pt idx="3646">
                  <c:v>1.4280359648300001</c:v>
                </c:pt>
                <c:pt idx="3647">
                  <c:v>1.4280359648300001</c:v>
                </c:pt>
                <c:pt idx="3648">
                  <c:v>1.4280359648300001</c:v>
                </c:pt>
                <c:pt idx="3649">
                  <c:v>1.445674435318</c:v>
                </c:pt>
                <c:pt idx="3650">
                  <c:v>1.4780450958019999</c:v>
                </c:pt>
                <c:pt idx="3651">
                  <c:v>1.4585271466430001</c:v>
                </c:pt>
                <c:pt idx="3652">
                  <c:v>1.42523418967</c:v>
                </c:pt>
                <c:pt idx="3653">
                  <c:v>1.407220628073</c:v>
                </c:pt>
                <c:pt idx="3654">
                  <c:v>1.407220628073</c:v>
                </c:pt>
                <c:pt idx="3655">
                  <c:v>1.407220628073</c:v>
                </c:pt>
                <c:pt idx="3656">
                  <c:v>1.407220628073</c:v>
                </c:pt>
                <c:pt idx="3657">
                  <c:v>1.3923881723510001</c:v>
                </c:pt>
                <c:pt idx="3658">
                  <c:v>1.3177840474860001</c:v>
                </c:pt>
                <c:pt idx="3659">
                  <c:v>1.330600779539</c:v>
                </c:pt>
                <c:pt idx="3660">
                  <c:v>1.3595293898230001</c:v>
                </c:pt>
                <c:pt idx="3661">
                  <c:v>1.355585942511</c:v>
                </c:pt>
                <c:pt idx="3662">
                  <c:v>1.355585942511</c:v>
                </c:pt>
                <c:pt idx="3663">
                  <c:v>1.355585942511</c:v>
                </c:pt>
                <c:pt idx="3664">
                  <c:v>1.3077068999150001</c:v>
                </c:pt>
                <c:pt idx="3665">
                  <c:v>1.3468935844659999</c:v>
                </c:pt>
                <c:pt idx="3666">
                  <c:v>1.31570345583</c:v>
                </c:pt>
                <c:pt idx="3667">
                  <c:v>1.315185547697</c:v>
                </c:pt>
                <c:pt idx="3668">
                  <c:v>1.3009020048810001</c:v>
                </c:pt>
                <c:pt idx="3669">
                  <c:v>1.3009020048810001</c:v>
                </c:pt>
                <c:pt idx="3670">
                  <c:v>1.3009020048810001</c:v>
                </c:pt>
                <c:pt idx="3671">
                  <c:v>1.350782029928</c:v>
                </c:pt>
                <c:pt idx="3672">
                  <c:v>1.39039166424</c:v>
                </c:pt>
                <c:pt idx="3673">
                  <c:v>1.450934284323</c:v>
                </c:pt>
                <c:pt idx="3674">
                  <c:v>1.4337995701049999</c:v>
                </c:pt>
                <c:pt idx="3675">
                  <c:v>1.3760824288960001</c:v>
                </c:pt>
                <c:pt idx="3676">
                  <c:v>1.3760824288960001</c:v>
                </c:pt>
                <c:pt idx="3677">
                  <c:v>1.3760824288960001</c:v>
                </c:pt>
                <c:pt idx="3678">
                  <c:v>1.453764878853</c:v>
                </c:pt>
                <c:pt idx="3679">
                  <c:v>1.4370251839449999</c:v>
                </c:pt>
                <c:pt idx="3680">
                  <c:v>1.4887306298780001</c:v>
                </c:pt>
                <c:pt idx="3681">
                  <c:v>1.4973443032139999</c:v>
                </c:pt>
                <c:pt idx="3682">
                  <c:v>1.6347886035999999</c:v>
                </c:pt>
                <c:pt idx="3683">
                  <c:v>1.6347886035999999</c:v>
                </c:pt>
                <c:pt idx="3684">
                  <c:v>1.6347886035999999</c:v>
                </c:pt>
                <c:pt idx="3685">
                  <c:v>1.6758698812870001</c:v>
                </c:pt>
                <c:pt idx="3686">
                  <c:v>1.647401807424</c:v>
                </c:pt>
                <c:pt idx="3687">
                  <c:v>1.659449292713</c:v>
                </c:pt>
                <c:pt idx="3688">
                  <c:v>1.626022873228</c:v>
                </c:pt>
                <c:pt idx="3689">
                  <c:v>1.6479664766690001</c:v>
                </c:pt>
                <c:pt idx="3690">
                  <c:v>1.6479664766690001</c:v>
                </c:pt>
                <c:pt idx="3691">
                  <c:v>1.6479664766690001</c:v>
                </c:pt>
                <c:pt idx="3692">
                  <c:v>1.5872633346980001</c:v>
                </c:pt>
                <c:pt idx="3693">
                  <c:v>1.5535340974680001</c:v>
                </c:pt>
                <c:pt idx="3694">
                  <c:v>1.5299383083310001</c:v>
                </c:pt>
                <c:pt idx="3695">
                  <c:v>1.5077255534359999</c:v>
                </c:pt>
                <c:pt idx="3696">
                  <c:v>1.497484388925</c:v>
                </c:pt>
                <c:pt idx="3697">
                  <c:v>1.497484388925</c:v>
                </c:pt>
                <c:pt idx="3698">
                  <c:v>1.497484388925</c:v>
                </c:pt>
                <c:pt idx="3699">
                  <c:v>1.4528291331280001</c:v>
                </c:pt>
                <c:pt idx="3700">
                  <c:v>1.464724339689</c:v>
                </c:pt>
                <c:pt idx="3701">
                  <c:v>1.453986686655</c:v>
                </c:pt>
                <c:pt idx="3702">
                  <c:v>1.4429375673880001</c:v>
                </c:pt>
                <c:pt idx="3703">
                  <c:v>1.426378957509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33-4566-8757-092BE94AFBE7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dLbls>
            <c:dLbl>
              <c:idx val="3703"/>
              <c:layout>
                <c:manualLayout>
                  <c:x val="3.1795635788070591E-2"/>
                  <c:y val="-1.233285104272885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1.9%</a:t>
                    </a:r>
                    <a:endParaRPr lang="en-US" sz="1100" dirty="0">
                      <a:solidFill>
                        <a:srgbClr val="D87585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33-4566-8757-092BE94AF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נתונים'!$G$4:$G$4000</c:f>
              <c:numCache>
                <c:formatCode>0.000</c:formatCode>
                <c:ptCount val="3997"/>
                <c:pt idx="0">
                  <c:v>0.4929</c:v>
                </c:pt>
                <c:pt idx="1">
                  <c:v>0.4929</c:v>
                </c:pt>
                <c:pt idx="2">
                  <c:v>0.4929</c:v>
                </c:pt>
                <c:pt idx="3">
                  <c:v>0.4929</c:v>
                </c:pt>
                <c:pt idx="4">
                  <c:v>0.4929</c:v>
                </c:pt>
                <c:pt idx="5">
                  <c:v>0.4929</c:v>
                </c:pt>
                <c:pt idx="6">
                  <c:v>0.4929</c:v>
                </c:pt>
                <c:pt idx="7">
                  <c:v>0.4929</c:v>
                </c:pt>
                <c:pt idx="8">
                  <c:v>0.4929</c:v>
                </c:pt>
                <c:pt idx="9">
                  <c:v>0.45710000000000001</c:v>
                </c:pt>
                <c:pt idx="10">
                  <c:v>0.45710000000000001</c:v>
                </c:pt>
                <c:pt idx="11">
                  <c:v>0.45710000000000001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0.3</c:v>
                </c:pt>
                <c:pt idx="17">
                  <c:v>0.3231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0.30709999999999998</c:v>
                </c:pt>
                <c:pt idx="32">
                  <c:v>0.30709999999999998</c:v>
                </c:pt>
                <c:pt idx="33">
                  <c:v>0.30709999999999998</c:v>
                </c:pt>
                <c:pt idx="34">
                  <c:v>0.30709999999999998</c:v>
                </c:pt>
                <c:pt idx="35">
                  <c:v>0.30709999999999998</c:v>
                </c:pt>
                <c:pt idx="36">
                  <c:v>0.30709999999999998</c:v>
                </c:pt>
                <c:pt idx="37">
                  <c:v>0.30709999999999998</c:v>
                </c:pt>
                <c:pt idx="38">
                  <c:v>0.30709999999999998</c:v>
                </c:pt>
                <c:pt idx="39">
                  <c:v>0.30709999999999998</c:v>
                </c:pt>
                <c:pt idx="40">
                  <c:v>0.30709999999999998</c:v>
                </c:pt>
                <c:pt idx="41">
                  <c:v>0.30709999999999998</c:v>
                </c:pt>
                <c:pt idx="42">
                  <c:v>0.30709999999999998</c:v>
                </c:pt>
                <c:pt idx="43">
                  <c:v>0.30709999999999998</c:v>
                </c:pt>
                <c:pt idx="44">
                  <c:v>0.30709999999999998</c:v>
                </c:pt>
                <c:pt idx="45">
                  <c:v>0.30709999999999998</c:v>
                </c:pt>
                <c:pt idx="46">
                  <c:v>0.38</c:v>
                </c:pt>
                <c:pt idx="47">
                  <c:v>0.42309999999999998</c:v>
                </c:pt>
                <c:pt idx="48">
                  <c:v>0.42309999999999998</c:v>
                </c:pt>
                <c:pt idx="49">
                  <c:v>0.42309999999999998</c:v>
                </c:pt>
                <c:pt idx="50">
                  <c:v>0.42309999999999998</c:v>
                </c:pt>
                <c:pt idx="51">
                  <c:v>0.42309999999999998</c:v>
                </c:pt>
                <c:pt idx="52">
                  <c:v>0.42309999999999998</c:v>
                </c:pt>
                <c:pt idx="53">
                  <c:v>0.42309999999999998</c:v>
                </c:pt>
                <c:pt idx="54">
                  <c:v>0.42309999999999998</c:v>
                </c:pt>
                <c:pt idx="55">
                  <c:v>0.42309999999999998</c:v>
                </c:pt>
                <c:pt idx="56">
                  <c:v>0.42309999999999998</c:v>
                </c:pt>
                <c:pt idx="57">
                  <c:v>0.42309999999999998</c:v>
                </c:pt>
                <c:pt idx="58">
                  <c:v>0.41539999999999999</c:v>
                </c:pt>
                <c:pt idx="59">
                  <c:v>0.40770000000000001</c:v>
                </c:pt>
                <c:pt idx="60">
                  <c:v>0.40770000000000001</c:v>
                </c:pt>
                <c:pt idx="61">
                  <c:v>0.40770000000000001</c:v>
                </c:pt>
                <c:pt idx="62">
                  <c:v>0.40770000000000001</c:v>
                </c:pt>
                <c:pt idx="63">
                  <c:v>0.40770000000000001</c:v>
                </c:pt>
                <c:pt idx="64">
                  <c:v>0.40770000000000001</c:v>
                </c:pt>
                <c:pt idx="65">
                  <c:v>0.40770000000000001</c:v>
                </c:pt>
                <c:pt idx="66">
                  <c:v>0.40770000000000001</c:v>
                </c:pt>
                <c:pt idx="67">
                  <c:v>0.40770000000000001</c:v>
                </c:pt>
                <c:pt idx="68">
                  <c:v>0.40770000000000001</c:v>
                </c:pt>
                <c:pt idx="69">
                  <c:v>0.40770000000000001</c:v>
                </c:pt>
                <c:pt idx="70">
                  <c:v>0.40770000000000001</c:v>
                </c:pt>
                <c:pt idx="71">
                  <c:v>0.40770000000000001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0.625</c:v>
                </c:pt>
                <c:pt idx="76">
                  <c:v>0.62860000000000005</c:v>
                </c:pt>
                <c:pt idx="77">
                  <c:v>0.62860000000000005</c:v>
                </c:pt>
                <c:pt idx="78">
                  <c:v>0.62860000000000005</c:v>
                </c:pt>
                <c:pt idx="79">
                  <c:v>0.62860000000000005</c:v>
                </c:pt>
                <c:pt idx="80">
                  <c:v>0.62860000000000005</c:v>
                </c:pt>
                <c:pt idx="81">
                  <c:v>0.62860000000000005</c:v>
                </c:pt>
                <c:pt idx="82">
                  <c:v>0.62860000000000005</c:v>
                </c:pt>
                <c:pt idx="83">
                  <c:v>0.62860000000000005</c:v>
                </c:pt>
                <c:pt idx="84">
                  <c:v>0.62860000000000005</c:v>
                </c:pt>
                <c:pt idx="85">
                  <c:v>0.62860000000000005</c:v>
                </c:pt>
                <c:pt idx="86">
                  <c:v>0.62860000000000005</c:v>
                </c:pt>
                <c:pt idx="87">
                  <c:v>0.62860000000000005</c:v>
                </c:pt>
                <c:pt idx="88">
                  <c:v>0.62860000000000005</c:v>
                </c:pt>
                <c:pt idx="89">
                  <c:v>0.62860000000000005</c:v>
                </c:pt>
                <c:pt idx="90">
                  <c:v>0.62860000000000005</c:v>
                </c:pt>
                <c:pt idx="91">
                  <c:v>0.62860000000000005</c:v>
                </c:pt>
                <c:pt idx="92">
                  <c:v>0.62860000000000005</c:v>
                </c:pt>
                <c:pt idx="93">
                  <c:v>0.62139999999999995</c:v>
                </c:pt>
                <c:pt idx="94">
                  <c:v>0.62139999999999995</c:v>
                </c:pt>
                <c:pt idx="95">
                  <c:v>0.62139999999999995</c:v>
                </c:pt>
                <c:pt idx="96">
                  <c:v>0.62139999999999995</c:v>
                </c:pt>
                <c:pt idx="97">
                  <c:v>0.62139999999999995</c:v>
                </c:pt>
                <c:pt idx="98">
                  <c:v>0.62139999999999995</c:v>
                </c:pt>
                <c:pt idx="99">
                  <c:v>0.62139999999999995</c:v>
                </c:pt>
                <c:pt idx="100">
                  <c:v>0.62139999999999995</c:v>
                </c:pt>
                <c:pt idx="101">
                  <c:v>0.62139999999999995</c:v>
                </c:pt>
                <c:pt idx="102">
                  <c:v>0.62139999999999995</c:v>
                </c:pt>
                <c:pt idx="103">
                  <c:v>0.62139999999999995</c:v>
                </c:pt>
                <c:pt idx="104">
                  <c:v>0.62139999999999995</c:v>
                </c:pt>
                <c:pt idx="105">
                  <c:v>0.62139999999999995</c:v>
                </c:pt>
                <c:pt idx="106">
                  <c:v>0.62139999999999995</c:v>
                </c:pt>
                <c:pt idx="107">
                  <c:v>0.78890000000000005</c:v>
                </c:pt>
                <c:pt idx="108">
                  <c:v>0.78569999999999995</c:v>
                </c:pt>
                <c:pt idx="109">
                  <c:v>0.75329999999999997</c:v>
                </c:pt>
                <c:pt idx="110">
                  <c:v>0.75329999999999997</c:v>
                </c:pt>
                <c:pt idx="111">
                  <c:v>0.75329999999999997</c:v>
                </c:pt>
                <c:pt idx="112">
                  <c:v>0.75329999999999997</c:v>
                </c:pt>
                <c:pt idx="113">
                  <c:v>0.75329999999999997</c:v>
                </c:pt>
                <c:pt idx="114">
                  <c:v>0.76</c:v>
                </c:pt>
                <c:pt idx="115">
                  <c:v>0.76</c:v>
                </c:pt>
                <c:pt idx="116">
                  <c:v>0.76</c:v>
                </c:pt>
                <c:pt idx="117">
                  <c:v>0.76</c:v>
                </c:pt>
                <c:pt idx="118">
                  <c:v>0.76</c:v>
                </c:pt>
                <c:pt idx="119">
                  <c:v>0.76</c:v>
                </c:pt>
                <c:pt idx="120">
                  <c:v>0.76</c:v>
                </c:pt>
                <c:pt idx="121">
                  <c:v>0.76</c:v>
                </c:pt>
                <c:pt idx="122">
                  <c:v>0.75329999999999997</c:v>
                </c:pt>
                <c:pt idx="123">
                  <c:v>0.75329999999999997</c:v>
                </c:pt>
                <c:pt idx="124">
                  <c:v>0.75329999999999997</c:v>
                </c:pt>
                <c:pt idx="125">
                  <c:v>0.75329999999999997</c:v>
                </c:pt>
                <c:pt idx="126">
                  <c:v>0.75329999999999997</c:v>
                </c:pt>
                <c:pt idx="127">
                  <c:v>0.75329999999999997</c:v>
                </c:pt>
                <c:pt idx="128">
                  <c:v>0.74670000000000003</c:v>
                </c:pt>
                <c:pt idx="129">
                  <c:v>0.74670000000000003</c:v>
                </c:pt>
                <c:pt idx="130">
                  <c:v>0.74670000000000003</c:v>
                </c:pt>
                <c:pt idx="131">
                  <c:v>0.74670000000000003</c:v>
                </c:pt>
                <c:pt idx="132">
                  <c:v>0.74670000000000003</c:v>
                </c:pt>
                <c:pt idx="133">
                  <c:v>0.74670000000000003</c:v>
                </c:pt>
                <c:pt idx="134">
                  <c:v>0.74670000000000003</c:v>
                </c:pt>
                <c:pt idx="135">
                  <c:v>0.74670000000000003</c:v>
                </c:pt>
                <c:pt idx="136">
                  <c:v>0.69089999999999996</c:v>
                </c:pt>
                <c:pt idx="137">
                  <c:v>0.70830000000000004</c:v>
                </c:pt>
                <c:pt idx="138">
                  <c:v>0.70830000000000004</c:v>
                </c:pt>
                <c:pt idx="139">
                  <c:v>0.70830000000000004</c:v>
                </c:pt>
                <c:pt idx="140">
                  <c:v>0.70830000000000004</c:v>
                </c:pt>
                <c:pt idx="141">
                  <c:v>0.70830000000000004</c:v>
                </c:pt>
                <c:pt idx="142">
                  <c:v>0.7167</c:v>
                </c:pt>
                <c:pt idx="143">
                  <c:v>0.7167</c:v>
                </c:pt>
                <c:pt idx="144">
                  <c:v>0.70830000000000004</c:v>
                </c:pt>
                <c:pt idx="145">
                  <c:v>0.70830000000000004</c:v>
                </c:pt>
                <c:pt idx="146">
                  <c:v>0.70830000000000004</c:v>
                </c:pt>
                <c:pt idx="147">
                  <c:v>0.70830000000000004</c:v>
                </c:pt>
                <c:pt idx="148">
                  <c:v>0.70830000000000004</c:v>
                </c:pt>
                <c:pt idx="149">
                  <c:v>0.73080000000000001</c:v>
                </c:pt>
                <c:pt idx="150">
                  <c:v>0.72670000000000001</c:v>
                </c:pt>
                <c:pt idx="151">
                  <c:v>0.72</c:v>
                </c:pt>
                <c:pt idx="152">
                  <c:v>0.72</c:v>
                </c:pt>
                <c:pt idx="153">
                  <c:v>0.72</c:v>
                </c:pt>
                <c:pt idx="154">
                  <c:v>0.72</c:v>
                </c:pt>
                <c:pt idx="155">
                  <c:v>0.72</c:v>
                </c:pt>
                <c:pt idx="156">
                  <c:v>0.72</c:v>
                </c:pt>
                <c:pt idx="157">
                  <c:v>0.72</c:v>
                </c:pt>
                <c:pt idx="158">
                  <c:v>0.72</c:v>
                </c:pt>
                <c:pt idx="159">
                  <c:v>0.72</c:v>
                </c:pt>
                <c:pt idx="160">
                  <c:v>0.72</c:v>
                </c:pt>
                <c:pt idx="161">
                  <c:v>0.72</c:v>
                </c:pt>
                <c:pt idx="162">
                  <c:v>0.72</c:v>
                </c:pt>
                <c:pt idx="163">
                  <c:v>0.72</c:v>
                </c:pt>
                <c:pt idx="164">
                  <c:v>0.72</c:v>
                </c:pt>
                <c:pt idx="165">
                  <c:v>0.72670000000000001</c:v>
                </c:pt>
                <c:pt idx="166">
                  <c:v>0.72670000000000001</c:v>
                </c:pt>
                <c:pt idx="167">
                  <c:v>0.89090000000000003</c:v>
                </c:pt>
                <c:pt idx="168">
                  <c:v>0.89090000000000003</c:v>
                </c:pt>
                <c:pt idx="169">
                  <c:v>0.89090000000000003</c:v>
                </c:pt>
                <c:pt idx="170">
                  <c:v>0.82499999999999996</c:v>
                </c:pt>
                <c:pt idx="171">
                  <c:v>0.81540000000000001</c:v>
                </c:pt>
                <c:pt idx="172">
                  <c:v>0.81540000000000001</c:v>
                </c:pt>
                <c:pt idx="173">
                  <c:v>0.81540000000000001</c:v>
                </c:pt>
                <c:pt idx="174">
                  <c:v>0.77329999999999999</c:v>
                </c:pt>
                <c:pt idx="175">
                  <c:v>0.77329999999999999</c:v>
                </c:pt>
                <c:pt idx="176">
                  <c:v>0.77329999999999999</c:v>
                </c:pt>
                <c:pt idx="177">
                  <c:v>0.77329999999999999</c:v>
                </c:pt>
                <c:pt idx="178">
                  <c:v>0.77329999999999999</c:v>
                </c:pt>
                <c:pt idx="179">
                  <c:v>0.77329999999999999</c:v>
                </c:pt>
                <c:pt idx="180">
                  <c:v>0.77329999999999999</c:v>
                </c:pt>
                <c:pt idx="181">
                  <c:v>0.78</c:v>
                </c:pt>
                <c:pt idx="182">
                  <c:v>0.78</c:v>
                </c:pt>
                <c:pt idx="183">
                  <c:v>0.78</c:v>
                </c:pt>
                <c:pt idx="184">
                  <c:v>0.77329999999999999</c:v>
                </c:pt>
                <c:pt idx="185">
                  <c:v>0.77329999999999999</c:v>
                </c:pt>
                <c:pt idx="186">
                  <c:v>0.78</c:v>
                </c:pt>
                <c:pt idx="187">
                  <c:v>0.78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0.78</c:v>
                </c:pt>
                <c:pt idx="192">
                  <c:v>0.78</c:v>
                </c:pt>
                <c:pt idx="193">
                  <c:v>0.78</c:v>
                </c:pt>
                <c:pt idx="194">
                  <c:v>0.78</c:v>
                </c:pt>
                <c:pt idx="195">
                  <c:v>0.78</c:v>
                </c:pt>
                <c:pt idx="196">
                  <c:v>0.78</c:v>
                </c:pt>
                <c:pt idx="197">
                  <c:v>0.78</c:v>
                </c:pt>
                <c:pt idx="198">
                  <c:v>0.79090000000000005</c:v>
                </c:pt>
                <c:pt idx="199">
                  <c:v>0.76919999999999999</c:v>
                </c:pt>
                <c:pt idx="200">
                  <c:v>0.76919999999999999</c:v>
                </c:pt>
                <c:pt idx="201">
                  <c:v>0.76919999999999999</c:v>
                </c:pt>
                <c:pt idx="202">
                  <c:v>0.76919999999999999</c:v>
                </c:pt>
                <c:pt idx="203">
                  <c:v>0.76919999999999999</c:v>
                </c:pt>
                <c:pt idx="204">
                  <c:v>0.76919999999999999</c:v>
                </c:pt>
                <c:pt idx="205">
                  <c:v>0.76919999999999999</c:v>
                </c:pt>
                <c:pt idx="206">
                  <c:v>0.74619999999999997</c:v>
                </c:pt>
                <c:pt idx="207">
                  <c:v>0.74619999999999997</c:v>
                </c:pt>
                <c:pt idx="208">
                  <c:v>0.74619999999999997</c:v>
                </c:pt>
                <c:pt idx="209">
                  <c:v>0.70709999999999995</c:v>
                </c:pt>
                <c:pt idx="210">
                  <c:v>0.70709999999999995</c:v>
                </c:pt>
                <c:pt idx="211">
                  <c:v>0.70709999999999995</c:v>
                </c:pt>
                <c:pt idx="212">
                  <c:v>0.70709999999999995</c:v>
                </c:pt>
                <c:pt idx="213">
                  <c:v>0.66669999999999996</c:v>
                </c:pt>
                <c:pt idx="214">
                  <c:v>0.66</c:v>
                </c:pt>
                <c:pt idx="215">
                  <c:v>0.66</c:v>
                </c:pt>
                <c:pt idx="216">
                  <c:v>0.66</c:v>
                </c:pt>
                <c:pt idx="217">
                  <c:v>0.66</c:v>
                </c:pt>
                <c:pt idx="218">
                  <c:v>0.66</c:v>
                </c:pt>
                <c:pt idx="219">
                  <c:v>0.66</c:v>
                </c:pt>
                <c:pt idx="220">
                  <c:v>0.66</c:v>
                </c:pt>
                <c:pt idx="221">
                  <c:v>0.66</c:v>
                </c:pt>
                <c:pt idx="222">
                  <c:v>0.66</c:v>
                </c:pt>
                <c:pt idx="223">
                  <c:v>0.66</c:v>
                </c:pt>
                <c:pt idx="224">
                  <c:v>0.66</c:v>
                </c:pt>
                <c:pt idx="225">
                  <c:v>0.66</c:v>
                </c:pt>
                <c:pt idx="226">
                  <c:v>0.66</c:v>
                </c:pt>
                <c:pt idx="227">
                  <c:v>0.66</c:v>
                </c:pt>
                <c:pt idx="228">
                  <c:v>0.58330000000000004</c:v>
                </c:pt>
                <c:pt idx="229">
                  <c:v>0.56430000000000002</c:v>
                </c:pt>
                <c:pt idx="230">
                  <c:v>0.56430000000000002</c:v>
                </c:pt>
                <c:pt idx="231">
                  <c:v>0.56430000000000002</c:v>
                </c:pt>
                <c:pt idx="232">
                  <c:v>0.56430000000000002</c:v>
                </c:pt>
                <c:pt idx="233">
                  <c:v>0.56430000000000002</c:v>
                </c:pt>
                <c:pt idx="234">
                  <c:v>0.56430000000000002</c:v>
                </c:pt>
                <c:pt idx="235">
                  <c:v>0.56430000000000002</c:v>
                </c:pt>
                <c:pt idx="236">
                  <c:v>0.56430000000000002</c:v>
                </c:pt>
                <c:pt idx="237">
                  <c:v>0.56430000000000002</c:v>
                </c:pt>
                <c:pt idx="238">
                  <c:v>0.56430000000000002</c:v>
                </c:pt>
                <c:pt idx="239">
                  <c:v>0.56430000000000002</c:v>
                </c:pt>
                <c:pt idx="240">
                  <c:v>0.56430000000000002</c:v>
                </c:pt>
                <c:pt idx="241">
                  <c:v>0.56430000000000002</c:v>
                </c:pt>
                <c:pt idx="242">
                  <c:v>0.56430000000000002</c:v>
                </c:pt>
                <c:pt idx="243">
                  <c:v>0.56430000000000002</c:v>
                </c:pt>
                <c:pt idx="244">
                  <c:v>0.56430000000000002</c:v>
                </c:pt>
                <c:pt idx="245">
                  <c:v>0.56430000000000002</c:v>
                </c:pt>
                <c:pt idx="246">
                  <c:v>0.56430000000000002</c:v>
                </c:pt>
                <c:pt idx="247">
                  <c:v>0.57330000000000003</c:v>
                </c:pt>
                <c:pt idx="248">
                  <c:v>0.57330000000000003</c:v>
                </c:pt>
                <c:pt idx="249">
                  <c:v>0.57330000000000003</c:v>
                </c:pt>
                <c:pt idx="250">
                  <c:v>0.57330000000000003</c:v>
                </c:pt>
                <c:pt idx="251">
                  <c:v>0.57330000000000003</c:v>
                </c:pt>
                <c:pt idx="252">
                  <c:v>0.57330000000000003</c:v>
                </c:pt>
                <c:pt idx="253">
                  <c:v>0.57330000000000003</c:v>
                </c:pt>
                <c:pt idx="254">
                  <c:v>0.57330000000000003</c:v>
                </c:pt>
                <c:pt idx="255">
                  <c:v>0.57330000000000003</c:v>
                </c:pt>
                <c:pt idx="256">
                  <c:v>0.57999999999999996</c:v>
                </c:pt>
                <c:pt idx="257">
                  <c:v>0.57999999999999996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0.77</c:v>
                </c:pt>
                <c:pt idx="262">
                  <c:v>0.70909999999999995</c:v>
                </c:pt>
                <c:pt idx="263">
                  <c:v>0.65329999999999999</c:v>
                </c:pt>
                <c:pt idx="264">
                  <c:v>0.65329999999999999</c:v>
                </c:pt>
                <c:pt idx="265">
                  <c:v>0.65329999999999999</c:v>
                </c:pt>
                <c:pt idx="266">
                  <c:v>0.65329999999999999</c:v>
                </c:pt>
                <c:pt idx="267">
                  <c:v>0.65329999999999999</c:v>
                </c:pt>
                <c:pt idx="268">
                  <c:v>0.65329999999999999</c:v>
                </c:pt>
                <c:pt idx="269">
                  <c:v>0.64670000000000005</c:v>
                </c:pt>
                <c:pt idx="270">
                  <c:v>0.64670000000000005</c:v>
                </c:pt>
                <c:pt idx="271">
                  <c:v>0.64670000000000005</c:v>
                </c:pt>
                <c:pt idx="272">
                  <c:v>0.64670000000000005</c:v>
                </c:pt>
                <c:pt idx="273">
                  <c:v>0.64670000000000005</c:v>
                </c:pt>
                <c:pt idx="274">
                  <c:v>0.64670000000000005</c:v>
                </c:pt>
                <c:pt idx="275">
                  <c:v>0.64670000000000005</c:v>
                </c:pt>
                <c:pt idx="276">
                  <c:v>0.64670000000000005</c:v>
                </c:pt>
                <c:pt idx="277">
                  <c:v>0.64670000000000005</c:v>
                </c:pt>
                <c:pt idx="278">
                  <c:v>0.64670000000000005</c:v>
                </c:pt>
                <c:pt idx="279">
                  <c:v>0.66</c:v>
                </c:pt>
                <c:pt idx="280">
                  <c:v>0.66</c:v>
                </c:pt>
                <c:pt idx="281">
                  <c:v>0.66</c:v>
                </c:pt>
                <c:pt idx="282">
                  <c:v>0.66</c:v>
                </c:pt>
                <c:pt idx="283">
                  <c:v>0.66</c:v>
                </c:pt>
                <c:pt idx="284">
                  <c:v>0.66</c:v>
                </c:pt>
                <c:pt idx="285">
                  <c:v>0.66</c:v>
                </c:pt>
                <c:pt idx="286">
                  <c:v>0.66</c:v>
                </c:pt>
                <c:pt idx="287">
                  <c:v>0.66</c:v>
                </c:pt>
                <c:pt idx="288">
                  <c:v>0.66</c:v>
                </c:pt>
                <c:pt idx="289">
                  <c:v>0.66</c:v>
                </c:pt>
                <c:pt idx="290">
                  <c:v>0.66</c:v>
                </c:pt>
                <c:pt idx="291">
                  <c:v>0.65710000000000002</c:v>
                </c:pt>
                <c:pt idx="292">
                  <c:v>0.65710000000000002</c:v>
                </c:pt>
                <c:pt idx="293">
                  <c:v>0.65710000000000002</c:v>
                </c:pt>
                <c:pt idx="294">
                  <c:v>0.65710000000000002</c:v>
                </c:pt>
                <c:pt idx="295">
                  <c:v>0.65710000000000002</c:v>
                </c:pt>
                <c:pt idx="296">
                  <c:v>0.65710000000000002</c:v>
                </c:pt>
                <c:pt idx="297">
                  <c:v>0.65710000000000002</c:v>
                </c:pt>
                <c:pt idx="298">
                  <c:v>0.63639999999999997</c:v>
                </c:pt>
                <c:pt idx="299">
                  <c:v>0.62309999999999999</c:v>
                </c:pt>
                <c:pt idx="300">
                  <c:v>0.62309999999999999</c:v>
                </c:pt>
                <c:pt idx="301">
                  <c:v>0.62309999999999999</c:v>
                </c:pt>
                <c:pt idx="302">
                  <c:v>0.62309999999999999</c:v>
                </c:pt>
                <c:pt idx="303">
                  <c:v>0.62309999999999999</c:v>
                </c:pt>
                <c:pt idx="304">
                  <c:v>0.62309999999999999</c:v>
                </c:pt>
                <c:pt idx="305">
                  <c:v>0.63080000000000003</c:v>
                </c:pt>
                <c:pt idx="306">
                  <c:v>0.63080000000000003</c:v>
                </c:pt>
                <c:pt idx="307">
                  <c:v>0.63080000000000003</c:v>
                </c:pt>
                <c:pt idx="308">
                  <c:v>0.63080000000000003</c:v>
                </c:pt>
                <c:pt idx="309">
                  <c:v>0.63080000000000003</c:v>
                </c:pt>
                <c:pt idx="310">
                  <c:v>0.63080000000000003</c:v>
                </c:pt>
                <c:pt idx="311">
                  <c:v>0.63080000000000003</c:v>
                </c:pt>
                <c:pt idx="312">
                  <c:v>0.62309999999999999</c:v>
                </c:pt>
                <c:pt idx="313">
                  <c:v>0.62309999999999999</c:v>
                </c:pt>
                <c:pt idx="314">
                  <c:v>0.62309999999999999</c:v>
                </c:pt>
                <c:pt idx="315">
                  <c:v>0.62309999999999999</c:v>
                </c:pt>
                <c:pt idx="316">
                  <c:v>0.62309999999999999</c:v>
                </c:pt>
                <c:pt idx="317">
                  <c:v>0.61539999999999995</c:v>
                </c:pt>
                <c:pt idx="318">
                  <c:v>0.62309999999999999</c:v>
                </c:pt>
                <c:pt idx="319">
                  <c:v>0.62309999999999999</c:v>
                </c:pt>
                <c:pt idx="320">
                  <c:v>0.8</c:v>
                </c:pt>
                <c:pt idx="321">
                  <c:v>0.7</c:v>
                </c:pt>
                <c:pt idx="322">
                  <c:v>0.7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0.69330000000000003</c:v>
                </c:pt>
                <c:pt idx="334">
                  <c:v>0.69330000000000003</c:v>
                </c:pt>
                <c:pt idx="335">
                  <c:v>0.68669999999999998</c:v>
                </c:pt>
                <c:pt idx="336">
                  <c:v>0.68669999999999998</c:v>
                </c:pt>
                <c:pt idx="337">
                  <c:v>0.68669999999999998</c:v>
                </c:pt>
                <c:pt idx="338">
                  <c:v>0.68</c:v>
                </c:pt>
                <c:pt idx="339">
                  <c:v>0.68</c:v>
                </c:pt>
                <c:pt idx="340">
                  <c:v>0.68</c:v>
                </c:pt>
                <c:pt idx="341">
                  <c:v>0.68</c:v>
                </c:pt>
                <c:pt idx="342">
                  <c:v>0.68</c:v>
                </c:pt>
                <c:pt idx="343">
                  <c:v>0.68</c:v>
                </c:pt>
                <c:pt idx="344">
                  <c:v>0.68</c:v>
                </c:pt>
                <c:pt idx="345">
                  <c:v>0.67330000000000001</c:v>
                </c:pt>
                <c:pt idx="346">
                  <c:v>0.67330000000000001</c:v>
                </c:pt>
                <c:pt idx="347">
                  <c:v>0.67330000000000001</c:v>
                </c:pt>
                <c:pt idx="348">
                  <c:v>0.67330000000000001</c:v>
                </c:pt>
                <c:pt idx="349">
                  <c:v>0.67330000000000001</c:v>
                </c:pt>
                <c:pt idx="350">
                  <c:v>0.67330000000000001</c:v>
                </c:pt>
                <c:pt idx="351">
                  <c:v>0.67330000000000001</c:v>
                </c:pt>
                <c:pt idx="352">
                  <c:v>0.63</c:v>
                </c:pt>
                <c:pt idx="353">
                  <c:v>0.67689999999999995</c:v>
                </c:pt>
                <c:pt idx="354">
                  <c:v>0.67689999999999995</c:v>
                </c:pt>
                <c:pt idx="355">
                  <c:v>0.6643</c:v>
                </c:pt>
                <c:pt idx="356">
                  <c:v>0.6643</c:v>
                </c:pt>
                <c:pt idx="357">
                  <c:v>0.6643</c:v>
                </c:pt>
                <c:pt idx="358">
                  <c:v>0.6643</c:v>
                </c:pt>
                <c:pt idx="359">
                  <c:v>0.65710000000000002</c:v>
                </c:pt>
                <c:pt idx="360">
                  <c:v>0.65710000000000002</c:v>
                </c:pt>
                <c:pt idx="361">
                  <c:v>0.65</c:v>
                </c:pt>
                <c:pt idx="362">
                  <c:v>0.65</c:v>
                </c:pt>
                <c:pt idx="363">
                  <c:v>0.65</c:v>
                </c:pt>
                <c:pt idx="364">
                  <c:v>0.65</c:v>
                </c:pt>
                <c:pt idx="365">
                  <c:v>0.65</c:v>
                </c:pt>
                <c:pt idx="366">
                  <c:v>0.65710000000000002</c:v>
                </c:pt>
                <c:pt idx="367">
                  <c:v>0.65710000000000002</c:v>
                </c:pt>
                <c:pt idx="368">
                  <c:v>0.65710000000000002</c:v>
                </c:pt>
                <c:pt idx="369">
                  <c:v>0.65710000000000002</c:v>
                </c:pt>
                <c:pt idx="370">
                  <c:v>0.65710000000000002</c:v>
                </c:pt>
                <c:pt idx="371">
                  <c:v>0.65710000000000002</c:v>
                </c:pt>
                <c:pt idx="372">
                  <c:v>0.65710000000000002</c:v>
                </c:pt>
                <c:pt idx="373">
                  <c:v>0.65710000000000002</c:v>
                </c:pt>
                <c:pt idx="374">
                  <c:v>0.65710000000000002</c:v>
                </c:pt>
                <c:pt idx="375">
                  <c:v>0.65710000000000002</c:v>
                </c:pt>
                <c:pt idx="376">
                  <c:v>0.65710000000000002</c:v>
                </c:pt>
                <c:pt idx="377">
                  <c:v>0.6643</c:v>
                </c:pt>
                <c:pt idx="378">
                  <c:v>0.6643</c:v>
                </c:pt>
                <c:pt idx="379">
                  <c:v>0.6643</c:v>
                </c:pt>
                <c:pt idx="380">
                  <c:v>0.6643</c:v>
                </c:pt>
                <c:pt idx="381">
                  <c:v>0.66149999999999998</c:v>
                </c:pt>
                <c:pt idx="382">
                  <c:v>0.66149999999999998</c:v>
                </c:pt>
                <c:pt idx="383">
                  <c:v>0.6714</c:v>
                </c:pt>
                <c:pt idx="384">
                  <c:v>0.6714</c:v>
                </c:pt>
                <c:pt idx="385">
                  <c:v>0.6714</c:v>
                </c:pt>
                <c:pt idx="386">
                  <c:v>0.6714</c:v>
                </c:pt>
                <c:pt idx="387">
                  <c:v>0.66</c:v>
                </c:pt>
                <c:pt idx="388">
                  <c:v>0.66</c:v>
                </c:pt>
                <c:pt idx="389">
                  <c:v>0.66</c:v>
                </c:pt>
                <c:pt idx="390">
                  <c:v>0.65329999999999999</c:v>
                </c:pt>
                <c:pt idx="391">
                  <c:v>0.65329999999999999</c:v>
                </c:pt>
                <c:pt idx="392">
                  <c:v>0.65329999999999999</c:v>
                </c:pt>
                <c:pt idx="393">
                  <c:v>0.65329999999999999</c:v>
                </c:pt>
                <c:pt idx="394">
                  <c:v>0.65329999999999999</c:v>
                </c:pt>
                <c:pt idx="395">
                  <c:v>0.65329999999999999</c:v>
                </c:pt>
                <c:pt idx="396">
                  <c:v>0.65329999999999999</c:v>
                </c:pt>
                <c:pt idx="397">
                  <c:v>0.65329999999999999</c:v>
                </c:pt>
                <c:pt idx="398">
                  <c:v>0.65329999999999999</c:v>
                </c:pt>
                <c:pt idx="399">
                  <c:v>0.65329999999999999</c:v>
                </c:pt>
                <c:pt idx="400">
                  <c:v>0.65329999999999999</c:v>
                </c:pt>
                <c:pt idx="401">
                  <c:v>0.65329999999999999</c:v>
                </c:pt>
                <c:pt idx="402">
                  <c:v>0.65329999999999999</c:v>
                </c:pt>
                <c:pt idx="403">
                  <c:v>0.65329999999999999</c:v>
                </c:pt>
                <c:pt idx="404">
                  <c:v>0.64670000000000005</c:v>
                </c:pt>
                <c:pt idx="405">
                  <c:v>0.62670000000000003</c:v>
                </c:pt>
                <c:pt idx="406">
                  <c:v>0.62670000000000003</c:v>
                </c:pt>
                <c:pt idx="407">
                  <c:v>0.62670000000000003</c:v>
                </c:pt>
                <c:pt idx="408">
                  <c:v>0.61329999999999996</c:v>
                </c:pt>
                <c:pt idx="409">
                  <c:v>0.61329999999999996</c:v>
                </c:pt>
                <c:pt idx="410">
                  <c:v>0.61329999999999996</c:v>
                </c:pt>
                <c:pt idx="411">
                  <c:v>0.61329999999999996</c:v>
                </c:pt>
                <c:pt idx="412">
                  <c:v>0.57269999999999999</c:v>
                </c:pt>
                <c:pt idx="413">
                  <c:v>0.57269999999999999</c:v>
                </c:pt>
                <c:pt idx="414">
                  <c:v>0.57269999999999999</c:v>
                </c:pt>
                <c:pt idx="415">
                  <c:v>0.55000000000000004</c:v>
                </c:pt>
                <c:pt idx="416">
                  <c:v>0.55000000000000004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0.52859999999999996</c:v>
                </c:pt>
                <c:pt idx="424">
                  <c:v>0.49330000000000002</c:v>
                </c:pt>
                <c:pt idx="425">
                  <c:v>0.49330000000000002</c:v>
                </c:pt>
                <c:pt idx="426">
                  <c:v>0.49330000000000002</c:v>
                </c:pt>
                <c:pt idx="427">
                  <c:v>0.49330000000000002</c:v>
                </c:pt>
                <c:pt idx="428">
                  <c:v>0.49330000000000002</c:v>
                </c:pt>
                <c:pt idx="429">
                  <c:v>0.48670000000000002</c:v>
                </c:pt>
                <c:pt idx="430">
                  <c:v>0.48670000000000002</c:v>
                </c:pt>
                <c:pt idx="431">
                  <c:v>0.48</c:v>
                </c:pt>
                <c:pt idx="432">
                  <c:v>0.48</c:v>
                </c:pt>
                <c:pt idx="433">
                  <c:v>0.4733</c:v>
                </c:pt>
                <c:pt idx="434">
                  <c:v>0.4733</c:v>
                </c:pt>
                <c:pt idx="435">
                  <c:v>0.4733</c:v>
                </c:pt>
                <c:pt idx="436">
                  <c:v>0.4733</c:v>
                </c:pt>
                <c:pt idx="437">
                  <c:v>0.4667</c:v>
                </c:pt>
                <c:pt idx="438">
                  <c:v>0.44669999999999999</c:v>
                </c:pt>
                <c:pt idx="439">
                  <c:v>0.44669999999999999</c:v>
                </c:pt>
                <c:pt idx="440">
                  <c:v>0.3231</c:v>
                </c:pt>
                <c:pt idx="441">
                  <c:v>0.3231</c:v>
                </c:pt>
                <c:pt idx="442">
                  <c:v>0.3231</c:v>
                </c:pt>
                <c:pt idx="443">
                  <c:v>0.31430000000000002</c:v>
                </c:pt>
                <c:pt idx="444">
                  <c:v>0.31430000000000002</c:v>
                </c:pt>
                <c:pt idx="445">
                  <c:v>0.31430000000000002</c:v>
                </c:pt>
                <c:pt idx="446">
                  <c:v>0.3357</c:v>
                </c:pt>
                <c:pt idx="447">
                  <c:v>0.3357</c:v>
                </c:pt>
                <c:pt idx="448">
                  <c:v>0.3357</c:v>
                </c:pt>
                <c:pt idx="449">
                  <c:v>0.3357</c:v>
                </c:pt>
                <c:pt idx="450">
                  <c:v>0.3357</c:v>
                </c:pt>
                <c:pt idx="451">
                  <c:v>0.35</c:v>
                </c:pt>
                <c:pt idx="452">
                  <c:v>0.35</c:v>
                </c:pt>
                <c:pt idx="453">
                  <c:v>0.35</c:v>
                </c:pt>
                <c:pt idx="454">
                  <c:v>0.35</c:v>
                </c:pt>
                <c:pt idx="455">
                  <c:v>0.35</c:v>
                </c:pt>
                <c:pt idx="456">
                  <c:v>0.35</c:v>
                </c:pt>
                <c:pt idx="457">
                  <c:v>0.35</c:v>
                </c:pt>
                <c:pt idx="458">
                  <c:v>0.35</c:v>
                </c:pt>
                <c:pt idx="459">
                  <c:v>0.35</c:v>
                </c:pt>
                <c:pt idx="460">
                  <c:v>0.35</c:v>
                </c:pt>
                <c:pt idx="461">
                  <c:v>0.36430000000000001</c:v>
                </c:pt>
                <c:pt idx="462">
                  <c:v>0.36430000000000001</c:v>
                </c:pt>
                <c:pt idx="463">
                  <c:v>0.36430000000000001</c:v>
                </c:pt>
                <c:pt idx="464">
                  <c:v>0.36430000000000001</c:v>
                </c:pt>
                <c:pt idx="465">
                  <c:v>0.36430000000000001</c:v>
                </c:pt>
                <c:pt idx="466">
                  <c:v>0.36430000000000001</c:v>
                </c:pt>
                <c:pt idx="467">
                  <c:v>0.36430000000000001</c:v>
                </c:pt>
                <c:pt idx="468">
                  <c:v>0.36430000000000001</c:v>
                </c:pt>
                <c:pt idx="469">
                  <c:v>0.36430000000000001</c:v>
                </c:pt>
                <c:pt idx="470">
                  <c:v>0.36430000000000001</c:v>
                </c:pt>
                <c:pt idx="471">
                  <c:v>0.36430000000000001</c:v>
                </c:pt>
                <c:pt idx="472">
                  <c:v>0.36430000000000001</c:v>
                </c:pt>
                <c:pt idx="473">
                  <c:v>0.61429999999999996</c:v>
                </c:pt>
                <c:pt idx="474">
                  <c:v>0.58460000000000001</c:v>
                </c:pt>
                <c:pt idx="475">
                  <c:v>0.5857</c:v>
                </c:pt>
                <c:pt idx="476">
                  <c:v>0.5857</c:v>
                </c:pt>
                <c:pt idx="477">
                  <c:v>0.5857</c:v>
                </c:pt>
                <c:pt idx="478">
                  <c:v>0.5857</c:v>
                </c:pt>
                <c:pt idx="479">
                  <c:v>0.5857</c:v>
                </c:pt>
                <c:pt idx="480">
                  <c:v>0.5857</c:v>
                </c:pt>
                <c:pt idx="481">
                  <c:v>0.59289999999999998</c:v>
                </c:pt>
                <c:pt idx="482">
                  <c:v>0.5867</c:v>
                </c:pt>
                <c:pt idx="483">
                  <c:v>0.5867</c:v>
                </c:pt>
                <c:pt idx="484">
                  <c:v>0.5867</c:v>
                </c:pt>
                <c:pt idx="485">
                  <c:v>0.5867</c:v>
                </c:pt>
                <c:pt idx="486">
                  <c:v>0.57999999999999996</c:v>
                </c:pt>
                <c:pt idx="487">
                  <c:v>0.57999999999999996</c:v>
                </c:pt>
                <c:pt idx="488">
                  <c:v>0.57999999999999996</c:v>
                </c:pt>
                <c:pt idx="489">
                  <c:v>0.57999999999999996</c:v>
                </c:pt>
                <c:pt idx="490">
                  <c:v>0.57999999999999996</c:v>
                </c:pt>
                <c:pt idx="491">
                  <c:v>0.57999999999999996</c:v>
                </c:pt>
                <c:pt idx="492">
                  <c:v>0.57999999999999996</c:v>
                </c:pt>
                <c:pt idx="493">
                  <c:v>0.57999999999999996</c:v>
                </c:pt>
                <c:pt idx="494">
                  <c:v>0.57999999999999996</c:v>
                </c:pt>
                <c:pt idx="495">
                  <c:v>0.57999999999999996</c:v>
                </c:pt>
                <c:pt idx="496">
                  <c:v>0.57999999999999996</c:v>
                </c:pt>
                <c:pt idx="497">
                  <c:v>0.57999999999999996</c:v>
                </c:pt>
                <c:pt idx="498">
                  <c:v>0.57999999999999996</c:v>
                </c:pt>
                <c:pt idx="499">
                  <c:v>0.57999999999999996</c:v>
                </c:pt>
                <c:pt idx="500">
                  <c:v>0.59330000000000005</c:v>
                </c:pt>
                <c:pt idx="501">
                  <c:v>0.77500000000000002</c:v>
                </c:pt>
                <c:pt idx="502">
                  <c:v>0.7</c:v>
                </c:pt>
                <c:pt idx="503">
                  <c:v>0.68</c:v>
                </c:pt>
                <c:pt idx="504">
                  <c:v>0.68</c:v>
                </c:pt>
                <c:pt idx="505">
                  <c:v>0.68</c:v>
                </c:pt>
                <c:pt idx="506">
                  <c:v>0.68</c:v>
                </c:pt>
                <c:pt idx="507">
                  <c:v>0.69330000000000003</c:v>
                </c:pt>
                <c:pt idx="508">
                  <c:v>0.69330000000000003</c:v>
                </c:pt>
                <c:pt idx="509">
                  <c:v>0.69330000000000003</c:v>
                </c:pt>
                <c:pt idx="510">
                  <c:v>0.69330000000000003</c:v>
                </c:pt>
                <c:pt idx="511">
                  <c:v>0.69330000000000003</c:v>
                </c:pt>
                <c:pt idx="512">
                  <c:v>0.69330000000000003</c:v>
                </c:pt>
                <c:pt idx="513">
                  <c:v>0.69330000000000003</c:v>
                </c:pt>
                <c:pt idx="514">
                  <c:v>0.68</c:v>
                </c:pt>
                <c:pt idx="515">
                  <c:v>0.68</c:v>
                </c:pt>
                <c:pt idx="516">
                  <c:v>0.68</c:v>
                </c:pt>
                <c:pt idx="517">
                  <c:v>0.68</c:v>
                </c:pt>
                <c:pt idx="518">
                  <c:v>0.68</c:v>
                </c:pt>
                <c:pt idx="519">
                  <c:v>0.68</c:v>
                </c:pt>
                <c:pt idx="520">
                  <c:v>0.68</c:v>
                </c:pt>
                <c:pt idx="521">
                  <c:v>0.68</c:v>
                </c:pt>
                <c:pt idx="522">
                  <c:v>0.66669999999999996</c:v>
                </c:pt>
                <c:pt idx="523">
                  <c:v>0.66669999999999996</c:v>
                </c:pt>
                <c:pt idx="524">
                  <c:v>0.66669999999999996</c:v>
                </c:pt>
                <c:pt idx="525">
                  <c:v>0.66669999999999996</c:v>
                </c:pt>
                <c:pt idx="526">
                  <c:v>0.66669999999999996</c:v>
                </c:pt>
                <c:pt idx="527">
                  <c:v>0.67330000000000001</c:v>
                </c:pt>
                <c:pt idx="528">
                  <c:v>0.67330000000000001</c:v>
                </c:pt>
                <c:pt idx="529">
                  <c:v>0.67330000000000001</c:v>
                </c:pt>
                <c:pt idx="530">
                  <c:v>0.67330000000000001</c:v>
                </c:pt>
                <c:pt idx="531">
                  <c:v>0.67330000000000001</c:v>
                </c:pt>
                <c:pt idx="532">
                  <c:v>0.67330000000000001</c:v>
                </c:pt>
                <c:pt idx="533">
                  <c:v>0.67330000000000001</c:v>
                </c:pt>
                <c:pt idx="534">
                  <c:v>0.51670000000000005</c:v>
                </c:pt>
                <c:pt idx="535">
                  <c:v>0.53849999999999998</c:v>
                </c:pt>
                <c:pt idx="536">
                  <c:v>0.53849999999999998</c:v>
                </c:pt>
                <c:pt idx="537">
                  <c:v>0.50670000000000004</c:v>
                </c:pt>
                <c:pt idx="538">
                  <c:v>0.50670000000000004</c:v>
                </c:pt>
                <c:pt idx="539">
                  <c:v>0.50670000000000004</c:v>
                </c:pt>
                <c:pt idx="540">
                  <c:v>0.50670000000000004</c:v>
                </c:pt>
                <c:pt idx="541">
                  <c:v>0.50670000000000004</c:v>
                </c:pt>
                <c:pt idx="542">
                  <c:v>0.50670000000000004</c:v>
                </c:pt>
                <c:pt idx="543">
                  <c:v>0.50670000000000004</c:v>
                </c:pt>
                <c:pt idx="544">
                  <c:v>0.50670000000000004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0.4733</c:v>
                </c:pt>
                <c:pt idx="549">
                  <c:v>0.4733</c:v>
                </c:pt>
                <c:pt idx="550">
                  <c:v>0.4733</c:v>
                </c:pt>
                <c:pt idx="551">
                  <c:v>0.4733</c:v>
                </c:pt>
                <c:pt idx="552">
                  <c:v>0.4733</c:v>
                </c:pt>
                <c:pt idx="553">
                  <c:v>0.4733</c:v>
                </c:pt>
                <c:pt idx="554">
                  <c:v>0.4733</c:v>
                </c:pt>
                <c:pt idx="555">
                  <c:v>0.4733</c:v>
                </c:pt>
                <c:pt idx="556">
                  <c:v>0.4667</c:v>
                </c:pt>
                <c:pt idx="557">
                  <c:v>0.4667</c:v>
                </c:pt>
                <c:pt idx="558">
                  <c:v>0.4733</c:v>
                </c:pt>
                <c:pt idx="559">
                  <c:v>0.4733</c:v>
                </c:pt>
                <c:pt idx="560">
                  <c:v>0.4733</c:v>
                </c:pt>
                <c:pt idx="561">
                  <c:v>0.4733</c:v>
                </c:pt>
                <c:pt idx="562">
                  <c:v>0.45</c:v>
                </c:pt>
                <c:pt idx="563">
                  <c:v>0.45</c:v>
                </c:pt>
                <c:pt idx="564">
                  <c:v>0.53849999999999998</c:v>
                </c:pt>
                <c:pt idx="565">
                  <c:v>0.51429999999999998</c:v>
                </c:pt>
                <c:pt idx="566">
                  <c:v>0.51429999999999998</c:v>
                </c:pt>
                <c:pt idx="567">
                  <c:v>0.51429999999999998</c:v>
                </c:pt>
                <c:pt idx="568">
                  <c:v>0.51429999999999998</c:v>
                </c:pt>
                <c:pt idx="569">
                  <c:v>0.51429999999999998</c:v>
                </c:pt>
                <c:pt idx="570">
                  <c:v>0.51429999999999998</c:v>
                </c:pt>
                <c:pt idx="571">
                  <c:v>0.51429999999999998</c:v>
                </c:pt>
                <c:pt idx="572">
                  <c:v>0.52859999999999996</c:v>
                </c:pt>
                <c:pt idx="573">
                  <c:v>0.52859999999999996</c:v>
                </c:pt>
                <c:pt idx="574">
                  <c:v>0.52859999999999996</c:v>
                </c:pt>
                <c:pt idx="575">
                  <c:v>0.52859999999999996</c:v>
                </c:pt>
                <c:pt idx="576">
                  <c:v>0.52859999999999996</c:v>
                </c:pt>
                <c:pt idx="577">
                  <c:v>0.51329999999999998</c:v>
                </c:pt>
                <c:pt idx="578">
                  <c:v>0.51329999999999998</c:v>
                </c:pt>
                <c:pt idx="579">
                  <c:v>0.52669999999999995</c:v>
                </c:pt>
                <c:pt idx="580">
                  <c:v>0.52669999999999995</c:v>
                </c:pt>
                <c:pt idx="581">
                  <c:v>0.52669999999999995</c:v>
                </c:pt>
                <c:pt idx="582">
                  <c:v>0.52669999999999995</c:v>
                </c:pt>
                <c:pt idx="583">
                  <c:v>0.52669999999999995</c:v>
                </c:pt>
                <c:pt idx="584">
                  <c:v>0.52669999999999995</c:v>
                </c:pt>
                <c:pt idx="585">
                  <c:v>0.52669999999999995</c:v>
                </c:pt>
                <c:pt idx="586">
                  <c:v>0.52669999999999995</c:v>
                </c:pt>
                <c:pt idx="587">
                  <c:v>0.52669999999999995</c:v>
                </c:pt>
                <c:pt idx="588">
                  <c:v>0.52669999999999995</c:v>
                </c:pt>
                <c:pt idx="589">
                  <c:v>0.52669999999999995</c:v>
                </c:pt>
                <c:pt idx="590">
                  <c:v>0.5333</c:v>
                </c:pt>
                <c:pt idx="591">
                  <c:v>0.5333</c:v>
                </c:pt>
                <c:pt idx="592">
                  <c:v>0.5333</c:v>
                </c:pt>
                <c:pt idx="593">
                  <c:v>0.5111</c:v>
                </c:pt>
                <c:pt idx="594">
                  <c:v>0.625</c:v>
                </c:pt>
                <c:pt idx="595">
                  <c:v>0.625</c:v>
                </c:pt>
                <c:pt idx="596">
                  <c:v>0.625</c:v>
                </c:pt>
                <c:pt idx="597">
                  <c:v>0.65380000000000005</c:v>
                </c:pt>
                <c:pt idx="598">
                  <c:v>0.65380000000000005</c:v>
                </c:pt>
                <c:pt idx="599">
                  <c:v>0.65380000000000005</c:v>
                </c:pt>
                <c:pt idx="600">
                  <c:v>0.62139999999999995</c:v>
                </c:pt>
                <c:pt idx="601">
                  <c:v>0.62139999999999995</c:v>
                </c:pt>
                <c:pt idx="602">
                  <c:v>0.62139999999999995</c:v>
                </c:pt>
                <c:pt idx="603">
                  <c:v>0.62139999999999995</c:v>
                </c:pt>
                <c:pt idx="604">
                  <c:v>0.62139999999999995</c:v>
                </c:pt>
                <c:pt idx="605">
                  <c:v>0.62139999999999995</c:v>
                </c:pt>
                <c:pt idx="606">
                  <c:v>0.62139999999999995</c:v>
                </c:pt>
                <c:pt idx="607">
                  <c:v>0.62139999999999995</c:v>
                </c:pt>
                <c:pt idx="608">
                  <c:v>0.6</c:v>
                </c:pt>
                <c:pt idx="609">
                  <c:v>0.6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0.59330000000000005</c:v>
                </c:pt>
                <c:pt idx="615">
                  <c:v>0.59330000000000005</c:v>
                </c:pt>
                <c:pt idx="616">
                  <c:v>0.59330000000000005</c:v>
                </c:pt>
                <c:pt idx="617">
                  <c:v>0.59330000000000005</c:v>
                </c:pt>
                <c:pt idx="618">
                  <c:v>0.59330000000000005</c:v>
                </c:pt>
                <c:pt idx="619">
                  <c:v>0.59330000000000005</c:v>
                </c:pt>
                <c:pt idx="620">
                  <c:v>0.6</c:v>
                </c:pt>
                <c:pt idx="621">
                  <c:v>0.6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0.61819999999999997</c:v>
                </c:pt>
                <c:pt idx="626">
                  <c:v>0.58460000000000001</c:v>
                </c:pt>
                <c:pt idx="627">
                  <c:v>0.58460000000000001</c:v>
                </c:pt>
                <c:pt idx="628">
                  <c:v>0.58460000000000001</c:v>
                </c:pt>
                <c:pt idx="629">
                  <c:v>0.58460000000000001</c:v>
                </c:pt>
                <c:pt idx="630">
                  <c:v>0.58460000000000001</c:v>
                </c:pt>
                <c:pt idx="631">
                  <c:v>0.58460000000000001</c:v>
                </c:pt>
                <c:pt idx="632">
                  <c:v>0.58460000000000001</c:v>
                </c:pt>
                <c:pt idx="633">
                  <c:v>0.56430000000000002</c:v>
                </c:pt>
                <c:pt idx="634">
                  <c:v>0.54</c:v>
                </c:pt>
                <c:pt idx="635">
                  <c:v>0.54</c:v>
                </c:pt>
                <c:pt idx="636">
                  <c:v>0.54669999999999996</c:v>
                </c:pt>
                <c:pt idx="637">
                  <c:v>0.54669999999999996</c:v>
                </c:pt>
                <c:pt idx="638">
                  <c:v>0.54669999999999996</c:v>
                </c:pt>
                <c:pt idx="639">
                  <c:v>0.54669999999999996</c:v>
                </c:pt>
                <c:pt idx="640">
                  <c:v>0.54669999999999996</c:v>
                </c:pt>
                <c:pt idx="641">
                  <c:v>0.54669999999999996</c:v>
                </c:pt>
                <c:pt idx="642">
                  <c:v>0.54669999999999996</c:v>
                </c:pt>
                <c:pt idx="643">
                  <c:v>0.54669999999999996</c:v>
                </c:pt>
                <c:pt idx="644">
                  <c:v>0.54669999999999996</c:v>
                </c:pt>
                <c:pt idx="645">
                  <c:v>0.54669999999999996</c:v>
                </c:pt>
                <c:pt idx="646">
                  <c:v>0.54669999999999996</c:v>
                </c:pt>
                <c:pt idx="647">
                  <c:v>0.54669999999999996</c:v>
                </c:pt>
                <c:pt idx="648">
                  <c:v>0.54</c:v>
                </c:pt>
                <c:pt idx="649">
                  <c:v>0.54</c:v>
                </c:pt>
                <c:pt idx="650">
                  <c:v>0.54</c:v>
                </c:pt>
                <c:pt idx="651">
                  <c:v>0.54</c:v>
                </c:pt>
                <c:pt idx="652">
                  <c:v>0.54</c:v>
                </c:pt>
                <c:pt idx="653">
                  <c:v>0.54</c:v>
                </c:pt>
                <c:pt idx="654">
                  <c:v>0.63329999999999997</c:v>
                </c:pt>
                <c:pt idx="655">
                  <c:v>0.60670000000000002</c:v>
                </c:pt>
                <c:pt idx="656">
                  <c:v>0.60670000000000002</c:v>
                </c:pt>
                <c:pt idx="657">
                  <c:v>0.60670000000000002</c:v>
                </c:pt>
                <c:pt idx="658">
                  <c:v>0.60670000000000002</c:v>
                </c:pt>
                <c:pt idx="659">
                  <c:v>0.60670000000000002</c:v>
                </c:pt>
                <c:pt idx="660">
                  <c:v>0.60670000000000002</c:v>
                </c:pt>
                <c:pt idx="661">
                  <c:v>0.60670000000000002</c:v>
                </c:pt>
                <c:pt idx="662">
                  <c:v>0.6</c:v>
                </c:pt>
                <c:pt idx="663">
                  <c:v>0.6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0.59330000000000005</c:v>
                </c:pt>
                <c:pt idx="670">
                  <c:v>0.6</c:v>
                </c:pt>
                <c:pt idx="671">
                  <c:v>0.6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0.78749999999999998</c:v>
                </c:pt>
                <c:pt idx="686">
                  <c:v>0.77</c:v>
                </c:pt>
                <c:pt idx="687">
                  <c:v>0.77</c:v>
                </c:pt>
                <c:pt idx="688">
                  <c:v>0.77</c:v>
                </c:pt>
                <c:pt idx="689">
                  <c:v>0.7167</c:v>
                </c:pt>
                <c:pt idx="690">
                  <c:v>0.7167</c:v>
                </c:pt>
                <c:pt idx="691">
                  <c:v>0.69289999999999996</c:v>
                </c:pt>
                <c:pt idx="692">
                  <c:v>0.69289999999999996</c:v>
                </c:pt>
                <c:pt idx="693">
                  <c:v>0.69289999999999996</c:v>
                </c:pt>
                <c:pt idx="694">
                  <c:v>0.69289999999999996</c:v>
                </c:pt>
                <c:pt idx="695">
                  <c:v>0.69289999999999996</c:v>
                </c:pt>
                <c:pt idx="696">
                  <c:v>0.69289999999999996</c:v>
                </c:pt>
                <c:pt idx="697">
                  <c:v>0.69289999999999996</c:v>
                </c:pt>
                <c:pt idx="698">
                  <c:v>0.69289999999999996</c:v>
                </c:pt>
                <c:pt idx="699">
                  <c:v>0.69289999999999996</c:v>
                </c:pt>
                <c:pt idx="700">
                  <c:v>0.69289999999999996</c:v>
                </c:pt>
                <c:pt idx="701">
                  <c:v>0.69289999999999996</c:v>
                </c:pt>
                <c:pt idx="702">
                  <c:v>0.69289999999999996</c:v>
                </c:pt>
                <c:pt idx="703">
                  <c:v>0.69289999999999996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0.68569999999999998</c:v>
                </c:pt>
                <c:pt idx="712">
                  <c:v>0.68569999999999998</c:v>
                </c:pt>
                <c:pt idx="713">
                  <c:v>0.68569999999999998</c:v>
                </c:pt>
                <c:pt idx="714">
                  <c:v>0.68569999999999998</c:v>
                </c:pt>
                <c:pt idx="715">
                  <c:v>0.68569999999999998</c:v>
                </c:pt>
                <c:pt idx="716">
                  <c:v>0.72</c:v>
                </c:pt>
                <c:pt idx="717">
                  <c:v>0.68669999999999998</c:v>
                </c:pt>
                <c:pt idx="718">
                  <c:v>0.68669999999999998</c:v>
                </c:pt>
                <c:pt idx="719">
                  <c:v>0.68669999999999998</c:v>
                </c:pt>
                <c:pt idx="720">
                  <c:v>0.68669999999999998</c:v>
                </c:pt>
                <c:pt idx="721">
                  <c:v>0.68669999999999998</c:v>
                </c:pt>
                <c:pt idx="722">
                  <c:v>0.68669999999999998</c:v>
                </c:pt>
                <c:pt idx="723">
                  <c:v>0.68669999999999998</c:v>
                </c:pt>
                <c:pt idx="724">
                  <c:v>0.68669999999999998</c:v>
                </c:pt>
                <c:pt idx="725">
                  <c:v>0.67330000000000001</c:v>
                </c:pt>
                <c:pt idx="726">
                  <c:v>0.67330000000000001</c:v>
                </c:pt>
                <c:pt idx="727">
                  <c:v>0.67330000000000001</c:v>
                </c:pt>
                <c:pt idx="728">
                  <c:v>0.67330000000000001</c:v>
                </c:pt>
                <c:pt idx="729">
                  <c:v>0.67330000000000001</c:v>
                </c:pt>
                <c:pt idx="730">
                  <c:v>0.67330000000000001</c:v>
                </c:pt>
                <c:pt idx="731">
                  <c:v>0.65629999999999999</c:v>
                </c:pt>
                <c:pt idx="732">
                  <c:v>0.65629999999999999</c:v>
                </c:pt>
                <c:pt idx="733">
                  <c:v>0.65629999999999999</c:v>
                </c:pt>
                <c:pt idx="734">
                  <c:v>0.65629999999999999</c:v>
                </c:pt>
                <c:pt idx="735">
                  <c:v>0.65629999999999999</c:v>
                </c:pt>
                <c:pt idx="736">
                  <c:v>0.65629999999999999</c:v>
                </c:pt>
                <c:pt idx="737">
                  <c:v>0.65629999999999999</c:v>
                </c:pt>
                <c:pt idx="738">
                  <c:v>0.65</c:v>
                </c:pt>
                <c:pt idx="739">
                  <c:v>0.65</c:v>
                </c:pt>
                <c:pt idx="740">
                  <c:v>0.65</c:v>
                </c:pt>
                <c:pt idx="741">
                  <c:v>0.65</c:v>
                </c:pt>
                <c:pt idx="742">
                  <c:v>0.65</c:v>
                </c:pt>
                <c:pt idx="743">
                  <c:v>0.65</c:v>
                </c:pt>
                <c:pt idx="744">
                  <c:v>0.64380000000000004</c:v>
                </c:pt>
                <c:pt idx="745">
                  <c:v>0.64380000000000004</c:v>
                </c:pt>
                <c:pt idx="746">
                  <c:v>0.66669999999999996</c:v>
                </c:pt>
                <c:pt idx="747">
                  <c:v>0.66669999999999996</c:v>
                </c:pt>
                <c:pt idx="748">
                  <c:v>0.66669999999999996</c:v>
                </c:pt>
                <c:pt idx="749">
                  <c:v>0.66669999999999996</c:v>
                </c:pt>
                <c:pt idx="750">
                  <c:v>0.66669999999999996</c:v>
                </c:pt>
                <c:pt idx="751">
                  <c:v>0.66669999999999996</c:v>
                </c:pt>
                <c:pt idx="752">
                  <c:v>0.66669999999999996</c:v>
                </c:pt>
                <c:pt idx="753">
                  <c:v>0.66669999999999996</c:v>
                </c:pt>
                <c:pt idx="754">
                  <c:v>0.66669999999999996</c:v>
                </c:pt>
                <c:pt idx="755">
                  <c:v>0.66669999999999996</c:v>
                </c:pt>
                <c:pt idx="756">
                  <c:v>0.66669999999999996</c:v>
                </c:pt>
                <c:pt idx="757">
                  <c:v>0.66669999999999996</c:v>
                </c:pt>
                <c:pt idx="758">
                  <c:v>0.66669999999999996</c:v>
                </c:pt>
                <c:pt idx="759">
                  <c:v>0.66669999999999996</c:v>
                </c:pt>
                <c:pt idx="760">
                  <c:v>0.66669999999999996</c:v>
                </c:pt>
                <c:pt idx="761">
                  <c:v>0.66669999999999996</c:v>
                </c:pt>
                <c:pt idx="762">
                  <c:v>0.66</c:v>
                </c:pt>
                <c:pt idx="763">
                  <c:v>0.66</c:v>
                </c:pt>
                <c:pt idx="764">
                  <c:v>0.66</c:v>
                </c:pt>
                <c:pt idx="765">
                  <c:v>0.66</c:v>
                </c:pt>
                <c:pt idx="766">
                  <c:v>0.63129999999999997</c:v>
                </c:pt>
                <c:pt idx="767">
                  <c:v>0.65</c:v>
                </c:pt>
                <c:pt idx="768">
                  <c:v>0.65</c:v>
                </c:pt>
                <c:pt idx="769">
                  <c:v>0.65</c:v>
                </c:pt>
                <c:pt idx="770">
                  <c:v>0.65</c:v>
                </c:pt>
                <c:pt idx="771">
                  <c:v>0.65</c:v>
                </c:pt>
                <c:pt idx="772">
                  <c:v>0.65</c:v>
                </c:pt>
                <c:pt idx="773">
                  <c:v>0.65</c:v>
                </c:pt>
                <c:pt idx="774">
                  <c:v>0.65</c:v>
                </c:pt>
                <c:pt idx="775">
                  <c:v>0.65</c:v>
                </c:pt>
                <c:pt idx="776">
                  <c:v>0.65</c:v>
                </c:pt>
                <c:pt idx="777">
                  <c:v>0.65</c:v>
                </c:pt>
                <c:pt idx="778">
                  <c:v>0.65</c:v>
                </c:pt>
                <c:pt idx="779">
                  <c:v>0.85</c:v>
                </c:pt>
                <c:pt idx="780">
                  <c:v>0.8</c:v>
                </c:pt>
                <c:pt idx="781">
                  <c:v>0.8</c:v>
                </c:pt>
                <c:pt idx="782">
                  <c:v>0.8</c:v>
                </c:pt>
                <c:pt idx="783">
                  <c:v>0.8</c:v>
                </c:pt>
                <c:pt idx="784">
                  <c:v>0.8</c:v>
                </c:pt>
                <c:pt idx="785">
                  <c:v>0.8</c:v>
                </c:pt>
                <c:pt idx="786">
                  <c:v>0.8</c:v>
                </c:pt>
                <c:pt idx="787">
                  <c:v>0.8</c:v>
                </c:pt>
                <c:pt idx="788">
                  <c:v>0.78749999999999998</c:v>
                </c:pt>
                <c:pt idx="789">
                  <c:v>0.78749999999999998</c:v>
                </c:pt>
                <c:pt idx="790">
                  <c:v>0.78749999999999998</c:v>
                </c:pt>
                <c:pt idx="791">
                  <c:v>0.78749999999999998</c:v>
                </c:pt>
                <c:pt idx="792">
                  <c:v>0.78749999999999998</c:v>
                </c:pt>
                <c:pt idx="793">
                  <c:v>0.78749999999999998</c:v>
                </c:pt>
                <c:pt idx="794">
                  <c:v>0.78749999999999998</c:v>
                </c:pt>
                <c:pt idx="795">
                  <c:v>0.77500000000000002</c:v>
                </c:pt>
                <c:pt idx="796">
                  <c:v>0.77500000000000002</c:v>
                </c:pt>
                <c:pt idx="797">
                  <c:v>0.77500000000000002</c:v>
                </c:pt>
                <c:pt idx="798">
                  <c:v>0.77500000000000002</c:v>
                </c:pt>
                <c:pt idx="799">
                  <c:v>0.77500000000000002</c:v>
                </c:pt>
                <c:pt idx="800">
                  <c:v>0.77500000000000002</c:v>
                </c:pt>
                <c:pt idx="801">
                  <c:v>0.77500000000000002</c:v>
                </c:pt>
                <c:pt idx="802">
                  <c:v>0.77500000000000002</c:v>
                </c:pt>
                <c:pt idx="803">
                  <c:v>0.77500000000000002</c:v>
                </c:pt>
                <c:pt idx="804">
                  <c:v>0.77500000000000002</c:v>
                </c:pt>
                <c:pt idx="805">
                  <c:v>0.77500000000000002</c:v>
                </c:pt>
                <c:pt idx="806">
                  <c:v>0.77500000000000002</c:v>
                </c:pt>
                <c:pt idx="807">
                  <c:v>0.75</c:v>
                </c:pt>
                <c:pt idx="808">
                  <c:v>0.76359999999999995</c:v>
                </c:pt>
                <c:pt idx="809">
                  <c:v>0.76359999999999995</c:v>
                </c:pt>
                <c:pt idx="810">
                  <c:v>0.76359999999999995</c:v>
                </c:pt>
                <c:pt idx="811">
                  <c:v>0.74619999999999997</c:v>
                </c:pt>
                <c:pt idx="812">
                  <c:v>0.74619999999999997</c:v>
                </c:pt>
                <c:pt idx="813">
                  <c:v>0.74619999999999997</c:v>
                </c:pt>
                <c:pt idx="814">
                  <c:v>0.76149999999999995</c:v>
                </c:pt>
                <c:pt idx="815">
                  <c:v>0.76149999999999995</c:v>
                </c:pt>
                <c:pt idx="816">
                  <c:v>0.76149999999999995</c:v>
                </c:pt>
                <c:pt idx="817">
                  <c:v>0.73570000000000002</c:v>
                </c:pt>
                <c:pt idx="818">
                  <c:v>0.7429</c:v>
                </c:pt>
                <c:pt idx="819">
                  <c:v>0.7429</c:v>
                </c:pt>
                <c:pt idx="820">
                  <c:v>0.7429</c:v>
                </c:pt>
                <c:pt idx="821">
                  <c:v>0.7429</c:v>
                </c:pt>
                <c:pt idx="822">
                  <c:v>0.7429</c:v>
                </c:pt>
                <c:pt idx="823">
                  <c:v>0.7429</c:v>
                </c:pt>
                <c:pt idx="824">
                  <c:v>0.7429</c:v>
                </c:pt>
                <c:pt idx="825">
                  <c:v>0.7429</c:v>
                </c:pt>
                <c:pt idx="826">
                  <c:v>0.7429</c:v>
                </c:pt>
                <c:pt idx="827">
                  <c:v>0.7429</c:v>
                </c:pt>
                <c:pt idx="828">
                  <c:v>0.74670000000000003</c:v>
                </c:pt>
                <c:pt idx="829">
                  <c:v>0.74670000000000003</c:v>
                </c:pt>
                <c:pt idx="830">
                  <c:v>0.74670000000000003</c:v>
                </c:pt>
                <c:pt idx="831">
                  <c:v>0.74670000000000003</c:v>
                </c:pt>
                <c:pt idx="832">
                  <c:v>0.74670000000000003</c:v>
                </c:pt>
                <c:pt idx="833">
                  <c:v>0.74670000000000003</c:v>
                </c:pt>
                <c:pt idx="834">
                  <c:v>0.74670000000000003</c:v>
                </c:pt>
                <c:pt idx="835">
                  <c:v>0.76</c:v>
                </c:pt>
                <c:pt idx="836">
                  <c:v>0.90910000000000002</c:v>
                </c:pt>
                <c:pt idx="837">
                  <c:v>0.90910000000000002</c:v>
                </c:pt>
                <c:pt idx="838">
                  <c:v>0.875</c:v>
                </c:pt>
                <c:pt idx="839">
                  <c:v>0.875</c:v>
                </c:pt>
                <c:pt idx="840">
                  <c:v>0.875</c:v>
                </c:pt>
                <c:pt idx="841">
                  <c:v>0.875</c:v>
                </c:pt>
                <c:pt idx="842">
                  <c:v>0.875</c:v>
                </c:pt>
                <c:pt idx="843">
                  <c:v>0.87690000000000001</c:v>
                </c:pt>
                <c:pt idx="844">
                  <c:v>0.88460000000000005</c:v>
                </c:pt>
                <c:pt idx="845">
                  <c:v>0.87860000000000005</c:v>
                </c:pt>
                <c:pt idx="846">
                  <c:v>0.87860000000000005</c:v>
                </c:pt>
                <c:pt idx="847">
                  <c:v>0.87860000000000005</c:v>
                </c:pt>
                <c:pt idx="848">
                  <c:v>0.87860000000000005</c:v>
                </c:pt>
                <c:pt idx="849">
                  <c:v>0.87860000000000005</c:v>
                </c:pt>
                <c:pt idx="850">
                  <c:v>0.87860000000000005</c:v>
                </c:pt>
                <c:pt idx="851">
                  <c:v>0.88670000000000004</c:v>
                </c:pt>
                <c:pt idx="852">
                  <c:v>0.88670000000000004</c:v>
                </c:pt>
                <c:pt idx="853">
                  <c:v>0.88670000000000004</c:v>
                </c:pt>
                <c:pt idx="854">
                  <c:v>0.88670000000000004</c:v>
                </c:pt>
                <c:pt idx="855">
                  <c:v>0.88670000000000004</c:v>
                </c:pt>
                <c:pt idx="856">
                  <c:v>0.88670000000000004</c:v>
                </c:pt>
                <c:pt idx="857">
                  <c:v>0.88670000000000004</c:v>
                </c:pt>
                <c:pt idx="858">
                  <c:v>0.88670000000000004</c:v>
                </c:pt>
                <c:pt idx="859">
                  <c:v>0.88670000000000004</c:v>
                </c:pt>
                <c:pt idx="860">
                  <c:v>0.88670000000000004</c:v>
                </c:pt>
                <c:pt idx="861">
                  <c:v>0.88670000000000004</c:v>
                </c:pt>
                <c:pt idx="862">
                  <c:v>0.88670000000000004</c:v>
                </c:pt>
                <c:pt idx="863">
                  <c:v>0.9133</c:v>
                </c:pt>
                <c:pt idx="864">
                  <c:v>0.9133</c:v>
                </c:pt>
                <c:pt idx="865">
                  <c:v>0.9133</c:v>
                </c:pt>
                <c:pt idx="866">
                  <c:v>0.96360000000000001</c:v>
                </c:pt>
                <c:pt idx="867">
                  <c:v>0.95709999999999995</c:v>
                </c:pt>
                <c:pt idx="868">
                  <c:v>0.95709999999999995</c:v>
                </c:pt>
                <c:pt idx="869">
                  <c:v>0.95709999999999995</c:v>
                </c:pt>
                <c:pt idx="870">
                  <c:v>0.95709999999999995</c:v>
                </c:pt>
                <c:pt idx="871">
                  <c:v>0.95630000000000004</c:v>
                </c:pt>
                <c:pt idx="872">
                  <c:v>0.95630000000000004</c:v>
                </c:pt>
                <c:pt idx="873">
                  <c:v>0.95630000000000004</c:v>
                </c:pt>
                <c:pt idx="874">
                  <c:v>0.95630000000000004</c:v>
                </c:pt>
                <c:pt idx="875">
                  <c:v>0.95630000000000004</c:v>
                </c:pt>
                <c:pt idx="876">
                  <c:v>0.95630000000000004</c:v>
                </c:pt>
                <c:pt idx="877">
                  <c:v>0.95630000000000004</c:v>
                </c:pt>
                <c:pt idx="878">
                  <c:v>0.95630000000000004</c:v>
                </c:pt>
                <c:pt idx="879">
                  <c:v>0.95</c:v>
                </c:pt>
                <c:pt idx="880">
                  <c:v>0.95</c:v>
                </c:pt>
                <c:pt idx="881">
                  <c:v>0.95</c:v>
                </c:pt>
                <c:pt idx="882">
                  <c:v>0.95</c:v>
                </c:pt>
                <c:pt idx="883">
                  <c:v>0.95</c:v>
                </c:pt>
                <c:pt idx="884">
                  <c:v>0.95</c:v>
                </c:pt>
                <c:pt idx="885">
                  <c:v>0.95</c:v>
                </c:pt>
                <c:pt idx="886">
                  <c:v>0.95</c:v>
                </c:pt>
                <c:pt idx="887">
                  <c:v>0.95</c:v>
                </c:pt>
                <c:pt idx="888">
                  <c:v>0.95</c:v>
                </c:pt>
                <c:pt idx="889">
                  <c:v>0.95</c:v>
                </c:pt>
                <c:pt idx="890">
                  <c:v>0.95</c:v>
                </c:pt>
                <c:pt idx="891">
                  <c:v>0.95</c:v>
                </c:pt>
                <c:pt idx="892">
                  <c:v>0.95</c:v>
                </c:pt>
                <c:pt idx="893">
                  <c:v>0.95</c:v>
                </c:pt>
                <c:pt idx="894">
                  <c:v>0.95</c:v>
                </c:pt>
                <c:pt idx="895">
                  <c:v>0.95</c:v>
                </c:pt>
                <c:pt idx="896">
                  <c:v>0.95</c:v>
                </c:pt>
                <c:pt idx="897">
                  <c:v>0.95</c:v>
                </c:pt>
                <c:pt idx="898">
                  <c:v>1.0273000000000001</c:v>
                </c:pt>
                <c:pt idx="899">
                  <c:v>1.0077</c:v>
                </c:pt>
                <c:pt idx="900">
                  <c:v>1.0077</c:v>
                </c:pt>
                <c:pt idx="901">
                  <c:v>1.0077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0.98129999999999995</c:v>
                </c:pt>
                <c:pt idx="908">
                  <c:v>0.98129999999999995</c:v>
                </c:pt>
                <c:pt idx="909">
                  <c:v>0.98129999999999995</c:v>
                </c:pt>
                <c:pt idx="910">
                  <c:v>0.98129999999999995</c:v>
                </c:pt>
                <c:pt idx="911">
                  <c:v>0.98129999999999995</c:v>
                </c:pt>
                <c:pt idx="912">
                  <c:v>0.99380000000000002</c:v>
                </c:pt>
                <c:pt idx="913">
                  <c:v>0.99380000000000002</c:v>
                </c:pt>
                <c:pt idx="914">
                  <c:v>0.99380000000000002</c:v>
                </c:pt>
                <c:pt idx="915">
                  <c:v>0.99380000000000002</c:v>
                </c:pt>
                <c:pt idx="916">
                  <c:v>0.99380000000000002</c:v>
                </c:pt>
                <c:pt idx="917">
                  <c:v>0.99380000000000002</c:v>
                </c:pt>
                <c:pt idx="918">
                  <c:v>0.99380000000000002</c:v>
                </c:pt>
                <c:pt idx="919">
                  <c:v>0.99380000000000002</c:v>
                </c:pt>
                <c:pt idx="920">
                  <c:v>0.99380000000000002</c:v>
                </c:pt>
                <c:pt idx="921">
                  <c:v>0.99380000000000002</c:v>
                </c:pt>
                <c:pt idx="922">
                  <c:v>0.99380000000000002</c:v>
                </c:pt>
                <c:pt idx="923">
                  <c:v>0.99380000000000002</c:v>
                </c:pt>
                <c:pt idx="924">
                  <c:v>0.99380000000000002</c:v>
                </c:pt>
                <c:pt idx="925">
                  <c:v>0.99380000000000002</c:v>
                </c:pt>
                <c:pt idx="926">
                  <c:v>0.99380000000000002</c:v>
                </c:pt>
                <c:pt idx="927">
                  <c:v>1.1200000000000001</c:v>
                </c:pt>
                <c:pt idx="928">
                  <c:v>1.1000000000000001</c:v>
                </c:pt>
                <c:pt idx="929">
                  <c:v>1.1000000000000001</c:v>
                </c:pt>
                <c:pt idx="930">
                  <c:v>1.1000000000000001</c:v>
                </c:pt>
                <c:pt idx="931">
                  <c:v>1.1000000000000001</c:v>
                </c:pt>
                <c:pt idx="932">
                  <c:v>1.1000000000000001</c:v>
                </c:pt>
                <c:pt idx="933">
                  <c:v>1.1000000000000001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1.1067</c:v>
                </c:pt>
                <c:pt idx="942">
                  <c:v>1.1133</c:v>
                </c:pt>
                <c:pt idx="943">
                  <c:v>1.1133</c:v>
                </c:pt>
                <c:pt idx="944">
                  <c:v>1.1133</c:v>
                </c:pt>
                <c:pt idx="945">
                  <c:v>1.1133</c:v>
                </c:pt>
                <c:pt idx="946">
                  <c:v>1.1133</c:v>
                </c:pt>
                <c:pt idx="947">
                  <c:v>1.1333</c:v>
                </c:pt>
                <c:pt idx="948">
                  <c:v>1.1333</c:v>
                </c:pt>
                <c:pt idx="949">
                  <c:v>1.1333</c:v>
                </c:pt>
                <c:pt idx="950">
                  <c:v>1.1333</c:v>
                </c:pt>
                <c:pt idx="951">
                  <c:v>1.1333</c:v>
                </c:pt>
                <c:pt idx="952">
                  <c:v>1.1333</c:v>
                </c:pt>
                <c:pt idx="953">
                  <c:v>1.1333</c:v>
                </c:pt>
                <c:pt idx="954">
                  <c:v>1.1333</c:v>
                </c:pt>
                <c:pt idx="955">
                  <c:v>1.1333</c:v>
                </c:pt>
                <c:pt idx="956">
                  <c:v>1.1333</c:v>
                </c:pt>
                <c:pt idx="957">
                  <c:v>1.1333</c:v>
                </c:pt>
                <c:pt idx="958">
                  <c:v>1.2714000000000001</c:v>
                </c:pt>
                <c:pt idx="959">
                  <c:v>1.2714000000000001</c:v>
                </c:pt>
                <c:pt idx="960">
                  <c:v>1.2714000000000001</c:v>
                </c:pt>
                <c:pt idx="961">
                  <c:v>1.2</c:v>
                </c:pt>
                <c:pt idx="962">
                  <c:v>1.2</c:v>
                </c:pt>
                <c:pt idx="963">
                  <c:v>1.2</c:v>
                </c:pt>
                <c:pt idx="964">
                  <c:v>1.2067000000000001</c:v>
                </c:pt>
                <c:pt idx="965">
                  <c:v>1.2067000000000001</c:v>
                </c:pt>
                <c:pt idx="966">
                  <c:v>1.2067000000000001</c:v>
                </c:pt>
                <c:pt idx="967">
                  <c:v>1.2067000000000001</c:v>
                </c:pt>
                <c:pt idx="968">
                  <c:v>1.2067000000000001</c:v>
                </c:pt>
                <c:pt idx="969">
                  <c:v>1.2067000000000001</c:v>
                </c:pt>
                <c:pt idx="970">
                  <c:v>1.2</c:v>
                </c:pt>
                <c:pt idx="971">
                  <c:v>1.2</c:v>
                </c:pt>
                <c:pt idx="972">
                  <c:v>1.2</c:v>
                </c:pt>
                <c:pt idx="973">
                  <c:v>1.2</c:v>
                </c:pt>
                <c:pt idx="974">
                  <c:v>1.2</c:v>
                </c:pt>
                <c:pt idx="975">
                  <c:v>1.2</c:v>
                </c:pt>
                <c:pt idx="976">
                  <c:v>1.2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1.2</c:v>
                </c:pt>
                <c:pt idx="982">
                  <c:v>1.2</c:v>
                </c:pt>
                <c:pt idx="983">
                  <c:v>1.2</c:v>
                </c:pt>
                <c:pt idx="984">
                  <c:v>1.2</c:v>
                </c:pt>
                <c:pt idx="985">
                  <c:v>1.1933</c:v>
                </c:pt>
                <c:pt idx="986">
                  <c:v>1.1933</c:v>
                </c:pt>
                <c:pt idx="987">
                  <c:v>1.1933</c:v>
                </c:pt>
                <c:pt idx="988">
                  <c:v>1.1933</c:v>
                </c:pt>
                <c:pt idx="989">
                  <c:v>1.1455</c:v>
                </c:pt>
                <c:pt idx="990">
                  <c:v>1.0932999999999999</c:v>
                </c:pt>
                <c:pt idx="991">
                  <c:v>1.0932999999999999</c:v>
                </c:pt>
                <c:pt idx="992">
                  <c:v>1.0932999999999999</c:v>
                </c:pt>
                <c:pt idx="993">
                  <c:v>1.0932999999999999</c:v>
                </c:pt>
                <c:pt idx="994">
                  <c:v>1.1000000000000001</c:v>
                </c:pt>
                <c:pt idx="995">
                  <c:v>1.1000000000000001</c:v>
                </c:pt>
                <c:pt idx="996">
                  <c:v>1.1000000000000001</c:v>
                </c:pt>
                <c:pt idx="997">
                  <c:v>1.1000000000000001</c:v>
                </c:pt>
                <c:pt idx="998">
                  <c:v>1.1000000000000001</c:v>
                </c:pt>
                <c:pt idx="999">
                  <c:v>1.1000000000000001</c:v>
                </c:pt>
                <c:pt idx="1000">
                  <c:v>1.1000000000000001</c:v>
                </c:pt>
                <c:pt idx="1001">
                  <c:v>1.1000000000000001</c:v>
                </c:pt>
                <c:pt idx="1002">
                  <c:v>1.1000000000000001</c:v>
                </c:pt>
                <c:pt idx="1003">
                  <c:v>1.1000000000000001</c:v>
                </c:pt>
                <c:pt idx="1004">
                  <c:v>1.1000000000000001</c:v>
                </c:pt>
                <c:pt idx="1005">
                  <c:v>1.1000000000000001</c:v>
                </c:pt>
                <c:pt idx="1006">
                  <c:v>1.1067</c:v>
                </c:pt>
                <c:pt idx="1007">
                  <c:v>1.1067</c:v>
                </c:pt>
                <c:pt idx="1008">
                  <c:v>1.1067</c:v>
                </c:pt>
                <c:pt idx="1009">
                  <c:v>1.1067</c:v>
                </c:pt>
                <c:pt idx="1010">
                  <c:v>1.1067</c:v>
                </c:pt>
                <c:pt idx="1011">
                  <c:v>1.1067</c:v>
                </c:pt>
                <c:pt idx="1012">
                  <c:v>1.1067</c:v>
                </c:pt>
                <c:pt idx="1013">
                  <c:v>1.1067</c:v>
                </c:pt>
                <c:pt idx="1014">
                  <c:v>1.1067</c:v>
                </c:pt>
                <c:pt idx="1015">
                  <c:v>1.1067</c:v>
                </c:pt>
                <c:pt idx="1016">
                  <c:v>1.1067</c:v>
                </c:pt>
                <c:pt idx="1017">
                  <c:v>1.1133</c:v>
                </c:pt>
                <c:pt idx="1018">
                  <c:v>1.1133</c:v>
                </c:pt>
                <c:pt idx="1019">
                  <c:v>1.1399999999999999</c:v>
                </c:pt>
                <c:pt idx="1020">
                  <c:v>1.1231</c:v>
                </c:pt>
                <c:pt idx="1021">
                  <c:v>1.1231</c:v>
                </c:pt>
                <c:pt idx="1022">
                  <c:v>1.1231</c:v>
                </c:pt>
                <c:pt idx="1023">
                  <c:v>1.1231</c:v>
                </c:pt>
                <c:pt idx="1024">
                  <c:v>1.1231</c:v>
                </c:pt>
                <c:pt idx="1025">
                  <c:v>1.0857000000000001</c:v>
                </c:pt>
                <c:pt idx="1026">
                  <c:v>1.0732999999999999</c:v>
                </c:pt>
                <c:pt idx="1027">
                  <c:v>1.0732999999999999</c:v>
                </c:pt>
                <c:pt idx="1028">
                  <c:v>1.0732999999999999</c:v>
                </c:pt>
                <c:pt idx="1029">
                  <c:v>1.0732999999999999</c:v>
                </c:pt>
                <c:pt idx="1030">
                  <c:v>1.0732999999999999</c:v>
                </c:pt>
                <c:pt idx="1031">
                  <c:v>1.0732999999999999</c:v>
                </c:pt>
                <c:pt idx="1032">
                  <c:v>1.0732999999999999</c:v>
                </c:pt>
                <c:pt idx="1033">
                  <c:v>1.0732999999999999</c:v>
                </c:pt>
                <c:pt idx="1034">
                  <c:v>1.0732999999999999</c:v>
                </c:pt>
                <c:pt idx="1035">
                  <c:v>1.08</c:v>
                </c:pt>
                <c:pt idx="1036">
                  <c:v>1.08</c:v>
                </c:pt>
                <c:pt idx="1037">
                  <c:v>1.08</c:v>
                </c:pt>
                <c:pt idx="1038">
                  <c:v>1.08</c:v>
                </c:pt>
                <c:pt idx="1039">
                  <c:v>1.08</c:v>
                </c:pt>
                <c:pt idx="1040">
                  <c:v>1.08</c:v>
                </c:pt>
                <c:pt idx="1041">
                  <c:v>1.08</c:v>
                </c:pt>
                <c:pt idx="1042">
                  <c:v>1.08</c:v>
                </c:pt>
                <c:pt idx="1043">
                  <c:v>1.08</c:v>
                </c:pt>
                <c:pt idx="1044">
                  <c:v>1.08</c:v>
                </c:pt>
                <c:pt idx="1045">
                  <c:v>1.08</c:v>
                </c:pt>
                <c:pt idx="1046">
                  <c:v>1.08</c:v>
                </c:pt>
                <c:pt idx="1047">
                  <c:v>1.0732999999999999</c:v>
                </c:pt>
                <c:pt idx="1048">
                  <c:v>1.0667</c:v>
                </c:pt>
                <c:pt idx="1049">
                  <c:v>1.0667</c:v>
                </c:pt>
                <c:pt idx="1050">
                  <c:v>1.0667</c:v>
                </c:pt>
                <c:pt idx="1051">
                  <c:v>1.0667</c:v>
                </c:pt>
                <c:pt idx="1052">
                  <c:v>0.95709999999999995</c:v>
                </c:pt>
                <c:pt idx="1053">
                  <c:v>1.05</c:v>
                </c:pt>
                <c:pt idx="1054">
                  <c:v>1.05</c:v>
                </c:pt>
                <c:pt idx="1055">
                  <c:v>1.0467</c:v>
                </c:pt>
                <c:pt idx="1056">
                  <c:v>1.0467</c:v>
                </c:pt>
                <c:pt idx="1057">
                  <c:v>1.0467</c:v>
                </c:pt>
                <c:pt idx="1058">
                  <c:v>1.0467</c:v>
                </c:pt>
                <c:pt idx="1059">
                  <c:v>1.0467</c:v>
                </c:pt>
                <c:pt idx="1060">
                  <c:v>1.0467</c:v>
                </c:pt>
                <c:pt idx="1061">
                  <c:v>1.0467</c:v>
                </c:pt>
                <c:pt idx="1062">
                  <c:v>1.0467</c:v>
                </c:pt>
                <c:pt idx="1063">
                  <c:v>1.0467</c:v>
                </c:pt>
                <c:pt idx="1064">
                  <c:v>1.0467</c:v>
                </c:pt>
                <c:pt idx="1065">
                  <c:v>1.0467</c:v>
                </c:pt>
                <c:pt idx="1066">
                  <c:v>1.04</c:v>
                </c:pt>
                <c:pt idx="1067">
                  <c:v>1.04</c:v>
                </c:pt>
                <c:pt idx="1068">
                  <c:v>1.04</c:v>
                </c:pt>
                <c:pt idx="1069">
                  <c:v>1.04</c:v>
                </c:pt>
                <c:pt idx="1070">
                  <c:v>1.04</c:v>
                </c:pt>
                <c:pt idx="1071">
                  <c:v>1.04</c:v>
                </c:pt>
                <c:pt idx="1072">
                  <c:v>1.04</c:v>
                </c:pt>
                <c:pt idx="1073">
                  <c:v>1.04</c:v>
                </c:pt>
                <c:pt idx="1074">
                  <c:v>1.04</c:v>
                </c:pt>
                <c:pt idx="1075">
                  <c:v>1.0467</c:v>
                </c:pt>
                <c:pt idx="1076">
                  <c:v>1.0467</c:v>
                </c:pt>
                <c:pt idx="1077">
                  <c:v>1.0467</c:v>
                </c:pt>
                <c:pt idx="1078">
                  <c:v>1.0467</c:v>
                </c:pt>
                <c:pt idx="1079">
                  <c:v>1.0467</c:v>
                </c:pt>
                <c:pt idx="1080">
                  <c:v>1.2857000000000001</c:v>
                </c:pt>
                <c:pt idx="1081">
                  <c:v>1.1714</c:v>
                </c:pt>
                <c:pt idx="1082">
                  <c:v>1.1642999999999999</c:v>
                </c:pt>
                <c:pt idx="1083">
                  <c:v>1.1599999999999999</c:v>
                </c:pt>
                <c:pt idx="1084">
                  <c:v>1.1599999999999999</c:v>
                </c:pt>
                <c:pt idx="1085">
                  <c:v>1.1599999999999999</c:v>
                </c:pt>
                <c:pt idx="1086">
                  <c:v>1.1599999999999999</c:v>
                </c:pt>
                <c:pt idx="1087">
                  <c:v>1.1599999999999999</c:v>
                </c:pt>
                <c:pt idx="1088">
                  <c:v>1.1599999999999999</c:v>
                </c:pt>
                <c:pt idx="1089">
                  <c:v>1.1667000000000001</c:v>
                </c:pt>
                <c:pt idx="1090">
                  <c:v>1.1375</c:v>
                </c:pt>
                <c:pt idx="1091">
                  <c:v>1.1375</c:v>
                </c:pt>
                <c:pt idx="1092">
                  <c:v>1.1375</c:v>
                </c:pt>
                <c:pt idx="1093">
                  <c:v>1.1375</c:v>
                </c:pt>
                <c:pt idx="1094">
                  <c:v>1.1313</c:v>
                </c:pt>
                <c:pt idx="1095">
                  <c:v>1.1375</c:v>
                </c:pt>
                <c:pt idx="1096">
                  <c:v>1.1375</c:v>
                </c:pt>
                <c:pt idx="1097">
                  <c:v>1.1375</c:v>
                </c:pt>
                <c:pt idx="1098">
                  <c:v>1.125</c:v>
                </c:pt>
                <c:pt idx="1099">
                  <c:v>1.125</c:v>
                </c:pt>
                <c:pt idx="1100">
                  <c:v>1.125</c:v>
                </c:pt>
                <c:pt idx="1101">
                  <c:v>1.125</c:v>
                </c:pt>
                <c:pt idx="1102">
                  <c:v>1.125</c:v>
                </c:pt>
                <c:pt idx="1103">
                  <c:v>1.1188</c:v>
                </c:pt>
                <c:pt idx="1104">
                  <c:v>1.1188</c:v>
                </c:pt>
                <c:pt idx="1105">
                  <c:v>1.1188</c:v>
                </c:pt>
                <c:pt idx="1106">
                  <c:v>1.1188</c:v>
                </c:pt>
                <c:pt idx="1107">
                  <c:v>1.1188</c:v>
                </c:pt>
                <c:pt idx="1108">
                  <c:v>1.1188</c:v>
                </c:pt>
                <c:pt idx="1109">
                  <c:v>1.1125</c:v>
                </c:pt>
                <c:pt idx="1110">
                  <c:v>1.1125</c:v>
                </c:pt>
                <c:pt idx="1111">
                  <c:v>1.1125</c:v>
                </c:pt>
                <c:pt idx="1112">
                  <c:v>1.2071000000000001</c:v>
                </c:pt>
                <c:pt idx="1113">
                  <c:v>1.2071000000000001</c:v>
                </c:pt>
                <c:pt idx="1114">
                  <c:v>1.2071000000000001</c:v>
                </c:pt>
                <c:pt idx="1115">
                  <c:v>1.1688000000000001</c:v>
                </c:pt>
                <c:pt idx="1116">
                  <c:v>1.1688000000000001</c:v>
                </c:pt>
                <c:pt idx="1117">
                  <c:v>1.1688000000000001</c:v>
                </c:pt>
                <c:pt idx="1118">
                  <c:v>1.1688000000000001</c:v>
                </c:pt>
                <c:pt idx="1119">
                  <c:v>1.1688000000000001</c:v>
                </c:pt>
                <c:pt idx="1120">
                  <c:v>1.1688000000000001</c:v>
                </c:pt>
                <c:pt idx="1121">
                  <c:v>1.1688000000000001</c:v>
                </c:pt>
                <c:pt idx="1122">
                  <c:v>1.1688000000000001</c:v>
                </c:pt>
                <c:pt idx="1123">
                  <c:v>1.1813</c:v>
                </c:pt>
                <c:pt idx="1124">
                  <c:v>1.1813</c:v>
                </c:pt>
                <c:pt idx="1125">
                  <c:v>1.1813</c:v>
                </c:pt>
                <c:pt idx="1126">
                  <c:v>1.1813</c:v>
                </c:pt>
                <c:pt idx="1127">
                  <c:v>1.1813</c:v>
                </c:pt>
                <c:pt idx="1128">
                  <c:v>1.1813</c:v>
                </c:pt>
                <c:pt idx="1129">
                  <c:v>1.1813</c:v>
                </c:pt>
                <c:pt idx="1130">
                  <c:v>1.1813</c:v>
                </c:pt>
                <c:pt idx="1131">
                  <c:v>1.1813</c:v>
                </c:pt>
                <c:pt idx="1132">
                  <c:v>1.175</c:v>
                </c:pt>
                <c:pt idx="1133">
                  <c:v>1.175</c:v>
                </c:pt>
                <c:pt idx="1134">
                  <c:v>1.175</c:v>
                </c:pt>
                <c:pt idx="1135">
                  <c:v>1.175</c:v>
                </c:pt>
                <c:pt idx="1136">
                  <c:v>1.1688000000000001</c:v>
                </c:pt>
                <c:pt idx="1137">
                  <c:v>1.1688000000000001</c:v>
                </c:pt>
                <c:pt idx="1138">
                  <c:v>1.1688000000000001</c:v>
                </c:pt>
                <c:pt idx="1139">
                  <c:v>1.1688000000000001</c:v>
                </c:pt>
                <c:pt idx="1140">
                  <c:v>1.1688000000000001</c:v>
                </c:pt>
                <c:pt idx="1141">
                  <c:v>1.1688000000000001</c:v>
                </c:pt>
                <c:pt idx="1142">
                  <c:v>1.1688000000000001</c:v>
                </c:pt>
                <c:pt idx="1143">
                  <c:v>1.22</c:v>
                </c:pt>
                <c:pt idx="1144">
                  <c:v>1.2462</c:v>
                </c:pt>
                <c:pt idx="1145">
                  <c:v>1.2285999999999999</c:v>
                </c:pt>
                <c:pt idx="1146">
                  <c:v>1.2285999999999999</c:v>
                </c:pt>
                <c:pt idx="1147">
                  <c:v>1.2285999999999999</c:v>
                </c:pt>
                <c:pt idx="1148">
                  <c:v>1.2285999999999999</c:v>
                </c:pt>
                <c:pt idx="1149">
                  <c:v>1.2285999999999999</c:v>
                </c:pt>
                <c:pt idx="1150">
                  <c:v>1.2285999999999999</c:v>
                </c:pt>
                <c:pt idx="1151">
                  <c:v>1.2285999999999999</c:v>
                </c:pt>
                <c:pt idx="1152">
                  <c:v>1.2214</c:v>
                </c:pt>
                <c:pt idx="1153">
                  <c:v>1.2214</c:v>
                </c:pt>
                <c:pt idx="1154">
                  <c:v>1.2214</c:v>
                </c:pt>
                <c:pt idx="1155">
                  <c:v>1.2214</c:v>
                </c:pt>
                <c:pt idx="1156">
                  <c:v>1.2214</c:v>
                </c:pt>
                <c:pt idx="1157">
                  <c:v>1.2214</c:v>
                </c:pt>
                <c:pt idx="1158">
                  <c:v>1.2214</c:v>
                </c:pt>
                <c:pt idx="1159">
                  <c:v>1.2285999999999999</c:v>
                </c:pt>
                <c:pt idx="1160">
                  <c:v>1.2285999999999999</c:v>
                </c:pt>
                <c:pt idx="1161">
                  <c:v>1.2285999999999999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1.2214</c:v>
                </c:pt>
                <c:pt idx="1167">
                  <c:v>1.2214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</c:v>
                </c:pt>
                <c:pt idx="1172">
                  <c:v>1.2</c:v>
                </c:pt>
                <c:pt idx="1173">
                  <c:v>1.2923</c:v>
                </c:pt>
                <c:pt idx="1174">
                  <c:v>1.2786</c:v>
                </c:pt>
                <c:pt idx="1175">
                  <c:v>1.2786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1.2857000000000001</c:v>
                </c:pt>
                <c:pt idx="1181">
                  <c:v>1.2857000000000001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1.3</c:v>
                </c:pt>
                <c:pt idx="1190">
                  <c:v>1.3</c:v>
                </c:pt>
                <c:pt idx="1191">
                  <c:v>1.3</c:v>
                </c:pt>
                <c:pt idx="1192">
                  <c:v>1.3</c:v>
                </c:pt>
                <c:pt idx="1193">
                  <c:v>1.3070999999999999</c:v>
                </c:pt>
                <c:pt idx="1194">
                  <c:v>1.3070999999999999</c:v>
                </c:pt>
                <c:pt idx="1195">
                  <c:v>1.3070999999999999</c:v>
                </c:pt>
                <c:pt idx="1196">
                  <c:v>1.3070999999999999</c:v>
                </c:pt>
                <c:pt idx="1197">
                  <c:v>1.3070999999999999</c:v>
                </c:pt>
                <c:pt idx="1198">
                  <c:v>1.3070999999999999</c:v>
                </c:pt>
                <c:pt idx="1199">
                  <c:v>1.3</c:v>
                </c:pt>
                <c:pt idx="1200">
                  <c:v>1.3</c:v>
                </c:pt>
                <c:pt idx="1201">
                  <c:v>1.2142999999999999</c:v>
                </c:pt>
                <c:pt idx="1202">
                  <c:v>1.2923</c:v>
                </c:pt>
                <c:pt idx="1203">
                  <c:v>1.2786</c:v>
                </c:pt>
                <c:pt idx="1204">
                  <c:v>1.2786</c:v>
                </c:pt>
                <c:pt idx="1205">
                  <c:v>1.2786</c:v>
                </c:pt>
                <c:pt idx="1206">
                  <c:v>1.2786</c:v>
                </c:pt>
                <c:pt idx="1207">
                  <c:v>1.2786</c:v>
                </c:pt>
                <c:pt idx="1208">
                  <c:v>1.2786</c:v>
                </c:pt>
                <c:pt idx="1209">
                  <c:v>1.2786</c:v>
                </c:pt>
                <c:pt idx="1210">
                  <c:v>1.2786</c:v>
                </c:pt>
                <c:pt idx="1211">
                  <c:v>1.2786</c:v>
                </c:pt>
                <c:pt idx="1212">
                  <c:v>1.2786</c:v>
                </c:pt>
                <c:pt idx="1213">
                  <c:v>1.2857000000000001</c:v>
                </c:pt>
                <c:pt idx="1214">
                  <c:v>1.2857000000000001</c:v>
                </c:pt>
                <c:pt idx="1215">
                  <c:v>1.2857000000000001</c:v>
                </c:pt>
                <c:pt idx="1216">
                  <c:v>1.2928999999999999</c:v>
                </c:pt>
                <c:pt idx="1217">
                  <c:v>1.2928999999999999</c:v>
                </c:pt>
                <c:pt idx="1218">
                  <c:v>1.2928999999999999</c:v>
                </c:pt>
                <c:pt idx="1219">
                  <c:v>1.2928999999999999</c:v>
                </c:pt>
                <c:pt idx="1220">
                  <c:v>1.3</c:v>
                </c:pt>
                <c:pt idx="1221">
                  <c:v>1.3070999999999999</c:v>
                </c:pt>
                <c:pt idx="1222">
                  <c:v>1.3070999999999999</c:v>
                </c:pt>
                <c:pt idx="1223">
                  <c:v>1.3070999999999999</c:v>
                </c:pt>
                <c:pt idx="1224">
                  <c:v>1.3070999999999999</c:v>
                </c:pt>
                <c:pt idx="1225">
                  <c:v>1.3070999999999999</c:v>
                </c:pt>
                <c:pt idx="1226">
                  <c:v>1.3070999999999999</c:v>
                </c:pt>
                <c:pt idx="1227">
                  <c:v>1.3213999999999999</c:v>
                </c:pt>
                <c:pt idx="1228">
                  <c:v>1.3213999999999999</c:v>
                </c:pt>
                <c:pt idx="1229">
                  <c:v>1.3213999999999999</c:v>
                </c:pt>
                <c:pt idx="1230">
                  <c:v>1.3213999999999999</c:v>
                </c:pt>
                <c:pt idx="1231">
                  <c:v>1.1667000000000001</c:v>
                </c:pt>
                <c:pt idx="1232">
                  <c:v>1.1667000000000001</c:v>
                </c:pt>
                <c:pt idx="1233">
                  <c:v>1.1667000000000001</c:v>
                </c:pt>
                <c:pt idx="1234">
                  <c:v>1.2643</c:v>
                </c:pt>
                <c:pt idx="1235">
                  <c:v>1.2333000000000001</c:v>
                </c:pt>
                <c:pt idx="1236">
                  <c:v>1.2333000000000001</c:v>
                </c:pt>
                <c:pt idx="1237">
                  <c:v>1.24</c:v>
                </c:pt>
                <c:pt idx="1238">
                  <c:v>1.24</c:v>
                </c:pt>
                <c:pt idx="1239">
                  <c:v>1.24</c:v>
                </c:pt>
                <c:pt idx="1240">
                  <c:v>1.24</c:v>
                </c:pt>
                <c:pt idx="1241">
                  <c:v>1.24</c:v>
                </c:pt>
                <c:pt idx="1242">
                  <c:v>1.24</c:v>
                </c:pt>
                <c:pt idx="1243">
                  <c:v>1.24</c:v>
                </c:pt>
                <c:pt idx="1244">
                  <c:v>1.24</c:v>
                </c:pt>
                <c:pt idx="1245">
                  <c:v>1.24</c:v>
                </c:pt>
                <c:pt idx="1246">
                  <c:v>1.24</c:v>
                </c:pt>
                <c:pt idx="1247">
                  <c:v>1.24</c:v>
                </c:pt>
                <c:pt idx="1248">
                  <c:v>1.2733000000000001</c:v>
                </c:pt>
                <c:pt idx="1249">
                  <c:v>1.2733000000000001</c:v>
                </c:pt>
                <c:pt idx="1250">
                  <c:v>1.2733000000000001</c:v>
                </c:pt>
                <c:pt idx="1251">
                  <c:v>1.2733000000000001</c:v>
                </c:pt>
                <c:pt idx="1252">
                  <c:v>1.2733000000000001</c:v>
                </c:pt>
                <c:pt idx="1253">
                  <c:v>1.2733000000000001</c:v>
                </c:pt>
                <c:pt idx="1254">
                  <c:v>1.2733000000000001</c:v>
                </c:pt>
                <c:pt idx="1255">
                  <c:v>1.2733000000000001</c:v>
                </c:pt>
                <c:pt idx="1256">
                  <c:v>1.2733000000000001</c:v>
                </c:pt>
                <c:pt idx="1257">
                  <c:v>1.2733000000000001</c:v>
                </c:pt>
                <c:pt idx="1258">
                  <c:v>1.2733000000000001</c:v>
                </c:pt>
                <c:pt idx="1259">
                  <c:v>1.2733000000000001</c:v>
                </c:pt>
                <c:pt idx="1260">
                  <c:v>1.2733000000000001</c:v>
                </c:pt>
                <c:pt idx="1261">
                  <c:v>1.2733000000000001</c:v>
                </c:pt>
                <c:pt idx="1262">
                  <c:v>1.2625</c:v>
                </c:pt>
                <c:pt idx="1263">
                  <c:v>1.2833000000000001</c:v>
                </c:pt>
                <c:pt idx="1264">
                  <c:v>1.2857000000000001</c:v>
                </c:pt>
                <c:pt idx="1265">
                  <c:v>1.2533000000000001</c:v>
                </c:pt>
                <c:pt idx="1266">
                  <c:v>1.2533000000000001</c:v>
                </c:pt>
                <c:pt idx="1267">
                  <c:v>1.2533000000000001</c:v>
                </c:pt>
                <c:pt idx="1268">
                  <c:v>1.2533000000000001</c:v>
                </c:pt>
                <c:pt idx="1269">
                  <c:v>1.2533000000000001</c:v>
                </c:pt>
                <c:pt idx="1270">
                  <c:v>1.2533000000000001</c:v>
                </c:pt>
                <c:pt idx="1271">
                  <c:v>1.2533000000000001</c:v>
                </c:pt>
                <c:pt idx="1272">
                  <c:v>1.2533000000000001</c:v>
                </c:pt>
                <c:pt idx="1273">
                  <c:v>1.2533000000000001</c:v>
                </c:pt>
                <c:pt idx="1274">
                  <c:v>1.2533000000000001</c:v>
                </c:pt>
                <c:pt idx="1275">
                  <c:v>1.2533000000000001</c:v>
                </c:pt>
                <c:pt idx="1276">
                  <c:v>1.2466999999999999</c:v>
                </c:pt>
                <c:pt idx="1277">
                  <c:v>1.2466999999999999</c:v>
                </c:pt>
                <c:pt idx="1278">
                  <c:v>1.2466999999999999</c:v>
                </c:pt>
                <c:pt idx="1279">
                  <c:v>1.2466999999999999</c:v>
                </c:pt>
                <c:pt idx="1280">
                  <c:v>1.2466999999999999</c:v>
                </c:pt>
                <c:pt idx="1281">
                  <c:v>1.2466999999999999</c:v>
                </c:pt>
                <c:pt idx="1282">
                  <c:v>1.2466999999999999</c:v>
                </c:pt>
                <c:pt idx="1283">
                  <c:v>1.2466999999999999</c:v>
                </c:pt>
                <c:pt idx="1284">
                  <c:v>1.2466999999999999</c:v>
                </c:pt>
                <c:pt idx="1285">
                  <c:v>1.24</c:v>
                </c:pt>
                <c:pt idx="1286">
                  <c:v>1.24</c:v>
                </c:pt>
                <c:pt idx="1287">
                  <c:v>1.24</c:v>
                </c:pt>
                <c:pt idx="1288">
                  <c:v>1.24</c:v>
                </c:pt>
                <c:pt idx="1289">
                  <c:v>1.24</c:v>
                </c:pt>
                <c:pt idx="1290">
                  <c:v>1.2266999999999999</c:v>
                </c:pt>
                <c:pt idx="1291">
                  <c:v>1.22</c:v>
                </c:pt>
                <c:pt idx="1292">
                  <c:v>1.125</c:v>
                </c:pt>
                <c:pt idx="1293">
                  <c:v>1.2917000000000001</c:v>
                </c:pt>
                <c:pt idx="1294">
                  <c:v>1.2428999999999999</c:v>
                </c:pt>
                <c:pt idx="1295">
                  <c:v>1.2428999999999999</c:v>
                </c:pt>
                <c:pt idx="1296">
                  <c:v>1.2428999999999999</c:v>
                </c:pt>
                <c:pt idx="1297">
                  <c:v>1.25</c:v>
                </c:pt>
                <c:pt idx="1298">
                  <c:v>1.2428999999999999</c:v>
                </c:pt>
                <c:pt idx="1299">
                  <c:v>1.2428999999999999</c:v>
                </c:pt>
                <c:pt idx="1300">
                  <c:v>1.2428999999999999</c:v>
                </c:pt>
                <c:pt idx="1301">
                  <c:v>1.2428999999999999</c:v>
                </c:pt>
                <c:pt idx="1302">
                  <c:v>1.2428999999999999</c:v>
                </c:pt>
                <c:pt idx="1303">
                  <c:v>1.2428999999999999</c:v>
                </c:pt>
                <c:pt idx="1304">
                  <c:v>1.2428999999999999</c:v>
                </c:pt>
                <c:pt idx="1305">
                  <c:v>1.2428999999999999</c:v>
                </c:pt>
                <c:pt idx="1306">
                  <c:v>1.2357</c:v>
                </c:pt>
                <c:pt idx="1307">
                  <c:v>1.2357</c:v>
                </c:pt>
                <c:pt idx="1308">
                  <c:v>1.2285999999999999</c:v>
                </c:pt>
                <c:pt idx="1309">
                  <c:v>1.2285999999999999</c:v>
                </c:pt>
                <c:pt idx="1310">
                  <c:v>1.2285999999999999</c:v>
                </c:pt>
                <c:pt idx="1311">
                  <c:v>1.2214</c:v>
                </c:pt>
                <c:pt idx="1312">
                  <c:v>1.2214</c:v>
                </c:pt>
                <c:pt idx="1313">
                  <c:v>1.2214</c:v>
                </c:pt>
                <c:pt idx="1314">
                  <c:v>1.2142999999999999</c:v>
                </c:pt>
                <c:pt idx="1315">
                  <c:v>1.2142999999999999</c:v>
                </c:pt>
                <c:pt idx="1316">
                  <c:v>1.2142999999999999</c:v>
                </c:pt>
                <c:pt idx="1317">
                  <c:v>1.2142999999999999</c:v>
                </c:pt>
                <c:pt idx="1318">
                  <c:v>1.2142999999999999</c:v>
                </c:pt>
                <c:pt idx="1319">
                  <c:v>1.2</c:v>
                </c:pt>
                <c:pt idx="1320">
                  <c:v>1.2</c:v>
                </c:pt>
                <c:pt idx="1321">
                  <c:v>1.2</c:v>
                </c:pt>
                <c:pt idx="1322">
                  <c:v>1.2</c:v>
                </c:pt>
                <c:pt idx="1323">
                  <c:v>1.2</c:v>
                </c:pt>
                <c:pt idx="1324">
                  <c:v>1.2</c:v>
                </c:pt>
                <c:pt idx="1325">
                  <c:v>1.23</c:v>
                </c:pt>
                <c:pt idx="1326">
                  <c:v>1.1909000000000001</c:v>
                </c:pt>
                <c:pt idx="1327">
                  <c:v>1.1833</c:v>
                </c:pt>
                <c:pt idx="1328">
                  <c:v>1.1833</c:v>
                </c:pt>
                <c:pt idx="1329">
                  <c:v>1.1833</c:v>
                </c:pt>
                <c:pt idx="1330">
                  <c:v>1.1833</c:v>
                </c:pt>
                <c:pt idx="1331">
                  <c:v>1.1833</c:v>
                </c:pt>
                <c:pt idx="1332">
                  <c:v>1.175</c:v>
                </c:pt>
                <c:pt idx="1333">
                  <c:v>1.175</c:v>
                </c:pt>
                <c:pt idx="1334">
                  <c:v>1.175</c:v>
                </c:pt>
                <c:pt idx="1335">
                  <c:v>1.175</c:v>
                </c:pt>
                <c:pt idx="1336">
                  <c:v>1.175</c:v>
                </c:pt>
                <c:pt idx="1337">
                  <c:v>1.175</c:v>
                </c:pt>
                <c:pt idx="1338">
                  <c:v>1.175</c:v>
                </c:pt>
                <c:pt idx="1339">
                  <c:v>1.175</c:v>
                </c:pt>
                <c:pt idx="1340">
                  <c:v>1.175</c:v>
                </c:pt>
                <c:pt idx="1341">
                  <c:v>1.175</c:v>
                </c:pt>
                <c:pt idx="1342">
                  <c:v>1.175</c:v>
                </c:pt>
                <c:pt idx="1343">
                  <c:v>1.1615</c:v>
                </c:pt>
                <c:pt idx="1344">
                  <c:v>1.1615</c:v>
                </c:pt>
                <c:pt idx="1345">
                  <c:v>1.1615</c:v>
                </c:pt>
                <c:pt idx="1346">
                  <c:v>1.1615</c:v>
                </c:pt>
                <c:pt idx="1347">
                  <c:v>1.1462000000000001</c:v>
                </c:pt>
                <c:pt idx="1348">
                  <c:v>1.1462000000000001</c:v>
                </c:pt>
                <c:pt idx="1349">
                  <c:v>1.1462000000000001</c:v>
                </c:pt>
                <c:pt idx="1350">
                  <c:v>1.1462000000000001</c:v>
                </c:pt>
                <c:pt idx="1351">
                  <c:v>1.1462000000000001</c:v>
                </c:pt>
                <c:pt idx="1352">
                  <c:v>1.1462000000000001</c:v>
                </c:pt>
                <c:pt idx="1353">
                  <c:v>1.1537999999999999</c:v>
                </c:pt>
                <c:pt idx="1354">
                  <c:v>1.1375</c:v>
                </c:pt>
                <c:pt idx="1355">
                  <c:v>1.1375</c:v>
                </c:pt>
                <c:pt idx="1356">
                  <c:v>1.3</c:v>
                </c:pt>
                <c:pt idx="1357">
                  <c:v>1.2583</c:v>
                </c:pt>
                <c:pt idx="1358">
                  <c:v>1.2583</c:v>
                </c:pt>
                <c:pt idx="1359">
                  <c:v>1.2583</c:v>
                </c:pt>
                <c:pt idx="1360">
                  <c:v>1.2583</c:v>
                </c:pt>
                <c:pt idx="1361">
                  <c:v>1.2583</c:v>
                </c:pt>
                <c:pt idx="1362">
                  <c:v>1.2307999999999999</c:v>
                </c:pt>
                <c:pt idx="1363">
                  <c:v>1.2307999999999999</c:v>
                </c:pt>
                <c:pt idx="1364">
                  <c:v>1.2307999999999999</c:v>
                </c:pt>
                <c:pt idx="1365">
                  <c:v>1.2307999999999999</c:v>
                </c:pt>
                <c:pt idx="1366">
                  <c:v>1.2307999999999999</c:v>
                </c:pt>
                <c:pt idx="1367">
                  <c:v>1.2307999999999999</c:v>
                </c:pt>
                <c:pt idx="1368">
                  <c:v>1.2307999999999999</c:v>
                </c:pt>
                <c:pt idx="1369">
                  <c:v>1.2307999999999999</c:v>
                </c:pt>
                <c:pt idx="1370">
                  <c:v>1.2142999999999999</c:v>
                </c:pt>
                <c:pt idx="1371">
                  <c:v>1.2142999999999999</c:v>
                </c:pt>
                <c:pt idx="1372">
                  <c:v>1.2142999999999999</c:v>
                </c:pt>
                <c:pt idx="1373">
                  <c:v>1.2142999999999999</c:v>
                </c:pt>
                <c:pt idx="1374">
                  <c:v>1.2</c:v>
                </c:pt>
                <c:pt idx="1375">
                  <c:v>1.2</c:v>
                </c:pt>
                <c:pt idx="1376">
                  <c:v>1.2</c:v>
                </c:pt>
                <c:pt idx="1377">
                  <c:v>1.2</c:v>
                </c:pt>
                <c:pt idx="1378">
                  <c:v>1.2</c:v>
                </c:pt>
                <c:pt idx="1379">
                  <c:v>1.2</c:v>
                </c:pt>
                <c:pt idx="1380">
                  <c:v>1.2</c:v>
                </c:pt>
                <c:pt idx="1381">
                  <c:v>1.2</c:v>
                </c:pt>
                <c:pt idx="1382">
                  <c:v>1.2</c:v>
                </c:pt>
                <c:pt idx="1383">
                  <c:v>1.2</c:v>
                </c:pt>
                <c:pt idx="1384">
                  <c:v>1.1000000000000001</c:v>
                </c:pt>
                <c:pt idx="1385">
                  <c:v>1.1000000000000001</c:v>
                </c:pt>
                <c:pt idx="1386">
                  <c:v>1.1000000000000001</c:v>
                </c:pt>
                <c:pt idx="1387">
                  <c:v>1.1000000000000001</c:v>
                </c:pt>
                <c:pt idx="1388">
                  <c:v>1.1000000000000001</c:v>
                </c:pt>
                <c:pt idx="1389">
                  <c:v>1.1000000000000001</c:v>
                </c:pt>
                <c:pt idx="1390">
                  <c:v>1.1556</c:v>
                </c:pt>
                <c:pt idx="1391">
                  <c:v>1.17</c:v>
                </c:pt>
                <c:pt idx="1392">
                  <c:v>1.2231000000000001</c:v>
                </c:pt>
                <c:pt idx="1393">
                  <c:v>1.2231000000000001</c:v>
                </c:pt>
                <c:pt idx="1394">
                  <c:v>1.2231000000000001</c:v>
                </c:pt>
                <c:pt idx="1395">
                  <c:v>1.2231000000000001</c:v>
                </c:pt>
                <c:pt idx="1396">
                  <c:v>1.2231000000000001</c:v>
                </c:pt>
                <c:pt idx="1397">
                  <c:v>1.2231000000000001</c:v>
                </c:pt>
                <c:pt idx="1398">
                  <c:v>1.2307999999999999</c:v>
                </c:pt>
                <c:pt idx="1399">
                  <c:v>1.2307999999999999</c:v>
                </c:pt>
                <c:pt idx="1400">
                  <c:v>1.2307999999999999</c:v>
                </c:pt>
                <c:pt idx="1401">
                  <c:v>1.2307999999999999</c:v>
                </c:pt>
                <c:pt idx="1402">
                  <c:v>1.25</c:v>
                </c:pt>
                <c:pt idx="1403">
                  <c:v>1.25</c:v>
                </c:pt>
                <c:pt idx="1404">
                  <c:v>1.25</c:v>
                </c:pt>
                <c:pt idx="1405">
                  <c:v>1.25</c:v>
                </c:pt>
                <c:pt idx="1406">
                  <c:v>1.25</c:v>
                </c:pt>
                <c:pt idx="1407">
                  <c:v>1.25</c:v>
                </c:pt>
                <c:pt idx="1408">
                  <c:v>1.25</c:v>
                </c:pt>
                <c:pt idx="1409">
                  <c:v>1.25</c:v>
                </c:pt>
                <c:pt idx="1410">
                  <c:v>1.2428999999999999</c:v>
                </c:pt>
                <c:pt idx="1411">
                  <c:v>1.2428999999999999</c:v>
                </c:pt>
                <c:pt idx="1412">
                  <c:v>1.2428999999999999</c:v>
                </c:pt>
                <c:pt idx="1413">
                  <c:v>1.2428999999999999</c:v>
                </c:pt>
                <c:pt idx="1414">
                  <c:v>1.2428999999999999</c:v>
                </c:pt>
                <c:pt idx="1415">
                  <c:v>1.2428999999999999</c:v>
                </c:pt>
                <c:pt idx="1416">
                  <c:v>1.1000000000000001</c:v>
                </c:pt>
                <c:pt idx="1417">
                  <c:v>1.1182000000000001</c:v>
                </c:pt>
                <c:pt idx="1418">
                  <c:v>1.1091</c:v>
                </c:pt>
                <c:pt idx="1419">
                  <c:v>1.1000000000000001</c:v>
                </c:pt>
                <c:pt idx="1420">
                  <c:v>1.1000000000000001</c:v>
                </c:pt>
                <c:pt idx="1421">
                  <c:v>1.1000000000000001</c:v>
                </c:pt>
                <c:pt idx="1422">
                  <c:v>1.1000000000000001</c:v>
                </c:pt>
                <c:pt idx="1423">
                  <c:v>1.075</c:v>
                </c:pt>
                <c:pt idx="1424">
                  <c:v>1.0923</c:v>
                </c:pt>
                <c:pt idx="1425">
                  <c:v>1.0923</c:v>
                </c:pt>
                <c:pt idx="1426">
                  <c:v>1.0929</c:v>
                </c:pt>
                <c:pt idx="1427">
                  <c:v>1.0929</c:v>
                </c:pt>
                <c:pt idx="1428">
                  <c:v>1.0929</c:v>
                </c:pt>
                <c:pt idx="1429">
                  <c:v>1.0929</c:v>
                </c:pt>
                <c:pt idx="1430">
                  <c:v>1.0929</c:v>
                </c:pt>
                <c:pt idx="1431">
                  <c:v>1.0929</c:v>
                </c:pt>
                <c:pt idx="1432">
                  <c:v>1.0929</c:v>
                </c:pt>
                <c:pt idx="1433">
                  <c:v>1.0929</c:v>
                </c:pt>
                <c:pt idx="1434">
                  <c:v>1.0929</c:v>
                </c:pt>
                <c:pt idx="1435">
                  <c:v>1.0929</c:v>
                </c:pt>
                <c:pt idx="1436">
                  <c:v>1.0929</c:v>
                </c:pt>
                <c:pt idx="1437">
                  <c:v>1.0929</c:v>
                </c:pt>
                <c:pt idx="1438">
                  <c:v>1.0929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1.0667</c:v>
                </c:pt>
                <c:pt idx="1446">
                  <c:v>1.0667</c:v>
                </c:pt>
                <c:pt idx="1447">
                  <c:v>1.0667</c:v>
                </c:pt>
                <c:pt idx="1448">
                  <c:v>1.0667</c:v>
                </c:pt>
                <c:pt idx="1449">
                  <c:v>1.0667</c:v>
                </c:pt>
                <c:pt idx="1450">
                  <c:v>1.0667</c:v>
                </c:pt>
                <c:pt idx="1451">
                  <c:v>1.0667</c:v>
                </c:pt>
                <c:pt idx="1452">
                  <c:v>1.0667</c:v>
                </c:pt>
                <c:pt idx="1453">
                  <c:v>1.0786</c:v>
                </c:pt>
                <c:pt idx="1454">
                  <c:v>1.0786</c:v>
                </c:pt>
                <c:pt idx="1455">
                  <c:v>1.0786</c:v>
                </c:pt>
                <c:pt idx="1456">
                  <c:v>1.0786</c:v>
                </c:pt>
                <c:pt idx="1457">
                  <c:v>1.0786</c:v>
                </c:pt>
                <c:pt idx="1458">
                  <c:v>1.0786</c:v>
                </c:pt>
                <c:pt idx="1459">
                  <c:v>1.0786</c:v>
                </c:pt>
                <c:pt idx="1460">
                  <c:v>1.0857000000000001</c:v>
                </c:pt>
                <c:pt idx="1461">
                  <c:v>1.0857000000000001</c:v>
                </c:pt>
                <c:pt idx="1462">
                  <c:v>1.0857000000000001</c:v>
                </c:pt>
                <c:pt idx="1463">
                  <c:v>1.0857000000000001</c:v>
                </c:pt>
                <c:pt idx="1464">
                  <c:v>1.0857000000000001</c:v>
                </c:pt>
                <c:pt idx="1465">
                  <c:v>1.0857000000000001</c:v>
                </c:pt>
                <c:pt idx="1466">
                  <c:v>1.0857000000000001</c:v>
                </c:pt>
                <c:pt idx="1467">
                  <c:v>1.0857000000000001</c:v>
                </c:pt>
                <c:pt idx="1468">
                  <c:v>1.0857000000000001</c:v>
                </c:pt>
                <c:pt idx="1469">
                  <c:v>1.0857000000000001</c:v>
                </c:pt>
                <c:pt idx="1470">
                  <c:v>1.0857000000000001</c:v>
                </c:pt>
                <c:pt idx="1471">
                  <c:v>1.0857000000000001</c:v>
                </c:pt>
                <c:pt idx="1472">
                  <c:v>1.0857000000000001</c:v>
                </c:pt>
                <c:pt idx="1473">
                  <c:v>1.0857000000000001</c:v>
                </c:pt>
                <c:pt idx="1474">
                  <c:v>1.0857000000000001</c:v>
                </c:pt>
                <c:pt idx="1475">
                  <c:v>1.0857000000000001</c:v>
                </c:pt>
                <c:pt idx="1476">
                  <c:v>1.0545</c:v>
                </c:pt>
                <c:pt idx="1477">
                  <c:v>1.0545</c:v>
                </c:pt>
                <c:pt idx="1478">
                  <c:v>1.0545</c:v>
                </c:pt>
                <c:pt idx="1479">
                  <c:v>1.0333000000000001</c:v>
                </c:pt>
                <c:pt idx="1480">
                  <c:v>1.1000000000000001</c:v>
                </c:pt>
                <c:pt idx="1481">
                  <c:v>1.1000000000000001</c:v>
                </c:pt>
                <c:pt idx="1482">
                  <c:v>1.0929</c:v>
                </c:pt>
                <c:pt idx="1483">
                  <c:v>1.0929</c:v>
                </c:pt>
                <c:pt idx="1484">
                  <c:v>1.0929</c:v>
                </c:pt>
                <c:pt idx="1485">
                  <c:v>1.0929</c:v>
                </c:pt>
                <c:pt idx="1486">
                  <c:v>1.0929</c:v>
                </c:pt>
                <c:pt idx="1487">
                  <c:v>1.1000000000000001</c:v>
                </c:pt>
                <c:pt idx="1488">
                  <c:v>1.1000000000000001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1.1000000000000001</c:v>
                </c:pt>
                <c:pt idx="1496">
                  <c:v>1.0932999999999999</c:v>
                </c:pt>
                <c:pt idx="1497">
                  <c:v>1.0932999999999999</c:v>
                </c:pt>
                <c:pt idx="1498">
                  <c:v>1.0932999999999999</c:v>
                </c:pt>
                <c:pt idx="1499">
                  <c:v>1.0932999999999999</c:v>
                </c:pt>
                <c:pt idx="1500">
                  <c:v>1.0932999999999999</c:v>
                </c:pt>
                <c:pt idx="1501">
                  <c:v>1.0932999999999999</c:v>
                </c:pt>
                <c:pt idx="1502">
                  <c:v>1.0932999999999999</c:v>
                </c:pt>
                <c:pt idx="1503">
                  <c:v>1.0932999999999999</c:v>
                </c:pt>
                <c:pt idx="1504">
                  <c:v>1.0932999999999999</c:v>
                </c:pt>
                <c:pt idx="1505">
                  <c:v>1.0932999999999999</c:v>
                </c:pt>
                <c:pt idx="1506">
                  <c:v>1.0932999999999999</c:v>
                </c:pt>
                <c:pt idx="1507">
                  <c:v>0.84289999999999998</c:v>
                </c:pt>
                <c:pt idx="1508">
                  <c:v>0.93640000000000001</c:v>
                </c:pt>
                <c:pt idx="1509">
                  <c:v>0.9083</c:v>
                </c:pt>
                <c:pt idx="1510">
                  <c:v>0.93569999999999998</c:v>
                </c:pt>
                <c:pt idx="1511">
                  <c:v>0.93569999999999998</c:v>
                </c:pt>
                <c:pt idx="1512">
                  <c:v>0.93569999999999998</c:v>
                </c:pt>
                <c:pt idx="1513">
                  <c:v>0.93569999999999998</c:v>
                </c:pt>
                <c:pt idx="1514">
                  <c:v>0.93569999999999998</c:v>
                </c:pt>
                <c:pt idx="1515">
                  <c:v>0.93569999999999998</c:v>
                </c:pt>
                <c:pt idx="1516">
                  <c:v>0.92859999999999998</c:v>
                </c:pt>
                <c:pt idx="1517">
                  <c:v>0.93330000000000002</c:v>
                </c:pt>
                <c:pt idx="1518">
                  <c:v>0.93330000000000002</c:v>
                </c:pt>
                <c:pt idx="1519">
                  <c:v>0.93330000000000002</c:v>
                </c:pt>
                <c:pt idx="1520">
                  <c:v>0.93330000000000002</c:v>
                </c:pt>
                <c:pt idx="1521">
                  <c:v>0.93330000000000002</c:v>
                </c:pt>
                <c:pt idx="1522">
                  <c:v>0.93330000000000002</c:v>
                </c:pt>
                <c:pt idx="1523">
                  <c:v>0.93330000000000002</c:v>
                </c:pt>
                <c:pt idx="1524">
                  <c:v>0.93330000000000002</c:v>
                </c:pt>
                <c:pt idx="1525">
                  <c:v>0.93330000000000002</c:v>
                </c:pt>
                <c:pt idx="1526">
                  <c:v>0.93330000000000002</c:v>
                </c:pt>
                <c:pt idx="1527">
                  <c:v>0.93330000000000002</c:v>
                </c:pt>
                <c:pt idx="1528">
                  <c:v>0.93330000000000002</c:v>
                </c:pt>
                <c:pt idx="1529">
                  <c:v>0.9133</c:v>
                </c:pt>
                <c:pt idx="1530">
                  <c:v>0.9133</c:v>
                </c:pt>
                <c:pt idx="1531">
                  <c:v>0.9133</c:v>
                </c:pt>
                <c:pt idx="1532">
                  <c:v>0.9133</c:v>
                </c:pt>
                <c:pt idx="1533">
                  <c:v>0.9133</c:v>
                </c:pt>
                <c:pt idx="1534">
                  <c:v>0.9133</c:v>
                </c:pt>
                <c:pt idx="1535">
                  <c:v>0.9133</c:v>
                </c:pt>
                <c:pt idx="1536">
                  <c:v>0.58750000000000002</c:v>
                </c:pt>
                <c:pt idx="1537">
                  <c:v>0.58889999999999998</c:v>
                </c:pt>
                <c:pt idx="1538">
                  <c:v>0.58889999999999998</c:v>
                </c:pt>
                <c:pt idx="1539">
                  <c:v>0.58889999999999998</c:v>
                </c:pt>
                <c:pt idx="1540">
                  <c:v>0.58889999999999998</c:v>
                </c:pt>
                <c:pt idx="1541">
                  <c:v>0.58889999999999998</c:v>
                </c:pt>
                <c:pt idx="1542">
                  <c:v>0.58889999999999998</c:v>
                </c:pt>
                <c:pt idx="1543">
                  <c:v>0.58889999999999998</c:v>
                </c:pt>
                <c:pt idx="1544">
                  <c:v>0.58889999999999998</c:v>
                </c:pt>
                <c:pt idx="1545">
                  <c:v>0.58889999999999998</c:v>
                </c:pt>
                <c:pt idx="1546">
                  <c:v>0.58889999999999998</c:v>
                </c:pt>
                <c:pt idx="1547">
                  <c:v>0.58889999999999998</c:v>
                </c:pt>
                <c:pt idx="1548">
                  <c:v>0.58889999999999998</c:v>
                </c:pt>
                <c:pt idx="1549">
                  <c:v>0.58889999999999998</c:v>
                </c:pt>
                <c:pt idx="1550">
                  <c:v>0.58889999999999998</c:v>
                </c:pt>
                <c:pt idx="1551">
                  <c:v>0.47</c:v>
                </c:pt>
                <c:pt idx="1552">
                  <c:v>0.41</c:v>
                </c:pt>
                <c:pt idx="1553">
                  <c:v>0.41</c:v>
                </c:pt>
                <c:pt idx="1554">
                  <c:v>0.41</c:v>
                </c:pt>
                <c:pt idx="1555">
                  <c:v>0.41</c:v>
                </c:pt>
                <c:pt idx="1556">
                  <c:v>0.41</c:v>
                </c:pt>
                <c:pt idx="1557">
                  <c:v>0.41</c:v>
                </c:pt>
                <c:pt idx="1558">
                  <c:v>0.41</c:v>
                </c:pt>
                <c:pt idx="1559">
                  <c:v>0.41</c:v>
                </c:pt>
                <c:pt idx="1560">
                  <c:v>0.41</c:v>
                </c:pt>
                <c:pt idx="1561">
                  <c:v>0.41</c:v>
                </c:pt>
                <c:pt idx="1562">
                  <c:v>0.41</c:v>
                </c:pt>
                <c:pt idx="1563">
                  <c:v>0.41</c:v>
                </c:pt>
                <c:pt idx="1564">
                  <c:v>0.41</c:v>
                </c:pt>
                <c:pt idx="1565">
                  <c:v>0.41</c:v>
                </c:pt>
                <c:pt idx="1566">
                  <c:v>0.41</c:v>
                </c:pt>
                <c:pt idx="1567">
                  <c:v>0.1333</c:v>
                </c:pt>
                <c:pt idx="1568">
                  <c:v>0.1333</c:v>
                </c:pt>
                <c:pt idx="1569">
                  <c:v>0.1333</c:v>
                </c:pt>
                <c:pt idx="1570">
                  <c:v>0.14499999999999999</c:v>
                </c:pt>
                <c:pt idx="1571">
                  <c:v>5.2200000000000003E-2</c:v>
                </c:pt>
                <c:pt idx="1572">
                  <c:v>7.6999999999999999E-2</c:v>
                </c:pt>
                <c:pt idx="1573">
                  <c:v>-0.03</c:v>
                </c:pt>
                <c:pt idx="1574">
                  <c:v>-0.03</c:v>
                </c:pt>
                <c:pt idx="1575">
                  <c:v>-0.03</c:v>
                </c:pt>
                <c:pt idx="1576">
                  <c:v>-0.03</c:v>
                </c:pt>
                <c:pt idx="1577">
                  <c:v>-0.03</c:v>
                </c:pt>
                <c:pt idx="1578">
                  <c:v>-0.03</c:v>
                </c:pt>
                <c:pt idx="1579">
                  <c:v>-0.03</c:v>
                </c:pt>
                <c:pt idx="1580">
                  <c:v>-0.03</c:v>
                </c:pt>
                <c:pt idx="1581">
                  <c:v>-3.9100000000000003E-2</c:v>
                </c:pt>
                <c:pt idx="1582">
                  <c:v>-3.9100000000000003E-2</c:v>
                </c:pt>
                <c:pt idx="1583">
                  <c:v>-3.9100000000000003E-2</c:v>
                </c:pt>
                <c:pt idx="1584">
                  <c:v>-4.82E-2</c:v>
                </c:pt>
                <c:pt idx="1585">
                  <c:v>-4.82E-2</c:v>
                </c:pt>
                <c:pt idx="1586">
                  <c:v>-0.10929999999999999</c:v>
                </c:pt>
                <c:pt idx="1587">
                  <c:v>-0.10929999999999999</c:v>
                </c:pt>
                <c:pt idx="1588">
                  <c:v>-0.1164</c:v>
                </c:pt>
                <c:pt idx="1589">
                  <c:v>-0.1164</c:v>
                </c:pt>
                <c:pt idx="1590">
                  <c:v>-0.1164</c:v>
                </c:pt>
                <c:pt idx="1591">
                  <c:v>-0.1164</c:v>
                </c:pt>
                <c:pt idx="1592">
                  <c:v>-0.1164</c:v>
                </c:pt>
                <c:pt idx="1593">
                  <c:v>-0.1164</c:v>
                </c:pt>
                <c:pt idx="1594">
                  <c:v>-0.1164</c:v>
                </c:pt>
                <c:pt idx="1595">
                  <c:v>-0.1164</c:v>
                </c:pt>
                <c:pt idx="1596">
                  <c:v>-0.1164</c:v>
                </c:pt>
                <c:pt idx="1597">
                  <c:v>-0.1164</c:v>
                </c:pt>
                <c:pt idx="1598">
                  <c:v>0.6875</c:v>
                </c:pt>
                <c:pt idx="1599">
                  <c:v>0.56000000000000005</c:v>
                </c:pt>
                <c:pt idx="1600">
                  <c:v>0.5091</c:v>
                </c:pt>
                <c:pt idx="1601">
                  <c:v>0.4083</c:v>
                </c:pt>
                <c:pt idx="1602">
                  <c:v>0.41539999999999999</c:v>
                </c:pt>
                <c:pt idx="1603">
                  <c:v>0.41539999999999999</c:v>
                </c:pt>
                <c:pt idx="1604">
                  <c:v>0.41539999999999999</c:v>
                </c:pt>
                <c:pt idx="1605">
                  <c:v>0.41539999999999999</c:v>
                </c:pt>
                <c:pt idx="1606">
                  <c:v>0.41539999999999999</c:v>
                </c:pt>
                <c:pt idx="1607">
                  <c:v>0.41539999999999999</c:v>
                </c:pt>
                <c:pt idx="1608">
                  <c:v>0.41539999999999999</c:v>
                </c:pt>
                <c:pt idx="1609">
                  <c:v>0.41539999999999999</c:v>
                </c:pt>
                <c:pt idx="1610">
                  <c:v>0.41539999999999999</c:v>
                </c:pt>
                <c:pt idx="1611">
                  <c:v>0.41539999999999999</c:v>
                </c:pt>
                <c:pt idx="1612">
                  <c:v>0.41539999999999999</c:v>
                </c:pt>
                <c:pt idx="1613">
                  <c:v>0.41539999999999999</c:v>
                </c:pt>
                <c:pt idx="1614">
                  <c:v>0.41539999999999999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0.6</c:v>
                </c:pt>
                <c:pt idx="1629">
                  <c:v>0.6</c:v>
                </c:pt>
                <c:pt idx="1630">
                  <c:v>0.62</c:v>
                </c:pt>
                <c:pt idx="1631">
                  <c:v>0.62</c:v>
                </c:pt>
                <c:pt idx="1632">
                  <c:v>0.62</c:v>
                </c:pt>
                <c:pt idx="1633">
                  <c:v>0.62</c:v>
                </c:pt>
                <c:pt idx="1634">
                  <c:v>0.55449999999999999</c:v>
                </c:pt>
                <c:pt idx="1635">
                  <c:v>0.47499999999999998</c:v>
                </c:pt>
                <c:pt idx="1636">
                  <c:v>0.49230000000000002</c:v>
                </c:pt>
                <c:pt idx="1637">
                  <c:v>0.49230000000000002</c:v>
                </c:pt>
                <c:pt idx="1638">
                  <c:v>0.49230000000000002</c:v>
                </c:pt>
                <c:pt idx="1639">
                  <c:v>0.49230000000000002</c:v>
                </c:pt>
                <c:pt idx="1640">
                  <c:v>0.49230000000000002</c:v>
                </c:pt>
                <c:pt idx="1641">
                  <c:v>0.49230000000000002</c:v>
                </c:pt>
                <c:pt idx="1642">
                  <c:v>0.49230000000000002</c:v>
                </c:pt>
                <c:pt idx="1643">
                  <c:v>0.49230000000000002</c:v>
                </c:pt>
                <c:pt idx="1644">
                  <c:v>0.49230000000000002</c:v>
                </c:pt>
                <c:pt idx="1645">
                  <c:v>0.49230000000000002</c:v>
                </c:pt>
                <c:pt idx="1646">
                  <c:v>0.49230000000000002</c:v>
                </c:pt>
                <c:pt idx="1647">
                  <c:v>0.49230000000000002</c:v>
                </c:pt>
                <c:pt idx="1648">
                  <c:v>0.4929</c:v>
                </c:pt>
                <c:pt idx="1649">
                  <c:v>0.4929</c:v>
                </c:pt>
                <c:pt idx="1650">
                  <c:v>0.4929</c:v>
                </c:pt>
                <c:pt idx="1651">
                  <c:v>0.4929</c:v>
                </c:pt>
                <c:pt idx="1652">
                  <c:v>0.4929</c:v>
                </c:pt>
                <c:pt idx="1653">
                  <c:v>0.4929</c:v>
                </c:pt>
                <c:pt idx="1654">
                  <c:v>0.45</c:v>
                </c:pt>
                <c:pt idx="1655">
                  <c:v>0.45</c:v>
                </c:pt>
                <c:pt idx="1656">
                  <c:v>0.45</c:v>
                </c:pt>
                <c:pt idx="1657">
                  <c:v>0.45</c:v>
                </c:pt>
                <c:pt idx="1658">
                  <c:v>0.38329999999999997</c:v>
                </c:pt>
                <c:pt idx="1659">
                  <c:v>0.38329999999999997</c:v>
                </c:pt>
                <c:pt idx="1660">
                  <c:v>0.38329999999999997</c:v>
                </c:pt>
                <c:pt idx="1661">
                  <c:v>0.45</c:v>
                </c:pt>
                <c:pt idx="1662">
                  <c:v>0.39090000000000003</c:v>
                </c:pt>
                <c:pt idx="1663">
                  <c:v>0.39090000000000003</c:v>
                </c:pt>
                <c:pt idx="1664">
                  <c:v>0.33079999999999998</c:v>
                </c:pt>
                <c:pt idx="1665">
                  <c:v>0.33079999999999998</c:v>
                </c:pt>
                <c:pt idx="1666">
                  <c:v>0.33079999999999998</c:v>
                </c:pt>
                <c:pt idx="1667">
                  <c:v>0.33079999999999998</c:v>
                </c:pt>
                <c:pt idx="1668">
                  <c:v>0.33079999999999998</c:v>
                </c:pt>
                <c:pt idx="1669">
                  <c:v>0.33079999999999998</c:v>
                </c:pt>
                <c:pt idx="1670">
                  <c:v>0.33079999999999998</c:v>
                </c:pt>
                <c:pt idx="1671">
                  <c:v>0.33079999999999998</c:v>
                </c:pt>
                <c:pt idx="1672">
                  <c:v>0.33079999999999998</c:v>
                </c:pt>
                <c:pt idx="1673">
                  <c:v>0.33079999999999998</c:v>
                </c:pt>
                <c:pt idx="1674">
                  <c:v>0.33079999999999998</c:v>
                </c:pt>
                <c:pt idx="1675">
                  <c:v>0.33079999999999998</c:v>
                </c:pt>
                <c:pt idx="1676">
                  <c:v>0.33079999999999998</c:v>
                </c:pt>
                <c:pt idx="1677">
                  <c:v>0.33079999999999998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0.39229999999999998</c:v>
                </c:pt>
                <c:pt idx="1698">
                  <c:v>0.39229999999999998</c:v>
                </c:pt>
                <c:pt idx="1699">
                  <c:v>0.39229999999999998</c:v>
                </c:pt>
                <c:pt idx="1700">
                  <c:v>0.39229999999999998</c:v>
                </c:pt>
                <c:pt idx="1701">
                  <c:v>0.39229999999999998</c:v>
                </c:pt>
                <c:pt idx="1702">
                  <c:v>0.39229999999999998</c:v>
                </c:pt>
                <c:pt idx="1703">
                  <c:v>0.39229999999999998</c:v>
                </c:pt>
                <c:pt idx="1704">
                  <c:v>0.39229999999999998</c:v>
                </c:pt>
                <c:pt idx="1705">
                  <c:v>0.39229999999999998</c:v>
                </c:pt>
                <c:pt idx="1706">
                  <c:v>0.39229999999999998</c:v>
                </c:pt>
                <c:pt idx="1707">
                  <c:v>0.39229999999999998</c:v>
                </c:pt>
                <c:pt idx="1708">
                  <c:v>0.39229999999999998</c:v>
                </c:pt>
                <c:pt idx="1709">
                  <c:v>0.39229999999999998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0.41670000000000001</c:v>
                </c:pt>
                <c:pt idx="1721">
                  <c:v>0.4</c:v>
                </c:pt>
                <c:pt idx="1722">
                  <c:v>0.4</c:v>
                </c:pt>
                <c:pt idx="1723">
                  <c:v>0.4</c:v>
                </c:pt>
                <c:pt idx="1724">
                  <c:v>0.4</c:v>
                </c:pt>
                <c:pt idx="1725">
                  <c:v>0.35709999999999997</c:v>
                </c:pt>
                <c:pt idx="1726">
                  <c:v>0.35709999999999997</c:v>
                </c:pt>
                <c:pt idx="1727">
                  <c:v>0.35709999999999997</c:v>
                </c:pt>
                <c:pt idx="1728">
                  <c:v>0.35709999999999997</c:v>
                </c:pt>
                <c:pt idx="1729">
                  <c:v>0.35709999999999997</c:v>
                </c:pt>
                <c:pt idx="1730">
                  <c:v>0.35709999999999997</c:v>
                </c:pt>
                <c:pt idx="1731">
                  <c:v>0.35709999999999997</c:v>
                </c:pt>
                <c:pt idx="1732">
                  <c:v>0.35709999999999997</c:v>
                </c:pt>
                <c:pt idx="1733">
                  <c:v>0.35709999999999997</c:v>
                </c:pt>
                <c:pt idx="1734">
                  <c:v>0.35709999999999997</c:v>
                </c:pt>
                <c:pt idx="1735">
                  <c:v>0.35709999999999997</c:v>
                </c:pt>
                <c:pt idx="1736">
                  <c:v>0.35709999999999997</c:v>
                </c:pt>
                <c:pt idx="1737">
                  <c:v>0.35709999999999997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</c:v>
                </c:pt>
                <c:pt idx="1753">
                  <c:v>0.34549999999999997</c:v>
                </c:pt>
                <c:pt idx="1754">
                  <c:v>0.37690000000000001</c:v>
                </c:pt>
                <c:pt idx="1755">
                  <c:v>0.35709999999999997</c:v>
                </c:pt>
                <c:pt idx="1756">
                  <c:v>0.35709999999999997</c:v>
                </c:pt>
                <c:pt idx="1757">
                  <c:v>0.35709999999999997</c:v>
                </c:pt>
                <c:pt idx="1758">
                  <c:v>0.35709999999999997</c:v>
                </c:pt>
                <c:pt idx="1759">
                  <c:v>0.35709999999999997</c:v>
                </c:pt>
                <c:pt idx="1760">
                  <c:v>0.35709999999999997</c:v>
                </c:pt>
                <c:pt idx="1761">
                  <c:v>0.35709999999999997</c:v>
                </c:pt>
                <c:pt idx="1762">
                  <c:v>0.35709999999999997</c:v>
                </c:pt>
                <c:pt idx="1763">
                  <c:v>0.35709999999999997</c:v>
                </c:pt>
                <c:pt idx="1764">
                  <c:v>0.35709999999999997</c:v>
                </c:pt>
                <c:pt idx="1765">
                  <c:v>0.35709999999999997</c:v>
                </c:pt>
                <c:pt idx="1766">
                  <c:v>0.35709999999999997</c:v>
                </c:pt>
                <c:pt idx="1767">
                  <c:v>0.35709999999999997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0.4</c:v>
                </c:pt>
                <c:pt idx="1782">
                  <c:v>0.41539999999999999</c:v>
                </c:pt>
                <c:pt idx="1783">
                  <c:v>0.41539999999999999</c:v>
                </c:pt>
                <c:pt idx="1784">
                  <c:v>0.40710000000000002</c:v>
                </c:pt>
                <c:pt idx="1785">
                  <c:v>0.40710000000000002</c:v>
                </c:pt>
                <c:pt idx="1786">
                  <c:v>0.40710000000000002</c:v>
                </c:pt>
                <c:pt idx="1787">
                  <c:v>0.40710000000000002</c:v>
                </c:pt>
                <c:pt idx="1788">
                  <c:v>0.40710000000000002</c:v>
                </c:pt>
                <c:pt idx="1789">
                  <c:v>0.40710000000000002</c:v>
                </c:pt>
                <c:pt idx="1790">
                  <c:v>0.40710000000000002</c:v>
                </c:pt>
                <c:pt idx="1791">
                  <c:v>0.40710000000000002</c:v>
                </c:pt>
                <c:pt idx="1792">
                  <c:v>0.40710000000000002</c:v>
                </c:pt>
                <c:pt idx="1793">
                  <c:v>0.40710000000000002</c:v>
                </c:pt>
                <c:pt idx="1794">
                  <c:v>0.40710000000000002</c:v>
                </c:pt>
                <c:pt idx="1795">
                  <c:v>0.40710000000000002</c:v>
                </c:pt>
                <c:pt idx="1796">
                  <c:v>0.40710000000000002</c:v>
                </c:pt>
                <c:pt idx="1797">
                  <c:v>0.40710000000000002</c:v>
                </c:pt>
                <c:pt idx="1798">
                  <c:v>0.40710000000000002</c:v>
                </c:pt>
                <c:pt idx="1799">
                  <c:v>0.40710000000000002</c:v>
                </c:pt>
                <c:pt idx="1800">
                  <c:v>0.40710000000000002</c:v>
                </c:pt>
                <c:pt idx="1801">
                  <c:v>0.40710000000000002</c:v>
                </c:pt>
                <c:pt idx="1802">
                  <c:v>0.40710000000000002</c:v>
                </c:pt>
                <c:pt idx="1803">
                  <c:v>0.40710000000000002</c:v>
                </c:pt>
                <c:pt idx="1804">
                  <c:v>0.40710000000000002</c:v>
                </c:pt>
                <c:pt idx="1805">
                  <c:v>0.40710000000000002</c:v>
                </c:pt>
                <c:pt idx="1806">
                  <c:v>0.40710000000000002</c:v>
                </c:pt>
                <c:pt idx="1807">
                  <c:v>0.40710000000000002</c:v>
                </c:pt>
                <c:pt idx="1808">
                  <c:v>0.40710000000000002</c:v>
                </c:pt>
                <c:pt idx="1809">
                  <c:v>0.40710000000000002</c:v>
                </c:pt>
                <c:pt idx="1810">
                  <c:v>0.40710000000000002</c:v>
                </c:pt>
                <c:pt idx="1811">
                  <c:v>0.4889</c:v>
                </c:pt>
                <c:pt idx="1812">
                  <c:v>0.52</c:v>
                </c:pt>
                <c:pt idx="1813">
                  <c:v>0.52</c:v>
                </c:pt>
                <c:pt idx="1814">
                  <c:v>0.52</c:v>
                </c:pt>
                <c:pt idx="1815">
                  <c:v>0.47689999999999999</c:v>
                </c:pt>
                <c:pt idx="1816">
                  <c:v>0.47689999999999999</c:v>
                </c:pt>
                <c:pt idx="1817">
                  <c:v>0.47689999999999999</c:v>
                </c:pt>
                <c:pt idx="1818">
                  <c:v>0.47139999999999999</c:v>
                </c:pt>
                <c:pt idx="1819">
                  <c:v>0.47139999999999999</c:v>
                </c:pt>
                <c:pt idx="1820">
                  <c:v>0.47139999999999999</c:v>
                </c:pt>
                <c:pt idx="1821">
                  <c:v>0.47139999999999999</c:v>
                </c:pt>
                <c:pt idx="1822">
                  <c:v>0.47139999999999999</c:v>
                </c:pt>
                <c:pt idx="1823">
                  <c:v>0.47139999999999999</c:v>
                </c:pt>
                <c:pt idx="1824">
                  <c:v>0.47139999999999999</c:v>
                </c:pt>
                <c:pt idx="1825">
                  <c:v>0.47139999999999999</c:v>
                </c:pt>
                <c:pt idx="1826">
                  <c:v>0.47139999999999999</c:v>
                </c:pt>
                <c:pt idx="1827">
                  <c:v>0.47139999999999999</c:v>
                </c:pt>
                <c:pt idx="1828">
                  <c:v>0.47139999999999999</c:v>
                </c:pt>
                <c:pt idx="1829">
                  <c:v>0.47139999999999999</c:v>
                </c:pt>
                <c:pt idx="1830">
                  <c:v>0.47139999999999999</c:v>
                </c:pt>
                <c:pt idx="1831">
                  <c:v>0.47139999999999999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0.65710000000000002</c:v>
                </c:pt>
                <c:pt idx="1844">
                  <c:v>0.60829999999999995</c:v>
                </c:pt>
                <c:pt idx="1845">
                  <c:v>0.6462</c:v>
                </c:pt>
                <c:pt idx="1846">
                  <c:v>0.6462</c:v>
                </c:pt>
                <c:pt idx="1847">
                  <c:v>0.6462</c:v>
                </c:pt>
                <c:pt idx="1848">
                  <c:v>0.6462</c:v>
                </c:pt>
                <c:pt idx="1849">
                  <c:v>0.6462</c:v>
                </c:pt>
                <c:pt idx="1850">
                  <c:v>0.63570000000000004</c:v>
                </c:pt>
                <c:pt idx="1851">
                  <c:v>0.63570000000000004</c:v>
                </c:pt>
                <c:pt idx="1852">
                  <c:v>0.63570000000000004</c:v>
                </c:pt>
                <c:pt idx="1853">
                  <c:v>0.63570000000000004</c:v>
                </c:pt>
                <c:pt idx="1854">
                  <c:v>0.63570000000000004</c:v>
                </c:pt>
                <c:pt idx="1855">
                  <c:v>0.63570000000000004</c:v>
                </c:pt>
                <c:pt idx="1856">
                  <c:v>0.63570000000000004</c:v>
                </c:pt>
                <c:pt idx="1857">
                  <c:v>0.63570000000000004</c:v>
                </c:pt>
                <c:pt idx="1858">
                  <c:v>0.64290000000000003</c:v>
                </c:pt>
                <c:pt idx="1859">
                  <c:v>0.64290000000000003</c:v>
                </c:pt>
                <c:pt idx="1860">
                  <c:v>0.64290000000000003</c:v>
                </c:pt>
                <c:pt idx="1861">
                  <c:v>0.64290000000000003</c:v>
                </c:pt>
                <c:pt idx="1862">
                  <c:v>0.64290000000000003</c:v>
                </c:pt>
                <c:pt idx="1863">
                  <c:v>0.64290000000000003</c:v>
                </c:pt>
                <c:pt idx="1864">
                  <c:v>0.64290000000000003</c:v>
                </c:pt>
                <c:pt idx="1865">
                  <c:v>0.64290000000000003</c:v>
                </c:pt>
                <c:pt idx="1866">
                  <c:v>0.64290000000000003</c:v>
                </c:pt>
                <c:pt idx="1867">
                  <c:v>0.64290000000000003</c:v>
                </c:pt>
                <c:pt idx="1868">
                  <c:v>0.64290000000000003</c:v>
                </c:pt>
                <c:pt idx="1869">
                  <c:v>0.64290000000000003</c:v>
                </c:pt>
                <c:pt idx="1870">
                  <c:v>0.64290000000000003</c:v>
                </c:pt>
                <c:pt idx="1871">
                  <c:v>0.64290000000000003</c:v>
                </c:pt>
                <c:pt idx="1872">
                  <c:v>0.64290000000000003</c:v>
                </c:pt>
                <c:pt idx="1873">
                  <c:v>0.96250000000000002</c:v>
                </c:pt>
                <c:pt idx="1874">
                  <c:v>0.79169999999999996</c:v>
                </c:pt>
                <c:pt idx="1875">
                  <c:v>0.79290000000000005</c:v>
                </c:pt>
                <c:pt idx="1876">
                  <c:v>0.79290000000000005</c:v>
                </c:pt>
                <c:pt idx="1877">
                  <c:v>0.79290000000000005</c:v>
                </c:pt>
                <c:pt idx="1878">
                  <c:v>0.79290000000000005</c:v>
                </c:pt>
                <c:pt idx="1879">
                  <c:v>0.79290000000000005</c:v>
                </c:pt>
                <c:pt idx="1880">
                  <c:v>0.79290000000000005</c:v>
                </c:pt>
                <c:pt idx="1881">
                  <c:v>0.8</c:v>
                </c:pt>
                <c:pt idx="1882">
                  <c:v>0.8</c:v>
                </c:pt>
                <c:pt idx="1883">
                  <c:v>0.8</c:v>
                </c:pt>
                <c:pt idx="1884">
                  <c:v>0.8</c:v>
                </c:pt>
                <c:pt idx="1885">
                  <c:v>0.8</c:v>
                </c:pt>
                <c:pt idx="1886">
                  <c:v>0.8</c:v>
                </c:pt>
                <c:pt idx="1887">
                  <c:v>0.8</c:v>
                </c:pt>
                <c:pt idx="1888">
                  <c:v>0.8</c:v>
                </c:pt>
                <c:pt idx="1889">
                  <c:v>0.8</c:v>
                </c:pt>
                <c:pt idx="1890">
                  <c:v>0.8</c:v>
                </c:pt>
                <c:pt idx="1891">
                  <c:v>0.8</c:v>
                </c:pt>
                <c:pt idx="1892">
                  <c:v>0.8</c:v>
                </c:pt>
                <c:pt idx="1893">
                  <c:v>0.8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0.97270000000000001</c:v>
                </c:pt>
                <c:pt idx="1902">
                  <c:v>0.98460000000000003</c:v>
                </c:pt>
                <c:pt idx="1903">
                  <c:v>0.98570000000000002</c:v>
                </c:pt>
                <c:pt idx="1904">
                  <c:v>0.98570000000000002</c:v>
                </c:pt>
                <c:pt idx="1905">
                  <c:v>0.98570000000000002</c:v>
                </c:pt>
                <c:pt idx="1906">
                  <c:v>0.98570000000000002</c:v>
                </c:pt>
                <c:pt idx="1907">
                  <c:v>0.98570000000000002</c:v>
                </c:pt>
                <c:pt idx="1908">
                  <c:v>0.98570000000000002</c:v>
                </c:pt>
                <c:pt idx="1909">
                  <c:v>0.98570000000000002</c:v>
                </c:pt>
                <c:pt idx="1910">
                  <c:v>0.98570000000000002</c:v>
                </c:pt>
                <c:pt idx="1911">
                  <c:v>0.98570000000000002</c:v>
                </c:pt>
                <c:pt idx="1912">
                  <c:v>0.98570000000000002</c:v>
                </c:pt>
                <c:pt idx="1913">
                  <c:v>0.98570000000000002</c:v>
                </c:pt>
                <c:pt idx="1914">
                  <c:v>0.98570000000000002</c:v>
                </c:pt>
                <c:pt idx="1915">
                  <c:v>0.98570000000000002</c:v>
                </c:pt>
                <c:pt idx="1916">
                  <c:v>0.98570000000000002</c:v>
                </c:pt>
                <c:pt idx="1917">
                  <c:v>0.98570000000000002</c:v>
                </c:pt>
                <c:pt idx="1918">
                  <c:v>0.98570000000000002</c:v>
                </c:pt>
                <c:pt idx="1919">
                  <c:v>0.98570000000000002</c:v>
                </c:pt>
                <c:pt idx="1920">
                  <c:v>0.98570000000000002</c:v>
                </c:pt>
                <c:pt idx="1921">
                  <c:v>0.98570000000000002</c:v>
                </c:pt>
                <c:pt idx="1922">
                  <c:v>0.98570000000000002</c:v>
                </c:pt>
                <c:pt idx="1923">
                  <c:v>0.98570000000000002</c:v>
                </c:pt>
                <c:pt idx="1924">
                  <c:v>0.98570000000000002</c:v>
                </c:pt>
                <c:pt idx="1925">
                  <c:v>0.98570000000000002</c:v>
                </c:pt>
                <c:pt idx="1926">
                  <c:v>0.98570000000000002</c:v>
                </c:pt>
                <c:pt idx="1927">
                  <c:v>0.98570000000000002</c:v>
                </c:pt>
                <c:pt idx="1928">
                  <c:v>0.98570000000000002</c:v>
                </c:pt>
                <c:pt idx="1929">
                  <c:v>0.98570000000000002</c:v>
                </c:pt>
                <c:pt idx="1930">
                  <c:v>0.98570000000000002</c:v>
                </c:pt>
                <c:pt idx="1931">
                  <c:v>0.98570000000000002</c:v>
                </c:pt>
                <c:pt idx="1932">
                  <c:v>0.98570000000000002</c:v>
                </c:pt>
                <c:pt idx="1933">
                  <c:v>0.98570000000000002</c:v>
                </c:pt>
                <c:pt idx="1934">
                  <c:v>0.92</c:v>
                </c:pt>
                <c:pt idx="1935">
                  <c:v>0.94550000000000001</c:v>
                </c:pt>
                <c:pt idx="1936">
                  <c:v>0.94169999999999998</c:v>
                </c:pt>
                <c:pt idx="1937">
                  <c:v>0.97140000000000004</c:v>
                </c:pt>
                <c:pt idx="1938">
                  <c:v>0.97140000000000004</c:v>
                </c:pt>
                <c:pt idx="1939">
                  <c:v>0.97140000000000004</c:v>
                </c:pt>
                <c:pt idx="1940">
                  <c:v>0.97140000000000004</c:v>
                </c:pt>
                <c:pt idx="1941">
                  <c:v>0.97140000000000004</c:v>
                </c:pt>
                <c:pt idx="1942">
                  <c:v>0.97140000000000004</c:v>
                </c:pt>
                <c:pt idx="1943">
                  <c:v>0.97140000000000004</c:v>
                </c:pt>
                <c:pt idx="1944">
                  <c:v>0.97140000000000004</c:v>
                </c:pt>
                <c:pt idx="1945">
                  <c:v>0.97140000000000004</c:v>
                </c:pt>
                <c:pt idx="1946">
                  <c:v>0.97140000000000004</c:v>
                </c:pt>
                <c:pt idx="1947">
                  <c:v>0.97140000000000004</c:v>
                </c:pt>
                <c:pt idx="1948">
                  <c:v>0.97860000000000003</c:v>
                </c:pt>
                <c:pt idx="1949">
                  <c:v>0.97860000000000003</c:v>
                </c:pt>
                <c:pt idx="1950">
                  <c:v>0.97860000000000003</c:v>
                </c:pt>
                <c:pt idx="1951">
                  <c:v>0.97860000000000003</c:v>
                </c:pt>
                <c:pt idx="1952">
                  <c:v>0.97860000000000003</c:v>
                </c:pt>
                <c:pt idx="1953">
                  <c:v>0.97860000000000003</c:v>
                </c:pt>
                <c:pt idx="1954">
                  <c:v>0.97860000000000003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0.8</c:v>
                </c:pt>
                <c:pt idx="1963">
                  <c:v>0.8</c:v>
                </c:pt>
                <c:pt idx="1964">
                  <c:v>1.0444</c:v>
                </c:pt>
                <c:pt idx="1965">
                  <c:v>1.1000000000000001</c:v>
                </c:pt>
                <c:pt idx="1966">
                  <c:v>1.1499999999999999</c:v>
                </c:pt>
                <c:pt idx="1967">
                  <c:v>1.1499999999999999</c:v>
                </c:pt>
                <c:pt idx="1968">
                  <c:v>1.1499999999999999</c:v>
                </c:pt>
                <c:pt idx="1969">
                  <c:v>1.1499999999999999</c:v>
                </c:pt>
                <c:pt idx="1970">
                  <c:v>1.1499999999999999</c:v>
                </c:pt>
                <c:pt idx="1971">
                  <c:v>1.1499999999999999</c:v>
                </c:pt>
                <c:pt idx="1972">
                  <c:v>1.1499999999999999</c:v>
                </c:pt>
                <c:pt idx="1973">
                  <c:v>1.1499999999999999</c:v>
                </c:pt>
                <c:pt idx="1974">
                  <c:v>1.1499999999999999</c:v>
                </c:pt>
                <c:pt idx="1975">
                  <c:v>1.1499999999999999</c:v>
                </c:pt>
                <c:pt idx="1976">
                  <c:v>1.1499999999999999</c:v>
                </c:pt>
                <c:pt idx="1977">
                  <c:v>1.1499999999999999</c:v>
                </c:pt>
                <c:pt idx="1978">
                  <c:v>1.1571</c:v>
                </c:pt>
                <c:pt idx="1979">
                  <c:v>1.1571</c:v>
                </c:pt>
                <c:pt idx="1980">
                  <c:v>1.1571</c:v>
                </c:pt>
                <c:pt idx="1981">
                  <c:v>1.1571</c:v>
                </c:pt>
                <c:pt idx="1982">
                  <c:v>1.1571</c:v>
                </c:pt>
                <c:pt idx="1983">
                  <c:v>1.1571</c:v>
                </c:pt>
                <c:pt idx="1984">
                  <c:v>1.1571</c:v>
                </c:pt>
                <c:pt idx="1985">
                  <c:v>1.1571</c:v>
                </c:pt>
                <c:pt idx="1986">
                  <c:v>1.1571</c:v>
                </c:pt>
                <c:pt idx="1987">
                  <c:v>1.1571</c:v>
                </c:pt>
                <c:pt idx="1988">
                  <c:v>1.1571</c:v>
                </c:pt>
                <c:pt idx="1989">
                  <c:v>1.1571</c:v>
                </c:pt>
                <c:pt idx="1990">
                  <c:v>1.1571</c:v>
                </c:pt>
                <c:pt idx="1991">
                  <c:v>1.1571</c:v>
                </c:pt>
                <c:pt idx="1992">
                  <c:v>1.1571</c:v>
                </c:pt>
                <c:pt idx="1993">
                  <c:v>1.35</c:v>
                </c:pt>
                <c:pt idx="1994">
                  <c:v>1.3545</c:v>
                </c:pt>
                <c:pt idx="1995">
                  <c:v>1.3545</c:v>
                </c:pt>
                <c:pt idx="1996">
                  <c:v>1.3545</c:v>
                </c:pt>
                <c:pt idx="1997">
                  <c:v>1.3332999999999999</c:v>
                </c:pt>
                <c:pt idx="1998">
                  <c:v>1.3332999999999999</c:v>
                </c:pt>
                <c:pt idx="1999">
                  <c:v>1.3230999999999999</c:v>
                </c:pt>
                <c:pt idx="2000">
                  <c:v>1.3230999999999999</c:v>
                </c:pt>
                <c:pt idx="2001">
                  <c:v>1.3230999999999999</c:v>
                </c:pt>
                <c:pt idx="2002">
                  <c:v>1.3230999999999999</c:v>
                </c:pt>
                <c:pt idx="2003">
                  <c:v>1.3230999999999999</c:v>
                </c:pt>
                <c:pt idx="2004">
                  <c:v>1.3230999999999999</c:v>
                </c:pt>
                <c:pt idx="2005">
                  <c:v>1.3230999999999999</c:v>
                </c:pt>
                <c:pt idx="2006">
                  <c:v>1.3230999999999999</c:v>
                </c:pt>
                <c:pt idx="2007">
                  <c:v>1.2786</c:v>
                </c:pt>
                <c:pt idx="2008">
                  <c:v>1.2786</c:v>
                </c:pt>
                <c:pt idx="2009">
                  <c:v>1.2786</c:v>
                </c:pt>
                <c:pt idx="2010">
                  <c:v>1.2786</c:v>
                </c:pt>
                <c:pt idx="2011">
                  <c:v>1.2786</c:v>
                </c:pt>
                <c:pt idx="2012">
                  <c:v>1.2786</c:v>
                </c:pt>
                <c:pt idx="2013">
                  <c:v>1.2786</c:v>
                </c:pt>
                <c:pt idx="2014">
                  <c:v>1.2786</c:v>
                </c:pt>
                <c:pt idx="2015">
                  <c:v>1.2786</c:v>
                </c:pt>
                <c:pt idx="2016">
                  <c:v>1.2786</c:v>
                </c:pt>
                <c:pt idx="2017">
                  <c:v>1.2786</c:v>
                </c:pt>
                <c:pt idx="2018">
                  <c:v>1.2786</c:v>
                </c:pt>
                <c:pt idx="2019">
                  <c:v>1.2786</c:v>
                </c:pt>
                <c:pt idx="2020">
                  <c:v>1.2786</c:v>
                </c:pt>
                <c:pt idx="2021">
                  <c:v>1.2786</c:v>
                </c:pt>
                <c:pt idx="2022">
                  <c:v>1.2786</c:v>
                </c:pt>
                <c:pt idx="2023">
                  <c:v>1.2786</c:v>
                </c:pt>
                <c:pt idx="2024">
                  <c:v>1.2786</c:v>
                </c:pt>
                <c:pt idx="2025">
                  <c:v>1.2786</c:v>
                </c:pt>
                <c:pt idx="2026">
                  <c:v>1.4</c:v>
                </c:pt>
                <c:pt idx="2027">
                  <c:v>1.3182</c:v>
                </c:pt>
                <c:pt idx="2028">
                  <c:v>1.3416999999999999</c:v>
                </c:pt>
                <c:pt idx="2029">
                  <c:v>1.3416999999999999</c:v>
                </c:pt>
                <c:pt idx="2030">
                  <c:v>1.3416999999999999</c:v>
                </c:pt>
                <c:pt idx="2031">
                  <c:v>1.3416999999999999</c:v>
                </c:pt>
                <c:pt idx="2032">
                  <c:v>1.2923</c:v>
                </c:pt>
                <c:pt idx="2033">
                  <c:v>1.2923</c:v>
                </c:pt>
                <c:pt idx="2034">
                  <c:v>1.2923</c:v>
                </c:pt>
                <c:pt idx="2035">
                  <c:v>1.2923</c:v>
                </c:pt>
                <c:pt idx="2036">
                  <c:v>1.2923</c:v>
                </c:pt>
                <c:pt idx="2037">
                  <c:v>1.2923</c:v>
                </c:pt>
                <c:pt idx="2038">
                  <c:v>1.2923</c:v>
                </c:pt>
                <c:pt idx="2039">
                  <c:v>1.2923</c:v>
                </c:pt>
                <c:pt idx="2040">
                  <c:v>1.2923</c:v>
                </c:pt>
                <c:pt idx="2041">
                  <c:v>1.2923</c:v>
                </c:pt>
                <c:pt idx="2042">
                  <c:v>1.2923</c:v>
                </c:pt>
                <c:pt idx="2043">
                  <c:v>1.2923</c:v>
                </c:pt>
                <c:pt idx="2044">
                  <c:v>1.2923</c:v>
                </c:pt>
                <c:pt idx="2045">
                  <c:v>1.2923</c:v>
                </c:pt>
                <c:pt idx="2046">
                  <c:v>1.2923</c:v>
                </c:pt>
                <c:pt idx="2047">
                  <c:v>1.2923</c:v>
                </c:pt>
                <c:pt idx="2048">
                  <c:v>1.2923</c:v>
                </c:pt>
                <c:pt idx="2049">
                  <c:v>1.2923</c:v>
                </c:pt>
                <c:pt idx="2050">
                  <c:v>1.2923</c:v>
                </c:pt>
                <c:pt idx="2051">
                  <c:v>1.2923</c:v>
                </c:pt>
                <c:pt idx="2052">
                  <c:v>1.2923</c:v>
                </c:pt>
                <c:pt idx="2053">
                  <c:v>1.2923</c:v>
                </c:pt>
                <c:pt idx="2054">
                  <c:v>1.3856999999999999</c:v>
                </c:pt>
                <c:pt idx="2055">
                  <c:v>1.3454999999999999</c:v>
                </c:pt>
                <c:pt idx="2056">
                  <c:v>1.3454999999999999</c:v>
                </c:pt>
                <c:pt idx="2057">
                  <c:v>1.325</c:v>
                </c:pt>
                <c:pt idx="2058">
                  <c:v>1.325</c:v>
                </c:pt>
                <c:pt idx="2059">
                  <c:v>1.325</c:v>
                </c:pt>
                <c:pt idx="2060">
                  <c:v>1.325</c:v>
                </c:pt>
                <c:pt idx="2061">
                  <c:v>1.325</c:v>
                </c:pt>
                <c:pt idx="2062">
                  <c:v>1.325</c:v>
                </c:pt>
                <c:pt idx="2063">
                  <c:v>1.325</c:v>
                </c:pt>
                <c:pt idx="2064">
                  <c:v>1.325</c:v>
                </c:pt>
                <c:pt idx="2065">
                  <c:v>1.325</c:v>
                </c:pt>
                <c:pt idx="2066">
                  <c:v>1.325</c:v>
                </c:pt>
                <c:pt idx="2067">
                  <c:v>1.3213999999999999</c:v>
                </c:pt>
                <c:pt idx="2068">
                  <c:v>1.3213999999999999</c:v>
                </c:pt>
                <c:pt idx="2069">
                  <c:v>1.3286</c:v>
                </c:pt>
                <c:pt idx="2070">
                  <c:v>1.3286</c:v>
                </c:pt>
                <c:pt idx="2071">
                  <c:v>1.3286</c:v>
                </c:pt>
                <c:pt idx="2072">
                  <c:v>1.3286</c:v>
                </c:pt>
                <c:pt idx="2073">
                  <c:v>1.3286</c:v>
                </c:pt>
                <c:pt idx="2074">
                  <c:v>1.3286</c:v>
                </c:pt>
                <c:pt idx="2075">
                  <c:v>1.3286</c:v>
                </c:pt>
                <c:pt idx="2076">
                  <c:v>1.3286</c:v>
                </c:pt>
                <c:pt idx="2077">
                  <c:v>1.3286</c:v>
                </c:pt>
                <c:pt idx="2078">
                  <c:v>1.3286</c:v>
                </c:pt>
                <c:pt idx="2079">
                  <c:v>1.3286</c:v>
                </c:pt>
                <c:pt idx="2080">
                  <c:v>1.3286</c:v>
                </c:pt>
                <c:pt idx="2081">
                  <c:v>1.3286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1.53</c:v>
                </c:pt>
                <c:pt idx="2089">
                  <c:v>1.53</c:v>
                </c:pt>
                <c:pt idx="2090">
                  <c:v>1.53</c:v>
                </c:pt>
                <c:pt idx="2091">
                  <c:v>1.5182</c:v>
                </c:pt>
                <c:pt idx="2092">
                  <c:v>1.5182</c:v>
                </c:pt>
                <c:pt idx="2093">
                  <c:v>1.5182</c:v>
                </c:pt>
                <c:pt idx="2094">
                  <c:v>1.5182</c:v>
                </c:pt>
                <c:pt idx="2095">
                  <c:v>1.5182</c:v>
                </c:pt>
                <c:pt idx="2096">
                  <c:v>1.5182</c:v>
                </c:pt>
                <c:pt idx="2097">
                  <c:v>1.5182</c:v>
                </c:pt>
                <c:pt idx="2098">
                  <c:v>1.5385</c:v>
                </c:pt>
                <c:pt idx="2099">
                  <c:v>1.5385</c:v>
                </c:pt>
                <c:pt idx="2100">
                  <c:v>1.5385</c:v>
                </c:pt>
                <c:pt idx="2101">
                  <c:v>1.5385</c:v>
                </c:pt>
                <c:pt idx="2102">
                  <c:v>1.5385</c:v>
                </c:pt>
                <c:pt idx="2103">
                  <c:v>1.5</c:v>
                </c:pt>
                <c:pt idx="2104">
                  <c:v>1.5143</c:v>
                </c:pt>
                <c:pt idx="2105">
                  <c:v>1.5143</c:v>
                </c:pt>
                <c:pt idx="2106">
                  <c:v>1.5143</c:v>
                </c:pt>
                <c:pt idx="2107">
                  <c:v>1.5143</c:v>
                </c:pt>
                <c:pt idx="2108">
                  <c:v>1.5143</c:v>
                </c:pt>
                <c:pt idx="2109">
                  <c:v>1.5143</c:v>
                </c:pt>
                <c:pt idx="2110">
                  <c:v>1.5143</c:v>
                </c:pt>
                <c:pt idx="2111">
                  <c:v>1.5143</c:v>
                </c:pt>
                <c:pt idx="2112">
                  <c:v>1.5143</c:v>
                </c:pt>
                <c:pt idx="2113">
                  <c:v>1.5143</c:v>
                </c:pt>
                <c:pt idx="2114">
                  <c:v>1.5143</c:v>
                </c:pt>
                <c:pt idx="2115">
                  <c:v>1.5143</c:v>
                </c:pt>
                <c:pt idx="2116">
                  <c:v>2.0499999999999998</c:v>
                </c:pt>
                <c:pt idx="2117">
                  <c:v>1.8182</c:v>
                </c:pt>
                <c:pt idx="2118">
                  <c:v>1.8167</c:v>
                </c:pt>
                <c:pt idx="2119">
                  <c:v>1.8</c:v>
                </c:pt>
                <c:pt idx="2120">
                  <c:v>1.8</c:v>
                </c:pt>
                <c:pt idx="2121">
                  <c:v>1.8</c:v>
                </c:pt>
                <c:pt idx="2122">
                  <c:v>1.8</c:v>
                </c:pt>
                <c:pt idx="2123">
                  <c:v>1.8</c:v>
                </c:pt>
                <c:pt idx="2124">
                  <c:v>1.8</c:v>
                </c:pt>
                <c:pt idx="2125">
                  <c:v>1.8</c:v>
                </c:pt>
                <c:pt idx="2126">
                  <c:v>1.8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1.8</c:v>
                </c:pt>
                <c:pt idx="2135">
                  <c:v>1.8</c:v>
                </c:pt>
                <c:pt idx="2136">
                  <c:v>1.8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</c:v>
                </c:pt>
                <c:pt idx="2147">
                  <c:v>1.8272999999999999</c:v>
                </c:pt>
                <c:pt idx="2148">
                  <c:v>1.8153999999999999</c:v>
                </c:pt>
                <c:pt idx="2149">
                  <c:v>1.8153999999999999</c:v>
                </c:pt>
                <c:pt idx="2150">
                  <c:v>1.8153999999999999</c:v>
                </c:pt>
                <c:pt idx="2151">
                  <c:v>1.8070999999999999</c:v>
                </c:pt>
                <c:pt idx="2152">
                  <c:v>1.8070999999999999</c:v>
                </c:pt>
                <c:pt idx="2153">
                  <c:v>1.8070999999999999</c:v>
                </c:pt>
                <c:pt idx="2154">
                  <c:v>1.8070999999999999</c:v>
                </c:pt>
                <c:pt idx="2155">
                  <c:v>1.8070999999999999</c:v>
                </c:pt>
                <c:pt idx="2156">
                  <c:v>1.8070999999999999</c:v>
                </c:pt>
                <c:pt idx="2157">
                  <c:v>1.8070999999999999</c:v>
                </c:pt>
                <c:pt idx="2158">
                  <c:v>1.8070999999999999</c:v>
                </c:pt>
                <c:pt idx="2159">
                  <c:v>1.8070999999999999</c:v>
                </c:pt>
                <c:pt idx="2160">
                  <c:v>1.8070999999999999</c:v>
                </c:pt>
                <c:pt idx="2161">
                  <c:v>1.8070999999999999</c:v>
                </c:pt>
                <c:pt idx="2162">
                  <c:v>1.8070999999999999</c:v>
                </c:pt>
                <c:pt idx="2163">
                  <c:v>1.8070999999999999</c:v>
                </c:pt>
                <c:pt idx="2164">
                  <c:v>1.8070999999999999</c:v>
                </c:pt>
                <c:pt idx="2165">
                  <c:v>1.8070999999999999</c:v>
                </c:pt>
                <c:pt idx="2166">
                  <c:v>1.8070999999999999</c:v>
                </c:pt>
                <c:pt idx="2167">
                  <c:v>1.8070999999999999</c:v>
                </c:pt>
                <c:pt idx="2168">
                  <c:v>1.8070999999999999</c:v>
                </c:pt>
                <c:pt idx="2169">
                  <c:v>1.8070999999999999</c:v>
                </c:pt>
                <c:pt idx="2170">
                  <c:v>1.8070999999999999</c:v>
                </c:pt>
                <c:pt idx="2171">
                  <c:v>1.8070999999999999</c:v>
                </c:pt>
                <c:pt idx="2172">
                  <c:v>1.8070999999999999</c:v>
                </c:pt>
                <c:pt idx="2173">
                  <c:v>1.8070999999999999</c:v>
                </c:pt>
                <c:pt idx="2174">
                  <c:v>1.8070999999999999</c:v>
                </c:pt>
                <c:pt idx="2175">
                  <c:v>1.8070999999999999</c:v>
                </c:pt>
                <c:pt idx="2176">
                  <c:v>1.7</c:v>
                </c:pt>
                <c:pt idx="2177">
                  <c:v>1.7</c:v>
                </c:pt>
                <c:pt idx="2178">
                  <c:v>1.7</c:v>
                </c:pt>
                <c:pt idx="2179">
                  <c:v>1.7091000000000001</c:v>
                </c:pt>
                <c:pt idx="2180">
                  <c:v>1.6917</c:v>
                </c:pt>
                <c:pt idx="2181">
                  <c:v>1.75</c:v>
                </c:pt>
                <c:pt idx="2182">
                  <c:v>1.75</c:v>
                </c:pt>
                <c:pt idx="2183">
                  <c:v>1.75</c:v>
                </c:pt>
                <c:pt idx="2184">
                  <c:v>1.75</c:v>
                </c:pt>
                <c:pt idx="2185">
                  <c:v>1.75</c:v>
                </c:pt>
                <c:pt idx="2186">
                  <c:v>1.75</c:v>
                </c:pt>
                <c:pt idx="2187">
                  <c:v>1.75</c:v>
                </c:pt>
                <c:pt idx="2188">
                  <c:v>1.7571000000000001</c:v>
                </c:pt>
                <c:pt idx="2189">
                  <c:v>1.7571000000000001</c:v>
                </c:pt>
                <c:pt idx="2190">
                  <c:v>1.7571000000000001</c:v>
                </c:pt>
                <c:pt idx="2191">
                  <c:v>1.7571000000000001</c:v>
                </c:pt>
                <c:pt idx="2192">
                  <c:v>1.7571000000000001</c:v>
                </c:pt>
                <c:pt idx="2193">
                  <c:v>1.7571000000000001</c:v>
                </c:pt>
                <c:pt idx="2194">
                  <c:v>1.7571000000000001</c:v>
                </c:pt>
                <c:pt idx="2195">
                  <c:v>1.7571000000000001</c:v>
                </c:pt>
                <c:pt idx="2196">
                  <c:v>1.7571000000000001</c:v>
                </c:pt>
                <c:pt idx="2197">
                  <c:v>1.7571000000000001</c:v>
                </c:pt>
                <c:pt idx="2198">
                  <c:v>1.7571000000000001</c:v>
                </c:pt>
                <c:pt idx="2199">
                  <c:v>1.7571000000000001</c:v>
                </c:pt>
                <c:pt idx="2200">
                  <c:v>1.7571000000000001</c:v>
                </c:pt>
                <c:pt idx="2201">
                  <c:v>1.7571000000000001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2.2332999999999998</c:v>
                </c:pt>
                <c:pt idx="2208">
                  <c:v>2</c:v>
                </c:pt>
                <c:pt idx="2209">
                  <c:v>2.0249999999999999</c:v>
                </c:pt>
                <c:pt idx="2210">
                  <c:v>2.0385</c:v>
                </c:pt>
                <c:pt idx="2211">
                  <c:v>2.0385</c:v>
                </c:pt>
                <c:pt idx="2212">
                  <c:v>2.0385</c:v>
                </c:pt>
                <c:pt idx="2213">
                  <c:v>2.0385</c:v>
                </c:pt>
                <c:pt idx="2214">
                  <c:v>2.0143</c:v>
                </c:pt>
                <c:pt idx="2215">
                  <c:v>2.0143</c:v>
                </c:pt>
                <c:pt idx="2216">
                  <c:v>2.0143</c:v>
                </c:pt>
                <c:pt idx="2217">
                  <c:v>2.0143</c:v>
                </c:pt>
                <c:pt idx="2218">
                  <c:v>2.0143</c:v>
                </c:pt>
                <c:pt idx="2219">
                  <c:v>2.0143</c:v>
                </c:pt>
                <c:pt idx="2220">
                  <c:v>2.0143</c:v>
                </c:pt>
                <c:pt idx="2221">
                  <c:v>2.0213999999999999</c:v>
                </c:pt>
                <c:pt idx="2222">
                  <c:v>2.0213999999999999</c:v>
                </c:pt>
                <c:pt idx="2223">
                  <c:v>2.0213999999999999</c:v>
                </c:pt>
                <c:pt idx="2224">
                  <c:v>2.0213999999999999</c:v>
                </c:pt>
                <c:pt idx="2225">
                  <c:v>2.0213999999999999</c:v>
                </c:pt>
                <c:pt idx="2226">
                  <c:v>2.0213999999999999</c:v>
                </c:pt>
                <c:pt idx="2227">
                  <c:v>2.0213999999999999</c:v>
                </c:pt>
                <c:pt idx="2228">
                  <c:v>2.0286</c:v>
                </c:pt>
                <c:pt idx="2229">
                  <c:v>2.0286</c:v>
                </c:pt>
                <c:pt idx="2230">
                  <c:v>2.0286</c:v>
                </c:pt>
                <c:pt idx="2231">
                  <c:v>2.0286</c:v>
                </c:pt>
                <c:pt idx="2232">
                  <c:v>2.0286</c:v>
                </c:pt>
                <c:pt idx="2233">
                  <c:v>2.0286</c:v>
                </c:pt>
                <c:pt idx="2234">
                  <c:v>2.0286</c:v>
                </c:pt>
                <c:pt idx="2235">
                  <c:v>2.0286</c:v>
                </c:pt>
                <c:pt idx="2236">
                  <c:v>2.0286</c:v>
                </c:pt>
                <c:pt idx="2237">
                  <c:v>2.0286</c:v>
                </c:pt>
                <c:pt idx="2238">
                  <c:v>2.3666999999999998</c:v>
                </c:pt>
                <c:pt idx="2239">
                  <c:v>2.1667000000000001</c:v>
                </c:pt>
                <c:pt idx="2240">
                  <c:v>2.1667000000000001</c:v>
                </c:pt>
                <c:pt idx="2241">
                  <c:v>2.1667000000000001</c:v>
                </c:pt>
                <c:pt idx="2242">
                  <c:v>2.1667000000000001</c:v>
                </c:pt>
                <c:pt idx="2243">
                  <c:v>2.1667000000000001</c:v>
                </c:pt>
                <c:pt idx="2244">
                  <c:v>2.1667000000000001</c:v>
                </c:pt>
                <c:pt idx="2245">
                  <c:v>2.1667000000000001</c:v>
                </c:pt>
                <c:pt idx="2246">
                  <c:v>2.1667000000000001</c:v>
                </c:pt>
                <c:pt idx="2247">
                  <c:v>2.1667000000000001</c:v>
                </c:pt>
                <c:pt idx="2248">
                  <c:v>2.1667000000000001</c:v>
                </c:pt>
                <c:pt idx="2249">
                  <c:v>2.1917</c:v>
                </c:pt>
                <c:pt idx="2250">
                  <c:v>2.1917</c:v>
                </c:pt>
                <c:pt idx="2251">
                  <c:v>2.1917</c:v>
                </c:pt>
                <c:pt idx="2252">
                  <c:v>2.1917</c:v>
                </c:pt>
                <c:pt idx="2253">
                  <c:v>2.2614999999999998</c:v>
                </c:pt>
                <c:pt idx="2254">
                  <c:v>2.2614999999999998</c:v>
                </c:pt>
                <c:pt idx="2255">
                  <c:v>2.2614999999999998</c:v>
                </c:pt>
                <c:pt idx="2256">
                  <c:v>2.2614999999999998</c:v>
                </c:pt>
                <c:pt idx="2257">
                  <c:v>2.2614999999999998</c:v>
                </c:pt>
                <c:pt idx="2258">
                  <c:v>2.2614999999999998</c:v>
                </c:pt>
                <c:pt idx="2259">
                  <c:v>2.3308</c:v>
                </c:pt>
                <c:pt idx="2260">
                  <c:v>2.3308</c:v>
                </c:pt>
                <c:pt idx="2261">
                  <c:v>2.3308</c:v>
                </c:pt>
                <c:pt idx="2262">
                  <c:v>2.3308</c:v>
                </c:pt>
                <c:pt idx="2263">
                  <c:v>2.4077000000000002</c:v>
                </c:pt>
                <c:pt idx="2264">
                  <c:v>2.4077000000000002</c:v>
                </c:pt>
                <c:pt idx="2265">
                  <c:v>2.4077000000000002</c:v>
                </c:pt>
                <c:pt idx="2266">
                  <c:v>3.1333000000000002</c:v>
                </c:pt>
                <c:pt idx="2267">
                  <c:v>3.1333000000000002</c:v>
                </c:pt>
                <c:pt idx="2268">
                  <c:v>3.1333000000000002</c:v>
                </c:pt>
                <c:pt idx="2269">
                  <c:v>3.1333000000000002</c:v>
                </c:pt>
                <c:pt idx="2270">
                  <c:v>3.0545</c:v>
                </c:pt>
                <c:pt idx="2271">
                  <c:v>2.9</c:v>
                </c:pt>
                <c:pt idx="2272">
                  <c:v>2.9</c:v>
                </c:pt>
                <c:pt idx="2273">
                  <c:v>2.9230999999999998</c:v>
                </c:pt>
                <c:pt idx="2274">
                  <c:v>2.9230999999999998</c:v>
                </c:pt>
                <c:pt idx="2275">
                  <c:v>2.9230999999999998</c:v>
                </c:pt>
                <c:pt idx="2276">
                  <c:v>2.9230999999999998</c:v>
                </c:pt>
                <c:pt idx="2277">
                  <c:v>2.9230999999999998</c:v>
                </c:pt>
                <c:pt idx="2278">
                  <c:v>2.9308000000000001</c:v>
                </c:pt>
                <c:pt idx="2279">
                  <c:v>2.9308000000000001</c:v>
                </c:pt>
                <c:pt idx="2280">
                  <c:v>2.9308000000000001</c:v>
                </c:pt>
                <c:pt idx="2281">
                  <c:v>2.9308000000000001</c:v>
                </c:pt>
                <c:pt idx="2282">
                  <c:v>2.9308000000000001</c:v>
                </c:pt>
                <c:pt idx="2283">
                  <c:v>2.9308000000000001</c:v>
                </c:pt>
                <c:pt idx="2284">
                  <c:v>2.9308000000000001</c:v>
                </c:pt>
                <c:pt idx="2285">
                  <c:v>2.9308000000000001</c:v>
                </c:pt>
                <c:pt idx="2286">
                  <c:v>2.9308000000000001</c:v>
                </c:pt>
                <c:pt idx="2287">
                  <c:v>2.9230999999999998</c:v>
                </c:pt>
                <c:pt idx="2288">
                  <c:v>2.9230999999999998</c:v>
                </c:pt>
                <c:pt idx="2289">
                  <c:v>2.9230999999999998</c:v>
                </c:pt>
                <c:pt idx="2290">
                  <c:v>2.9230999999999998</c:v>
                </c:pt>
                <c:pt idx="2291">
                  <c:v>2.9230999999999998</c:v>
                </c:pt>
                <c:pt idx="2292">
                  <c:v>2.9230999999999998</c:v>
                </c:pt>
                <c:pt idx="2293">
                  <c:v>2.9230999999999998</c:v>
                </c:pt>
                <c:pt idx="2294">
                  <c:v>2.9230999999999998</c:v>
                </c:pt>
                <c:pt idx="2295">
                  <c:v>2.9230999999999998</c:v>
                </c:pt>
                <c:pt idx="2296">
                  <c:v>2.9230999999999998</c:v>
                </c:pt>
                <c:pt idx="2297">
                  <c:v>2.9230999999999998</c:v>
                </c:pt>
                <c:pt idx="2298">
                  <c:v>2.9142999999999999</c:v>
                </c:pt>
                <c:pt idx="2299">
                  <c:v>2.8624999999999998</c:v>
                </c:pt>
                <c:pt idx="2300">
                  <c:v>2.8624999999999998</c:v>
                </c:pt>
                <c:pt idx="2301">
                  <c:v>2.8624999999999998</c:v>
                </c:pt>
                <c:pt idx="2302">
                  <c:v>2.8624999999999998</c:v>
                </c:pt>
                <c:pt idx="2303">
                  <c:v>2.8624999999999998</c:v>
                </c:pt>
                <c:pt idx="2304">
                  <c:v>2.8624999999999998</c:v>
                </c:pt>
                <c:pt idx="2305">
                  <c:v>2.8454999999999999</c:v>
                </c:pt>
                <c:pt idx="2306">
                  <c:v>2.8454999999999999</c:v>
                </c:pt>
                <c:pt idx="2307">
                  <c:v>2.8454999999999999</c:v>
                </c:pt>
                <c:pt idx="2308">
                  <c:v>2.8692000000000002</c:v>
                </c:pt>
                <c:pt idx="2309">
                  <c:v>2.8845999999999998</c:v>
                </c:pt>
                <c:pt idx="2310">
                  <c:v>2.8845999999999998</c:v>
                </c:pt>
                <c:pt idx="2311">
                  <c:v>2.8845999999999998</c:v>
                </c:pt>
                <c:pt idx="2312">
                  <c:v>2.9154</c:v>
                </c:pt>
                <c:pt idx="2313">
                  <c:v>2.9154</c:v>
                </c:pt>
                <c:pt idx="2314">
                  <c:v>2.9154</c:v>
                </c:pt>
                <c:pt idx="2315">
                  <c:v>2.9154</c:v>
                </c:pt>
                <c:pt idx="2316">
                  <c:v>2.9154</c:v>
                </c:pt>
                <c:pt idx="2317">
                  <c:v>2.9154</c:v>
                </c:pt>
                <c:pt idx="2318">
                  <c:v>2.9154</c:v>
                </c:pt>
                <c:pt idx="2319">
                  <c:v>2.9615</c:v>
                </c:pt>
                <c:pt idx="2320">
                  <c:v>2.9615</c:v>
                </c:pt>
                <c:pt idx="2321">
                  <c:v>2.9615</c:v>
                </c:pt>
                <c:pt idx="2322">
                  <c:v>2.9615</c:v>
                </c:pt>
                <c:pt idx="2323">
                  <c:v>2.9615</c:v>
                </c:pt>
                <c:pt idx="2324">
                  <c:v>2.9615</c:v>
                </c:pt>
                <c:pt idx="2325">
                  <c:v>2.9615</c:v>
                </c:pt>
                <c:pt idx="2326">
                  <c:v>2.9615</c:v>
                </c:pt>
                <c:pt idx="2327">
                  <c:v>3.1143000000000001</c:v>
                </c:pt>
                <c:pt idx="2328">
                  <c:v>3.0817999999999999</c:v>
                </c:pt>
                <c:pt idx="2329">
                  <c:v>3.0916999999999999</c:v>
                </c:pt>
                <c:pt idx="2330">
                  <c:v>3.0916999999999999</c:v>
                </c:pt>
                <c:pt idx="2331">
                  <c:v>3.0916999999999999</c:v>
                </c:pt>
                <c:pt idx="2332">
                  <c:v>3.0916999999999999</c:v>
                </c:pt>
                <c:pt idx="2333">
                  <c:v>3.0916999999999999</c:v>
                </c:pt>
                <c:pt idx="2334">
                  <c:v>3.0916999999999999</c:v>
                </c:pt>
                <c:pt idx="2335">
                  <c:v>3.0916999999999999</c:v>
                </c:pt>
                <c:pt idx="2336">
                  <c:v>3.0916999999999999</c:v>
                </c:pt>
                <c:pt idx="2337">
                  <c:v>3.0916999999999999</c:v>
                </c:pt>
                <c:pt idx="2338">
                  <c:v>3.0916999999999999</c:v>
                </c:pt>
                <c:pt idx="2339">
                  <c:v>3.0916999999999999</c:v>
                </c:pt>
                <c:pt idx="2340">
                  <c:v>3.15</c:v>
                </c:pt>
                <c:pt idx="2341">
                  <c:v>3.15</c:v>
                </c:pt>
                <c:pt idx="2342">
                  <c:v>3.1583000000000001</c:v>
                </c:pt>
                <c:pt idx="2343">
                  <c:v>3.1583000000000001</c:v>
                </c:pt>
                <c:pt idx="2344">
                  <c:v>3.1583000000000001</c:v>
                </c:pt>
                <c:pt idx="2345">
                  <c:v>3.1583000000000001</c:v>
                </c:pt>
                <c:pt idx="2346">
                  <c:v>3.1583000000000001</c:v>
                </c:pt>
                <c:pt idx="2347">
                  <c:v>3.1583000000000001</c:v>
                </c:pt>
                <c:pt idx="2348">
                  <c:v>3.1583000000000001</c:v>
                </c:pt>
                <c:pt idx="2349">
                  <c:v>3.1583000000000001</c:v>
                </c:pt>
                <c:pt idx="2350">
                  <c:v>3.1583000000000001</c:v>
                </c:pt>
                <c:pt idx="2351">
                  <c:v>3.1583000000000001</c:v>
                </c:pt>
                <c:pt idx="2352">
                  <c:v>3.1583000000000001</c:v>
                </c:pt>
                <c:pt idx="2353">
                  <c:v>3.1583000000000001</c:v>
                </c:pt>
                <c:pt idx="2354">
                  <c:v>3.1749999999999998</c:v>
                </c:pt>
                <c:pt idx="2355">
                  <c:v>3.1749999999999998</c:v>
                </c:pt>
                <c:pt idx="2356">
                  <c:v>3.1749999999999998</c:v>
                </c:pt>
                <c:pt idx="2357">
                  <c:v>3.1749999999999998</c:v>
                </c:pt>
                <c:pt idx="2358">
                  <c:v>3.45</c:v>
                </c:pt>
                <c:pt idx="2359">
                  <c:v>3.45</c:v>
                </c:pt>
                <c:pt idx="2360">
                  <c:v>3.45</c:v>
                </c:pt>
                <c:pt idx="2361">
                  <c:v>3.26</c:v>
                </c:pt>
                <c:pt idx="2362">
                  <c:v>3.2635999999999998</c:v>
                </c:pt>
                <c:pt idx="2363">
                  <c:v>3.2635999999999998</c:v>
                </c:pt>
                <c:pt idx="2364">
                  <c:v>3.2635999999999998</c:v>
                </c:pt>
                <c:pt idx="2365">
                  <c:v>3.2635999999999998</c:v>
                </c:pt>
                <c:pt idx="2366">
                  <c:v>3.2635999999999998</c:v>
                </c:pt>
                <c:pt idx="2367">
                  <c:v>3.2635999999999998</c:v>
                </c:pt>
                <c:pt idx="2368">
                  <c:v>3.2454999999999998</c:v>
                </c:pt>
                <c:pt idx="2369">
                  <c:v>3.2454999999999998</c:v>
                </c:pt>
                <c:pt idx="2370">
                  <c:v>3.2454999999999998</c:v>
                </c:pt>
                <c:pt idx="2371">
                  <c:v>3.2454999999999998</c:v>
                </c:pt>
                <c:pt idx="2372">
                  <c:v>3.2454999999999998</c:v>
                </c:pt>
                <c:pt idx="2373">
                  <c:v>3.2454999999999998</c:v>
                </c:pt>
                <c:pt idx="2374">
                  <c:v>3.2454999999999998</c:v>
                </c:pt>
                <c:pt idx="2375">
                  <c:v>3.2545000000000002</c:v>
                </c:pt>
                <c:pt idx="2376">
                  <c:v>3.2818000000000001</c:v>
                </c:pt>
                <c:pt idx="2377">
                  <c:v>3.2818000000000001</c:v>
                </c:pt>
                <c:pt idx="2378">
                  <c:v>3.2818000000000001</c:v>
                </c:pt>
                <c:pt idx="2379">
                  <c:v>3.2818000000000001</c:v>
                </c:pt>
                <c:pt idx="2380">
                  <c:v>3.2818000000000001</c:v>
                </c:pt>
                <c:pt idx="2381">
                  <c:v>3.2818000000000001</c:v>
                </c:pt>
                <c:pt idx="2382">
                  <c:v>3.2818000000000001</c:v>
                </c:pt>
                <c:pt idx="2383">
                  <c:v>3.2818000000000001</c:v>
                </c:pt>
                <c:pt idx="2384">
                  <c:v>3.2818000000000001</c:v>
                </c:pt>
                <c:pt idx="2385">
                  <c:v>3.2818000000000001</c:v>
                </c:pt>
                <c:pt idx="2386">
                  <c:v>3.2818000000000001</c:v>
                </c:pt>
                <c:pt idx="2387">
                  <c:v>3.2818000000000001</c:v>
                </c:pt>
                <c:pt idx="2388">
                  <c:v>3.2818000000000001</c:v>
                </c:pt>
                <c:pt idx="2389">
                  <c:v>3.2166999999999999</c:v>
                </c:pt>
                <c:pt idx="2390">
                  <c:v>3.08</c:v>
                </c:pt>
                <c:pt idx="2391">
                  <c:v>3.08</c:v>
                </c:pt>
                <c:pt idx="2392">
                  <c:v>3.08</c:v>
                </c:pt>
                <c:pt idx="2393">
                  <c:v>3.08</c:v>
                </c:pt>
                <c:pt idx="2394">
                  <c:v>3.08</c:v>
                </c:pt>
                <c:pt idx="2395">
                  <c:v>3.08</c:v>
                </c:pt>
                <c:pt idx="2396">
                  <c:v>3.1</c:v>
                </c:pt>
                <c:pt idx="2397">
                  <c:v>3.1</c:v>
                </c:pt>
                <c:pt idx="2398">
                  <c:v>3.0750000000000002</c:v>
                </c:pt>
                <c:pt idx="2399">
                  <c:v>3.0750000000000002</c:v>
                </c:pt>
                <c:pt idx="2400">
                  <c:v>3.0750000000000002</c:v>
                </c:pt>
                <c:pt idx="2401">
                  <c:v>3.0750000000000002</c:v>
                </c:pt>
                <c:pt idx="2402">
                  <c:v>3.0750000000000002</c:v>
                </c:pt>
                <c:pt idx="2403">
                  <c:v>3.0750000000000002</c:v>
                </c:pt>
                <c:pt idx="2404">
                  <c:v>3.0583</c:v>
                </c:pt>
                <c:pt idx="2405">
                  <c:v>3.0333000000000001</c:v>
                </c:pt>
                <c:pt idx="2406">
                  <c:v>3.0333000000000001</c:v>
                </c:pt>
                <c:pt idx="2407">
                  <c:v>3.0083000000000002</c:v>
                </c:pt>
                <c:pt idx="2408">
                  <c:v>3.0083000000000002</c:v>
                </c:pt>
                <c:pt idx="2409">
                  <c:v>3.0083000000000002</c:v>
                </c:pt>
                <c:pt idx="2410">
                  <c:v>3.0083000000000002</c:v>
                </c:pt>
                <c:pt idx="2411">
                  <c:v>2.9832999999999998</c:v>
                </c:pt>
                <c:pt idx="2412">
                  <c:v>2.9832999999999998</c:v>
                </c:pt>
                <c:pt idx="2413">
                  <c:v>2.9832999999999998</c:v>
                </c:pt>
                <c:pt idx="2414">
                  <c:v>2.9832999999999998</c:v>
                </c:pt>
                <c:pt idx="2415">
                  <c:v>2.9832999999999998</c:v>
                </c:pt>
                <c:pt idx="2416">
                  <c:v>2.9832999999999998</c:v>
                </c:pt>
                <c:pt idx="2417">
                  <c:v>2.9666999999999999</c:v>
                </c:pt>
                <c:pt idx="2418">
                  <c:v>2.9666999999999999</c:v>
                </c:pt>
                <c:pt idx="2419">
                  <c:v>2.5444</c:v>
                </c:pt>
                <c:pt idx="2420">
                  <c:v>2.5272999999999999</c:v>
                </c:pt>
                <c:pt idx="2421">
                  <c:v>2.5</c:v>
                </c:pt>
                <c:pt idx="2422">
                  <c:v>2.5</c:v>
                </c:pt>
                <c:pt idx="2423">
                  <c:v>2.5</c:v>
                </c:pt>
                <c:pt idx="2424">
                  <c:v>2.5167000000000002</c:v>
                </c:pt>
                <c:pt idx="2425">
                  <c:v>2.5167000000000002</c:v>
                </c:pt>
                <c:pt idx="2426">
                  <c:v>2.5642999999999998</c:v>
                </c:pt>
                <c:pt idx="2427">
                  <c:v>2.5642999999999998</c:v>
                </c:pt>
                <c:pt idx="2428">
                  <c:v>2.5642999999999998</c:v>
                </c:pt>
                <c:pt idx="2429">
                  <c:v>2.5642999999999998</c:v>
                </c:pt>
                <c:pt idx="2430">
                  <c:v>2.5642999999999998</c:v>
                </c:pt>
                <c:pt idx="2431">
                  <c:v>2.5714000000000001</c:v>
                </c:pt>
                <c:pt idx="2432">
                  <c:v>2.5714000000000001</c:v>
                </c:pt>
                <c:pt idx="2433">
                  <c:v>2.5714000000000001</c:v>
                </c:pt>
                <c:pt idx="2434">
                  <c:v>2.5714000000000001</c:v>
                </c:pt>
                <c:pt idx="2435">
                  <c:v>2.5714000000000001</c:v>
                </c:pt>
                <c:pt idx="2436">
                  <c:v>2.5714000000000001</c:v>
                </c:pt>
                <c:pt idx="2437">
                  <c:v>2.5714000000000001</c:v>
                </c:pt>
                <c:pt idx="2438">
                  <c:v>2.5785999999999998</c:v>
                </c:pt>
                <c:pt idx="2439">
                  <c:v>2.5785999999999998</c:v>
                </c:pt>
                <c:pt idx="2440">
                  <c:v>2.5785999999999998</c:v>
                </c:pt>
                <c:pt idx="2441">
                  <c:v>2.5785999999999998</c:v>
                </c:pt>
                <c:pt idx="2442">
                  <c:v>2.5785999999999998</c:v>
                </c:pt>
                <c:pt idx="2443">
                  <c:v>2.5785999999999998</c:v>
                </c:pt>
                <c:pt idx="2444">
                  <c:v>2.5785999999999998</c:v>
                </c:pt>
                <c:pt idx="2445">
                  <c:v>2.5785999999999998</c:v>
                </c:pt>
                <c:pt idx="2446">
                  <c:v>2.5785999999999998</c:v>
                </c:pt>
                <c:pt idx="2447">
                  <c:v>2.5785999999999998</c:v>
                </c:pt>
                <c:pt idx="2448">
                  <c:v>2.5785999999999998</c:v>
                </c:pt>
                <c:pt idx="2449">
                  <c:v>2.5785999999999998</c:v>
                </c:pt>
                <c:pt idx="2450">
                  <c:v>2.5785999999999998</c:v>
                </c:pt>
                <c:pt idx="2451">
                  <c:v>2.5785999999999998</c:v>
                </c:pt>
                <c:pt idx="2452">
                  <c:v>3.12</c:v>
                </c:pt>
                <c:pt idx="2453">
                  <c:v>2.9182000000000001</c:v>
                </c:pt>
                <c:pt idx="2454">
                  <c:v>2.9308000000000001</c:v>
                </c:pt>
                <c:pt idx="2455">
                  <c:v>2.9308000000000001</c:v>
                </c:pt>
                <c:pt idx="2456">
                  <c:v>2.9308000000000001</c:v>
                </c:pt>
                <c:pt idx="2457">
                  <c:v>2.9308000000000001</c:v>
                </c:pt>
                <c:pt idx="2458">
                  <c:v>2.9308000000000001</c:v>
                </c:pt>
                <c:pt idx="2459">
                  <c:v>2.9308000000000001</c:v>
                </c:pt>
                <c:pt idx="2460">
                  <c:v>2.9308000000000001</c:v>
                </c:pt>
                <c:pt idx="2461">
                  <c:v>2.9308000000000001</c:v>
                </c:pt>
                <c:pt idx="2462">
                  <c:v>2.9308000000000001</c:v>
                </c:pt>
                <c:pt idx="2463">
                  <c:v>2.9308000000000001</c:v>
                </c:pt>
                <c:pt idx="2464">
                  <c:v>2.9308000000000001</c:v>
                </c:pt>
                <c:pt idx="2465">
                  <c:v>2.9308000000000001</c:v>
                </c:pt>
                <c:pt idx="2466">
                  <c:v>2.9384999999999999</c:v>
                </c:pt>
                <c:pt idx="2467">
                  <c:v>2.9384999999999999</c:v>
                </c:pt>
                <c:pt idx="2468">
                  <c:v>2.9384999999999999</c:v>
                </c:pt>
                <c:pt idx="2469">
                  <c:v>2.9384999999999999</c:v>
                </c:pt>
                <c:pt idx="2470">
                  <c:v>2.9308000000000001</c:v>
                </c:pt>
                <c:pt idx="2471">
                  <c:v>2.9308000000000001</c:v>
                </c:pt>
                <c:pt idx="2472">
                  <c:v>2.9308000000000001</c:v>
                </c:pt>
                <c:pt idx="2473">
                  <c:v>2.9308000000000001</c:v>
                </c:pt>
                <c:pt idx="2474">
                  <c:v>2.9308000000000001</c:v>
                </c:pt>
                <c:pt idx="2475">
                  <c:v>2.9308000000000001</c:v>
                </c:pt>
                <c:pt idx="2476">
                  <c:v>2.9308000000000001</c:v>
                </c:pt>
                <c:pt idx="2477">
                  <c:v>2.9308000000000001</c:v>
                </c:pt>
                <c:pt idx="2478">
                  <c:v>2.9308000000000001</c:v>
                </c:pt>
                <c:pt idx="2479">
                  <c:v>2.9308000000000001</c:v>
                </c:pt>
                <c:pt idx="2480">
                  <c:v>2.9308000000000001</c:v>
                </c:pt>
                <c:pt idx="2481">
                  <c:v>2.9308000000000001</c:v>
                </c:pt>
                <c:pt idx="2482">
                  <c:v>3.1143000000000001</c:v>
                </c:pt>
                <c:pt idx="2483">
                  <c:v>3.0667</c:v>
                </c:pt>
                <c:pt idx="2484">
                  <c:v>3.0461999999999998</c:v>
                </c:pt>
                <c:pt idx="2485">
                  <c:v>3.0461999999999998</c:v>
                </c:pt>
                <c:pt idx="2486">
                  <c:v>3.0461999999999998</c:v>
                </c:pt>
                <c:pt idx="2487">
                  <c:v>3.0461999999999998</c:v>
                </c:pt>
                <c:pt idx="2488">
                  <c:v>3.0461999999999998</c:v>
                </c:pt>
                <c:pt idx="2489">
                  <c:v>3.0461999999999998</c:v>
                </c:pt>
                <c:pt idx="2490">
                  <c:v>3.0461999999999998</c:v>
                </c:pt>
                <c:pt idx="2491">
                  <c:v>3.0461999999999998</c:v>
                </c:pt>
                <c:pt idx="2492">
                  <c:v>3.0461999999999998</c:v>
                </c:pt>
                <c:pt idx="2493">
                  <c:v>3.0461999999999998</c:v>
                </c:pt>
                <c:pt idx="2494">
                  <c:v>3.0461999999999998</c:v>
                </c:pt>
                <c:pt idx="2495">
                  <c:v>3.0461999999999998</c:v>
                </c:pt>
                <c:pt idx="2496">
                  <c:v>3.0461999999999998</c:v>
                </c:pt>
                <c:pt idx="2497">
                  <c:v>3.0461999999999998</c:v>
                </c:pt>
                <c:pt idx="2498">
                  <c:v>3.0615000000000001</c:v>
                </c:pt>
                <c:pt idx="2499">
                  <c:v>3.0615000000000001</c:v>
                </c:pt>
                <c:pt idx="2500">
                  <c:v>3.0615000000000001</c:v>
                </c:pt>
                <c:pt idx="2501">
                  <c:v>3.0537999999999998</c:v>
                </c:pt>
                <c:pt idx="2502">
                  <c:v>3.0537999999999998</c:v>
                </c:pt>
                <c:pt idx="2503">
                  <c:v>3.0537999999999998</c:v>
                </c:pt>
                <c:pt idx="2504">
                  <c:v>3.0537999999999998</c:v>
                </c:pt>
                <c:pt idx="2505">
                  <c:v>3.0537999999999998</c:v>
                </c:pt>
                <c:pt idx="2506">
                  <c:v>3.0537999999999998</c:v>
                </c:pt>
                <c:pt idx="2507">
                  <c:v>3.0537999999999998</c:v>
                </c:pt>
                <c:pt idx="2508">
                  <c:v>3.0537999999999998</c:v>
                </c:pt>
                <c:pt idx="2509">
                  <c:v>3.0308000000000002</c:v>
                </c:pt>
                <c:pt idx="2510">
                  <c:v>3.0308000000000002</c:v>
                </c:pt>
                <c:pt idx="2511">
                  <c:v>3.1</c:v>
                </c:pt>
                <c:pt idx="2512">
                  <c:v>2.98</c:v>
                </c:pt>
                <c:pt idx="2513">
                  <c:v>2.98</c:v>
                </c:pt>
                <c:pt idx="2514">
                  <c:v>2.98</c:v>
                </c:pt>
                <c:pt idx="2515">
                  <c:v>2.9308000000000001</c:v>
                </c:pt>
                <c:pt idx="2516">
                  <c:v>2.9308000000000001</c:v>
                </c:pt>
                <c:pt idx="2517">
                  <c:v>2.9308000000000001</c:v>
                </c:pt>
                <c:pt idx="2518">
                  <c:v>2.9462000000000002</c:v>
                </c:pt>
                <c:pt idx="2519">
                  <c:v>2.9462000000000002</c:v>
                </c:pt>
                <c:pt idx="2520">
                  <c:v>2.9462000000000002</c:v>
                </c:pt>
                <c:pt idx="2521">
                  <c:v>2.9462000000000002</c:v>
                </c:pt>
                <c:pt idx="2522">
                  <c:v>2.9462000000000002</c:v>
                </c:pt>
                <c:pt idx="2523">
                  <c:v>2.9462000000000002</c:v>
                </c:pt>
                <c:pt idx="2524">
                  <c:v>2.9462000000000002</c:v>
                </c:pt>
                <c:pt idx="2525">
                  <c:v>2.9462000000000002</c:v>
                </c:pt>
                <c:pt idx="2526">
                  <c:v>2.9462000000000002</c:v>
                </c:pt>
                <c:pt idx="2527">
                  <c:v>2.9462000000000002</c:v>
                </c:pt>
                <c:pt idx="2528">
                  <c:v>2.9462000000000002</c:v>
                </c:pt>
                <c:pt idx="2529">
                  <c:v>2.9462000000000002</c:v>
                </c:pt>
                <c:pt idx="2530">
                  <c:v>2.9462000000000002</c:v>
                </c:pt>
                <c:pt idx="2531">
                  <c:v>2.9462000000000002</c:v>
                </c:pt>
                <c:pt idx="2532">
                  <c:v>2.9462000000000002</c:v>
                </c:pt>
                <c:pt idx="2533">
                  <c:v>2.9462000000000002</c:v>
                </c:pt>
                <c:pt idx="2534">
                  <c:v>2.9462000000000002</c:v>
                </c:pt>
                <c:pt idx="2535">
                  <c:v>2.9462000000000002</c:v>
                </c:pt>
                <c:pt idx="2536">
                  <c:v>2.9462000000000002</c:v>
                </c:pt>
                <c:pt idx="2537">
                  <c:v>2.9462000000000002</c:v>
                </c:pt>
                <c:pt idx="2538">
                  <c:v>2.9462000000000002</c:v>
                </c:pt>
                <c:pt idx="2539">
                  <c:v>2.9462000000000002</c:v>
                </c:pt>
                <c:pt idx="2540">
                  <c:v>2.9462000000000002</c:v>
                </c:pt>
                <c:pt idx="2541">
                  <c:v>2.9462000000000002</c:v>
                </c:pt>
                <c:pt idx="2542">
                  <c:v>2.9462000000000002</c:v>
                </c:pt>
                <c:pt idx="2543">
                  <c:v>2.9125000000000001</c:v>
                </c:pt>
                <c:pt idx="2544">
                  <c:v>2.8818000000000001</c:v>
                </c:pt>
                <c:pt idx="2545">
                  <c:v>2.8614999999999999</c:v>
                </c:pt>
                <c:pt idx="2546">
                  <c:v>2.8614999999999999</c:v>
                </c:pt>
                <c:pt idx="2547">
                  <c:v>2.8769</c:v>
                </c:pt>
                <c:pt idx="2548">
                  <c:v>2.8769</c:v>
                </c:pt>
                <c:pt idx="2549">
                  <c:v>2.8769</c:v>
                </c:pt>
                <c:pt idx="2550">
                  <c:v>2.8769</c:v>
                </c:pt>
                <c:pt idx="2551">
                  <c:v>2.8845999999999998</c:v>
                </c:pt>
                <c:pt idx="2552">
                  <c:v>2.8845999999999998</c:v>
                </c:pt>
                <c:pt idx="2553">
                  <c:v>2.8845999999999998</c:v>
                </c:pt>
                <c:pt idx="2554">
                  <c:v>2.8845999999999998</c:v>
                </c:pt>
                <c:pt idx="2555">
                  <c:v>2.8845999999999998</c:v>
                </c:pt>
                <c:pt idx="2556">
                  <c:v>2.8845999999999998</c:v>
                </c:pt>
                <c:pt idx="2557">
                  <c:v>2.9</c:v>
                </c:pt>
                <c:pt idx="2558">
                  <c:v>2.9</c:v>
                </c:pt>
                <c:pt idx="2559">
                  <c:v>2.9</c:v>
                </c:pt>
                <c:pt idx="2560">
                  <c:v>2.9</c:v>
                </c:pt>
                <c:pt idx="2561">
                  <c:v>2.9</c:v>
                </c:pt>
                <c:pt idx="2562">
                  <c:v>2.9</c:v>
                </c:pt>
                <c:pt idx="2563">
                  <c:v>2.9</c:v>
                </c:pt>
                <c:pt idx="2564">
                  <c:v>2.9</c:v>
                </c:pt>
                <c:pt idx="2565">
                  <c:v>2.9154</c:v>
                </c:pt>
                <c:pt idx="2566">
                  <c:v>2.9154</c:v>
                </c:pt>
                <c:pt idx="2567">
                  <c:v>2.9154</c:v>
                </c:pt>
                <c:pt idx="2568">
                  <c:v>2.8538000000000001</c:v>
                </c:pt>
                <c:pt idx="2569">
                  <c:v>2.8538000000000001</c:v>
                </c:pt>
                <c:pt idx="2570">
                  <c:v>2.8538000000000001</c:v>
                </c:pt>
                <c:pt idx="2571">
                  <c:v>2.8538000000000001</c:v>
                </c:pt>
                <c:pt idx="2572">
                  <c:v>2.6625000000000001</c:v>
                </c:pt>
                <c:pt idx="2573">
                  <c:v>2.65</c:v>
                </c:pt>
                <c:pt idx="2574">
                  <c:v>2.6307999999999998</c:v>
                </c:pt>
                <c:pt idx="2575">
                  <c:v>2.6307999999999998</c:v>
                </c:pt>
                <c:pt idx="2576">
                  <c:v>2.6307999999999998</c:v>
                </c:pt>
                <c:pt idx="2577">
                  <c:v>2.6307999999999998</c:v>
                </c:pt>
                <c:pt idx="2578">
                  <c:v>2.6307999999999998</c:v>
                </c:pt>
                <c:pt idx="2579">
                  <c:v>2.6385000000000001</c:v>
                </c:pt>
                <c:pt idx="2580">
                  <c:v>2.6385000000000001</c:v>
                </c:pt>
                <c:pt idx="2581">
                  <c:v>2.6385000000000001</c:v>
                </c:pt>
                <c:pt idx="2582">
                  <c:v>2.6385000000000001</c:v>
                </c:pt>
                <c:pt idx="2583">
                  <c:v>2.6385000000000001</c:v>
                </c:pt>
                <c:pt idx="2584">
                  <c:v>2.6385000000000001</c:v>
                </c:pt>
                <c:pt idx="2585">
                  <c:v>2.6615000000000002</c:v>
                </c:pt>
                <c:pt idx="2586">
                  <c:v>2.6692</c:v>
                </c:pt>
                <c:pt idx="2587">
                  <c:v>2.6692</c:v>
                </c:pt>
                <c:pt idx="2588">
                  <c:v>2.6692</c:v>
                </c:pt>
                <c:pt idx="2589">
                  <c:v>2.6692</c:v>
                </c:pt>
                <c:pt idx="2590">
                  <c:v>2.6692</c:v>
                </c:pt>
                <c:pt idx="2591">
                  <c:v>2.6692</c:v>
                </c:pt>
                <c:pt idx="2592">
                  <c:v>2.6692</c:v>
                </c:pt>
                <c:pt idx="2593">
                  <c:v>2.6692</c:v>
                </c:pt>
                <c:pt idx="2594">
                  <c:v>2.6615000000000002</c:v>
                </c:pt>
                <c:pt idx="2595">
                  <c:v>2.6615000000000002</c:v>
                </c:pt>
                <c:pt idx="2596">
                  <c:v>2.6615000000000002</c:v>
                </c:pt>
                <c:pt idx="2597">
                  <c:v>2.6615000000000002</c:v>
                </c:pt>
                <c:pt idx="2598">
                  <c:v>2.6615000000000002</c:v>
                </c:pt>
                <c:pt idx="2599">
                  <c:v>2.6768999999999998</c:v>
                </c:pt>
                <c:pt idx="2600">
                  <c:v>2.6768999999999998</c:v>
                </c:pt>
                <c:pt idx="2601">
                  <c:v>2.6768999999999998</c:v>
                </c:pt>
                <c:pt idx="2602">
                  <c:v>2.6768999999999998</c:v>
                </c:pt>
                <c:pt idx="2603">
                  <c:v>2.97</c:v>
                </c:pt>
                <c:pt idx="2604">
                  <c:v>2.97</c:v>
                </c:pt>
                <c:pt idx="2605">
                  <c:v>2.97</c:v>
                </c:pt>
                <c:pt idx="2606">
                  <c:v>2.9417</c:v>
                </c:pt>
                <c:pt idx="2607">
                  <c:v>2.9417</c:v>
                </c:pt>
                <c:pt idx="2608">
                  <c:v>2.9417</c:v>
                </c:pt>
                <c:pt idx="2609">
                  <c:v>2.9666999999999999</c:v>
                </c:pt>
                <c:pt idx="2610">
                  <c:v>2.9666999999999999</c:v>
                </c:pt>
                <c:pt idx="2611">
                  <c:v>2.9666999999999999</c:v>
                </c:pt>
                <c:pt idx="2612">
                  <c:v>2.9666999999999999</c:v>
                </c:pt>
                <c:pt idx="2613">
                  <c:v>2.9923000000000002</c:v>
                </c:pt>
                <c:pt idx="2614">
                  <c:v>3.0308000000000002</c:v>
                </c:pt>
                <c:pt idx="2615">
                  <c:v>3.0308000000000002</c:v>
                </c:pt>
                <c:pt idx="2616">
                  <c:v>3.0308000000000002</c:v>
                </c:pt>
                <c:pt idx="2617">
                  <c:v>3.0308000000000002</c:v>
                </c:pt>
                <c:pt idx="2618">
                  <c:v>3.0308000000000002</c:v>
                </c:pt>
                <c:pt idx="2619">
                  <c:v>3.0308000000000002</c:v>
                </c:pt>
                <c:pt idx="2620">
                  <c:v>3.0308000000000002</c:v>
                </c:pt>
                <c:pt idx="2621">
                  <c:v>3.0308000000000002</c:v>
                </c:pt>
                <c:pt idx="2622">
                  <c:v>3.0308000000000002</c:v>
                </c:pt>
                <c:pt idx="2623">
                  <c:v>3.0308000000000002</c:v>
                </c:pt>
                <c:pt idx="2624">
                  <c:v>3.0308000000000002</c:v>
                </c:pt>
                <c:pt idx="2625">
                  <c:v>3.0308000000000002</c:v>
                </c:pt>
                <c:pt idx="2626">
                  <c:v>3.0308000000000002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3.0889000000000002</c:v>
                </c:pt>
                <c:pt idx="2632">
                  <c:v>3.0889000000000002</c:v>
                </c:pt>
                <c:pt idx="2633">
                  <c:v>3.0889000000000002</c:v>
                </c:pt>
                <c:pt idx="2634">
                  <c:v>3.0727000000000002</c:v>
                </c:pt>
                <c:pt idx="2635">
                  <c:v>3.0537999999999998</c:v>
                </c:pt>
                <c:pt idx="2636">
                  <c:v>3.0537999999999998</c:v>
                </c:pt>
                <c:pt idx="2637">
                  <c:v>3.0537999999999998</c:v>
                </c:pt>
                <c:pt idx="2638">
                  <c:v>3.0537999999999998</c:v>
                </c:pt>
                <c:pt idx="2639">
                  <c:v>3.0537999999999998</c:v>
                </c:pt>
                <c:pt idx="2640">
                  <c:v>3.0537999999999998</c:v>
                </c:pt>
                <c:pt idx="2641">
                  <c:v>3.0537999999999998</c:v>
                </c:pt>
                <c:pt idx="2642">
                  <c:v>3.0537999999999998</c:v>
                </c:pt>
                <c:pt idx="2643">
                  <c:v>3.0537999999999998</c:v>
                </c:pt>
                <c:pt idx="2644">
                  <c:v>3.0385</c:v>
                </c:pt>
                <c:pt idx="2645">
                  <c:v>3.0385</c:v>
                </c:pt>
                <c:pt idx="2646">
                  <c:v>3.0385</c:v>
                </c:pt>
                <c:pt idx="2647">
                  <c:v>3.0385</c:v>
                </c:pt>
                <c:pt idx="2648">
                  <c:v>3.0385</c:v>
                </c:pt>
                <c:pt idx="2649">
                  <c:v>3.0385</c:v>
                </c:pt>
                <c:pt idx="2650">
                  <c:v>3.0385</c:v>
                </c:pt>
                <c:pt idx="2651">
                  <c:v>3.0385</c:v>
                </c:pt>
                <c:pt idx="2652">
                  <c:v>3.0385</c:v>
                </c:pt>
                <c:pt idx="2653">
                  <c:v>3.0385</c:v>
                </c:pt>
                <c:pt idx="2654">
                  <c:v>3.0385</c:v>
                </c:pt>
                <c:pt idx="2655">
                  <c:v>3.0385</c:v>
                </c:pt>
                <c:pt idx="2656">
                  <c:v>3.0385</c:v>
                </c:pt>
                <c:pt idx="2657">
                  <c:v>3.0385</c:v>
                </c:pt>
                <c:pt idx="2658">
                  <c:v>3.0385</c:v>
                </c:pt>
                <c:pt idx="2659">
                  <c:v>3.0385</c:v>
                </c:pt>
                <c:pt idx="2660">
                  <c:v>3.0385</c:v>
                </c:pt>
                <c:pt idx="2661">
                  <c:v>3.0385</c:v>
                </c:pt>
                <c:pt idx="2662">
                  <c:v>2.9571000000000001</c:v>
                </c:pt>
                <c:pt idx="2663">
                  <c:v>3.01</c:v>
                </c:pt>
                <c:pt idx="2664">
                  <c:v>3.0091000000000001</c:v>
                </c:pt>
                <c:pt idx="2665">
                  <c:v>2.9769000000000001</c:v>
                </c:pt>
                <c:pt idx="2666">
                  <c:v>2.9769000000000001</c:v>
                </c:pt>
                <c:pt idx="2667">
                  <c:v>2.9769000000000001</c:v>
                </c:pt>
                <c:pt idx="2668">
                  <c:v>2.9769000000000001</c:v>
                </c:pt>
                <c:pt idx="2669">
                  <c:v>2.9769000000000001</c:v>
                </c:pt>
                <c:pt idx="2670">
                  <c:v>2.9769000000000001</c:v>
                </c:pt>
                <c:pt idx="2671">
                  <c:v>2.9769000000000001</c:v>
                </c:pt>
                <c:pt idx="2672">
                  <c:v>2.9769000000000001</c:v>
                </c:pt>
                <c:pt idx="2673">
                  <c:v>2.9769000000000001</c:v>
                </c:pt>
                <c:pt idx="2674">
                  <c:v>2.9769000000000001</c:v>
                </c:pt>
                <c:pt idx="2675">
                  <c:v>2.9769000000000001</c:v>
                </c:pt>
                <c:pt idx="2676">
                  <c:v>2.9769000000000001</c:v>
                </c:pt>
                <c:pt idx="2677">
                  <c:v>2.9769000000000001</c:v>
                </c:pt>
                <c:pt idx="2678">
                  <c:v>2.9769000000000001</c:v>
                </c:pt>
                <c:pt idx="2679">
                  <c:v>2.9769000000000001</c:v>
                </c:pt>
                <c:pt idx="2680">
                  <c:v>2.9769000000000001</c:v>
                </c:pt>
                <c:pt idx="2681">
                  <c:v>2.9769000000000001</c:v>
                </c:pt>
                <c:pt idx="2682">
                  <c:v>2.9769000000000001</c:v>
                </c:pt>
                <c:pt idx="2683">
                  <c:v>2.9845999999999999</c:v>
                </c:pt>
                <c:pt idx="2684">
                  <c:v>2.9845999999999999</c:v>
                </c:pt>
                <c:pt idx="2685">
                  <c:v>2.9845999999999999</c:v>
                </c:pt>
                <c:pt idx="2686">
                  <c:v>2.9845999999999999</c:v>
                </c:pt>
                <c:pt idx="2687">
                  <c:v>2.9845999999999999</c:v>
                </c:pt>
                <c:pt idx="2688">
                  <c:v>2.9845999999999999</c:v>
                </c:pt>
                <c:pt idx="2689">
                  <c:v>2.9845999999999999</c:v>
                </c:pt>
                <c:pt idx="2690">
                  <c:v>2.9845999999999999</c:v>
                </c:pt>
                <c:pt idx="2691">
                  <c:v>2.9845999999999999</c:v>
                </c:pt>
                <c:pt idx="2692">
                  <c:v>3.0857000000000001</c:v>
                </c:pt>
                <c:pt idx="2693">
                  <c:v>2.9727000000000001</c:v>
                </c:pt>
                <c:pt idx="2694">
                  <c:v>2.9691999999999998</c:v>
                </c:pt>
                <c:pt idx="2695">
                  <c:v>2.9691999999999998</c:v>
                </c:pt>
                <c:pt idx="2696">
                  <c:v>2.9691999999999998</c:v>
                </c:pt>
                <c:pt idx="2697">
                  <c:v>2.9691999999999998</c:v>
                </c:pt>
                <c:pt idx="2698">
                  <c:v>2.9691999999999998</c:v>
                </c:pt>
                <c:pt idx="2699">
                  <c:v>2.9691999999999998</c:v>
                </c:pt>
                <c:pt idx="2700">
                  <c:v>2.9691999999999998</c:v>
                </c:pt>
                <c:pt idx="2701">
                  <c:v>2.9691999999999998</c:v>
                </c:pt>
                <c:pt idx="2702">
                  <c:v>2.9691999999999998</c:v>
                </c:pt>
                <c:pt idx="2703">
                  <c:v>2.9691999999999998</c:v>
                </c:pt>
                <c:pt idx="2704">
                  <c:v>3.0385</c:v>
                </c:pt>
                <c:pt idx="2705">
                  <c:v>3.0385</c:v>
                </c:pt>
                <c:pt idx="2706">
                  <c:v>3.0385</c:v>
                </c:pt>
                <c:pt idx="2707">
                  <c:v>3.0385</c:v>
                </c:pt>
                <c:pt idx="2708">
                  <c:v>3.0385</c:v>
                </c:pt>
                <c:pt idx="2709">
                  <c:v>3.0385</c:v>
                </c:pt>
                <c:pt idx="2710">
                  <c:v>3.0385</c:v>
                </c:pt>
                <c:pt idx="2711">
                  <c:v>3.0308000000000002</c:v>
                </c:pt>
                <c:pt idx="2712">
                  <c:v>3.0308000000000002</c:v>
                </c:pt>
                <c:pt idx="2713">
                  <c:v>3.0308000000000002</c:v>
                </c:pt>
                <c:pt idx="2714">
                  <c:v>3.0076999999999998</c:v>
                </c:pt>
                <c:pt idx="2715">
                  <c:v>3.0076999999999998</c:v>
                </c:pt>
                <c:pt idx="2716">
                  <c:v>3.0076999999999998</c:v>
                </c:pt>
                <c:pt idx="2717">
                  <c:v>3.0076999999999998</c:v>
                </c:pt>
                <c:pt idx="2718">
                  <c:v>2.9845999999999999</c:v>
                </c:pt>
                <c:pt idx="2719">
                  <c:v>2.9845999999999999</c:v>
                </c:pt>
                <c:pt idx="2720">
                  <c:v>2.9845999999999999</c:v>
                </c:pt>
                <c:pt idx="2721">
                  <c:v>2.9845999999999999</c:v>
                </c:pt>
                <c:pt idx="2722">
                  <c:v>2.9845999999999999</c:v>
                </c:pt>
                <c:pt idx="2723">
                  <c:v>2.9845999999999999</c:v>
                </c:pt>
                <c:pt idx="2724">
                  <c:v>2.9845999999999999</c:v>
                </c:pt>
                <c:pt idx="2725">
                  <c:v>2.7856999999999998</c:v>
                </c:pt>
                <c:pt idx="2726">
                  <c:v>2.7909000000000002</c:v>
                </c:pt>
                <c:pt idx="2727">
                  <c:v>2.8077000000000001</c:v>
                </c:pt>
                <c:pt idx="2728">
                  <c:v>2.8077000000000001</c:v>
                </c:pt>
                <c:pt idx="2729">
                  <c:v>2.8077000000000001</c:v>
                </c:pt>
                <c:pt idx="2730">
                  <c:v>2.8077000000000001</c:v>
                </c:pt>
                <c:pt idx="2731">
                  <c:v>2.8077000000000001</c:v>
                </c:pt>
                <c:pt idx="2732">
                  <c:v>2.8077000000000001</c:v>
                </c:pt>
                <c:pt idx="2733">
                  <c:v>2.8077000000000001</c:v>
                </c:pt>
                <c:pt idx="2734">
                  <c:v>2.8077000000000001</c:v>
                </c:pt>
                <c:pt idx="2735">
                  <c:v>2.8077000000000001</c:v>
                </c:pt>
                <c:pt idx="2736">
                  <c:v>2.8077000000000001</c:v>
                </c:pt>
                <c:pt idx="2737">
                  <c:v>2.8077000000000001</c:v>
                </c:pt>
                <c:pt idx="2738">
                  <c:v>2.8077000000000001</c:v>
                </c:pt>
                <c:pt idx="2739">
                  <c:v>2.8437999999999999</c:v>
                </c:pt>
                <c:pt idx="2740">
                  <c:v>2.8437999999999999</c:v>
                </c:pt>
                <c:pt idx="2741">
                  <c:v>2.8437999999999999</c:v>
                </c:pt>
                <c:pt idx="2742">
                  <c:v>2.8437999999999999</c:v>
                </c:pt>
                <c:pt idx="2743">
                  <c:v>2.8437999999999999</c:v>
                </c:pt>
                <c:pt idx="2744">
                  <c:v>2.8437999999999999</c:v>
                </c:pt>
                <c:pt idx="2745">
                  <c:v>2.8437999999999999</c:v>
                </c:pt>
                <c:pt idx="2746">
                  <c:v>2.8437999999999999</c:v>
                </c:pt>
                <c:pt idx="2747">
                  <c:v>2.8437999999999999</c:v>
                </c:pt>
                <c:pt idx="2748">
                  <c:v>2.8437999999999999</c:v>
                </c:pt>
                <c:pt idx="2749">
                  <c:v>2.8437999999999999</c:v>
                </c:pt>
                <c:pt idx="2750">
                  <c:v>2.8437999999999999</c:v>
                </c:pt>
                <c:pt idx="2751">
                  <c:v>2.8437999999999999</c:v>
                </c:pt>
                <c:pt idx="2752">
                  <c:v>2.8437999999999999</c:v>
                </c:pt>
                <c:pt idx="2753">
                  <c:v>2.7467000000000001</c:v>
                </c:pt>
                <c:pt idx="2754">
                  <c:v>2.7639</c:v>
                </c:pt>
                <c:pt idx="2755">
                  <c:v>2.7589999999999999</c:v>
                </c:pt>
                <c:pt idx="2756">
                  <c:v>2.7589999999999999</c:v>
                </c:pt>
                <c:pt idx="2757">
                  <c:v>2.7589999999999999</c:v>
                </c:pt>
                <c:pt idx="2758">
                  <c:v>2.7589999999999999</c:v>
                </c:pt>
                <c:pt idx="2759">
                  <c:v>2.7589999999999999</c:v>
                </c:pt>
                <c:pt idx="2760">
                  <c:v>2.7589999999999999</c:v>
                </c:pt>
                <c:pt idx="2761">
                  <c:v>2.7589999999999999</c:v>
                </c:pt>
                <c:pt idx="2762">
                  <c:v>2.7589999999999999</c:v>
                </c:pt>
                <c:pt idx="2763">
                  <c:v>2.7928999999999999</c:v>
                </c:pt>
                <c:pt idx="2764">
                  <c:v>2.7928999999999999</c:v>
                </c:pt>
                <c:pt idx="2765">
                  <c:v>2.7928999999999999</c:v>
                </c:pt>
                <c:pt idx="2766">
                  <c:v>2.7928999999999999</c:v>
                </c:pt>
                <c:pt idx="2767">
                  <c:v>2.7959000000000001</c:v>
                </c:pt>
                <c:pt idx="2768">
                  <c:v>2.7959000000000001</c:v>
                </c:pt>
                <c:pt idx="2769">
                  <c:v>2.7959000000000001</c:v>
                </c:pt>
                <c:pt idx="2770">
                  <c:v>2.7959000000000001</c:v>
                </c:pt>
                <c:pt idx="2771">
                  <c:v>2.7959000000000001</c:v>
                </c:pt>
                <c:pt idx="2772">
                  <c:v>2.7959000000000001</c:v>
                </c:pt>
                <c:pt idx="2773">
                  <c:v>2.7959000000000001</c:v>
                </c:pt>
                <c:pt idx="2774">
                  <c:v>2.7974999999999999</c:v>
                </c:pt>
                <c:pt idx="2775">
                  <c:v>2.7974999999999999</c:v>
                </c:pt>
                <c:pt idx="2776">
                  <c:v>2.7974999999999999</c:v>
                </c:pt>
                <c:pt idx="2777">
                  <c:v>2.7974999999999999</c:v>
                </c:pt>
                <c:pt idx="2778">
                  <c:v>2.7974999999999999</c:v>
                </c:pt>
                <c:pt idx="2779">
                  <c:v>2.7974999999999999</c:v>
                </c:pt>
                <c:pt idx="2780">
                  <c:v>2.7974999999999999</c:v>
                </c:pt>
                <c:pt idx="2781">
                  <c:v>2.8121</c:v>
                </c:pt>
                <c:pt idx="2782">
                  <c:v>2.8121</c:v>
                </c:pt>
                <c:pt idx="2783">
                  <c:v>2.8121</c:v>
                </c:pt>
                <c:pt idx="2784">
                  <c:v>2.7021999999999999</c:v>
                </c:pt>
                <c:pt idx="2785">
                  <c:v>2.7498</c:v>
                </c:pt>
                <c:pt idx="2786">
                  <c:v>2.7498</c:v>
                </c:pt>
                <c:pt idx="2787">
                  <c:v>2.7498</c:v>
                </c:pt>
                <c:pt idx="2788">
                  <c:v>2.7544</c:v>
                </c:pt>
                <c:pt idx="2789">
                  <c:v>2.7322000000000002</c:v>
                </c:pt>
                <c:pt idx="2790">
                  <c:v>2.7322000000000002</c:v>
                </c:pt>
                <c:pt idx="2791">
                  <c:v>2.7322000000000002</c:v>
                </c:pt>
                <c:pt idx="2792">
                  <c:v>2.7322000000000002</c:v>
                </c:pt>
                <c:pt idx="2793">
                  <c:v>2.7322000000000002</c:v>
                </c:pt>
                <c:pt idx="2794">
                  <c:v>2.7322000000000002</c:v>
                </c:pt>
                <c:pt idx="2795">
                  <c:v>2.7322000000000002</c:v>
                </c:pt>
                <c:pt idx="2796">
                  <c:v>2.7322000000000002</c:v>
                </c:pt>
                <c:pt idx="2797">
                  <c:v>2.7322000000000002</c:v>
                </c:pt>
                <c:pt idx="2798">
                  <c:v>2.7374000000000001</c:v>
                </c:pt>
                <c:pt idx="2799">
                  <c:v>2.7374000000000001</c:v>
                </c:pt>
                <c:pt idx="2800">
                  <c:v>2.7374000000000001</c:v>
                </c:pt>
                <c:pt idx="2801">
                  <c:v>2.7374000000000001</c:v>
                </c:pt>
                <c:pt idx="2802">
                  <c:v>2.7526000000000002</c:v>
                </c:pt>
                <c:pt idx="2803">
                  <c:v>2.7526000000000002</c:v>
                </c:pt>
                <c:pt idx="2804">
                  <c:v>2.7526000000000002</c:v>
                </c:pt>
                <c:pt idx="2805">
                  <c:v>2.7526000000000002</c:v>
                </c:pt>
                <c:pt idx="2806">
                  <c:v>2.7526000000000002</c:v>
                </c:pt>
                <c:pt idx="2807">
                  <c:v>2.7526000000000002</c:v>
                </c:pt>
                <c:pt idx="2808">
                  <c:v>2.7526000000000002</c:v>
                </c:pt>
                <c:pt idx="2809">
                  <c:v>2.7890000000000001</c:v>
                </c:pt>
                <c:pt idx="2810">
                  <c:v>2.7890000000000001</c:v>
                </c:pt>
                <c:pt idx="2811">
                  <c:v>2.7890000000000001</c:v>
                </c:pt>
                <c:pt idx="2812">
                  <c:v>2.7890000000000001</c:v>
                </c:pt>
                <c:pt idx="2813">
                  <c:v>2.7890000000000001</c:v>
                </c:pt>
                <c:pt idx="2814">
                  <c:v>2.7890000000000001</c:v>
                </c:pt>
                <c:pt idx="2815">
                  <c:v>2.7890000000000001</c:v>
                </c:pt>
                <c:pt idx="2816">
                  <c:v>2.7890000000000001</c:v>
                </c:pt>
                <c:pt idx="2817">
                  <c:v>2.7494000000000001</c:v>
                </c:pt>
                <c:pt idx="2818">
                  <c:v>2.7995000000000001</c:v>
                </c:pt>
                <c:pt idx="2819">
                  <c:v>2.7995000000000001</c:v>
                </c:pt>
                <c:pt idx="2820">
                  <c:v>2.7995000000000001</c:v>
                </c:pt>
                <c:pt idx="2821">
                  <c:v>2.7995000000000001</c:v>
                </c:pt>
                <c:pt idx="2822">
                  <c:v>2.7995000000000001</c:v>
                </c:pt>
                <c:pt idx="2823">
                  <c:v>2.7995000000000001</c:v>
                </c:pt>
                <c:pt idx="2824">
                  <c:v>2.7995000000000001</c:v>
                </c:pt>
                <c:pt idx="2825">
                  <c:v>2.7865000000000002</c:v>
                </c:pt>
                <c:pt idx="2826">
                  <c:v>2.7865000000000002</c:v>
                </c:pt>
                <c:pt idx="2827">
                  <c:v>2.7865000000000002</c:v>
                </c:pt>
                <c:pt idx="2828">
                  <c:v>2.7865000000000002</c:v>
                </c:pt>
                <c:pt idx="2829">
                  <c:v>2.7865000000000002</c:v>
                </c:pt>
                <c:pt idx="2830">
                  <c:v>2.7865000000000002</c:v>
                </c:pt>
                <c:pt idx="2831">
                  <c:v>2.7865000000000002</c:v>
                </c:pt>
                <c:pt idx="2832">
                  <c:v>2.7865000000000002</c:v>
                </c:pt>
                <c:pt idx="2833">
                  <c:v>2.7865000000000002</c:v>
                </c:pt>
                <c:pt idx="2834">
                  <c:v>2.7865000000000002</c:v>
                </c:pt>
                <c:pt idx="2835">
                  <c:v>2.7865000000000002</c:v>
                </c:pt>
                <c:pt idx="2836">
                  <c:v>2.7865000000000002</c:v>
                </c:pt>
                <c:pt idx="2837">
                  <c:v>2.7865000000000002</c:v>
                </c:pt>
                <c:pt idx="2838">
                  <c:v>2.7865000000000002</c:v>
                </c:pt>
                <c:pt idx="2839">
                  <c:v>2.7865000000000002</c:v>
                </c:pt>
                <c:pt idx="2840">
                  <c:v>2.7865000000000002</c:v>
                </c:pt>
                <c:pt idx="2841">
                  <c:v>2.7865000000000002</c:v>
                </c:pt>
                <c:pt idx="2842">
                  <c:v>2.7865000000000002</c:v>
                </c:pt>
                <c:pt idx="2843">
                  <c:v>2.7865000000000002</c:v>
                </c:pt>
                <c:pt idx="2844">
                  <c:v>2.7865000000000002</c:v>
                </c:pt>
                <c:pt idx="2845">
                  <c:v>2.7414000000000001</c:v>
                </c:pt>
                <c:pt idx="2846">
                  <c:v>2.6844000000000001</c:v>
                </c:pt>
                <c:pt idx="2847">
                  <c:v>2.6844000000000001</c:v>
                </c:pt>
                <c:pt idx="2848">
                  <c:v>2.6844000000000001</c:v>
                </c:pt>
                <c:pt idx="2849">
                  <c:v>2.6524000000000001</c:v>
                </c:pt>
                <c:pt idx="2850">
                  <c:v>2.6524000000000001</c:v>
                </c:pt>
                <c:pt idx="2851">
                  <c:v>2.6524000000000001</c:v>
                </c:pt>
                <c:pt idx="2852">
                  <c:v>2.633</c:v>
                </c:pt>
                <c:pt idx="2853">
                  <c:v>2.633</c:v>
                </c:pt>
                <c:pt idx="2854">
                  <c:v>2.633</c:v>
                </c:pt>
                <c:pt idx="2855">
                  <c:v>2.633</c:v>
                </c:pt>
                <c:pt idx="2856">
                  <c:v>2.633</c:v>
                </c:pt>
                <c:pt idx="2857">
                  <c:v>2.633</c:v>
                </c:pt>
                <c:pt idx="2858">
                  <c:v>2.6560999999999999</c:v>
                </c:pt>
                <c:pt idx="2859">
                  <c:v>2.6560999999999999</c:v>
                </c:pt>
                <c:pt idx="2860">
                  <c:v>2.6560999999999999</c:v>
                </c:pt>
                <c:pt idx="2861">
                  <c:v>2.6560999999999999</c:v>
                </c:pt>
                <c:pt idx="2862">
                  <c:v>2.6560999999999999</c:v>
                </c:pt>
                <c:pt idx="2863">
                  <c:v>2.6560999999999999</c:v>
                </c:pt>
                <c:pt idx="2864">
                  <c:v>2.6560999999999999</c:v>
                </c:pt>
                <c:pt idx="2865">
                  <c:v>2.6322000000000001</c:v>
                </c:pt>
                <c:pt idx="2866">
                  <c:v>2.6322000000000001</c:v>
                </c:pt>
                <c:pt idx="2867">
                  <c:v>2.6322000000000001</c:v>
                </c:pt>
                <c:pt idx="2868">
                  <c:v>2.6153</c:v>
                </c:pt>
                <c:pt idx="2869">
                  <c:v>2.6153</c:v>
                </c:pt>
                <c:pt idx="2870">
                  <c:v>2.6153</c:v>
                </c:pt>
                <c:pt idx="2871">
                  <c:v>2.6153</c:v>
                </c:pt>
                <c:pt idx="2872">
                  <c:v>2.6307</c:v>
                </c:pt>
                <c:pt idx="2873">
                  <c:v>2.6307</c:v>
                </c:pt>
                <c:pt idx="2874">
                  <c:v>2.6307</c:v>
                </c:pt>
                <c:pt idx="2875">
                  <c:v>2.6307</c:v>
                </c:pt>
                <c:pt idx="2876">
                  <c:v>2.4142999999999999</c:v>
                </c:pt>
                <c:pt idx="2877">
                  <c:v>2.3712</c:v>
                </c:pt>
                <c:pt idx="2878">
                  <c:v>2.3712</c:v>
                </c:pt>
                <c:pt idx="2879">
                  <c:v>2.3858999999999999</c:v>
                </c:pt>
                <c:pt idx="2880">
                  <c:v>2.3793000000000002</c:v>
                </c:pt>
                <c:pt idx="2881">
                  <c:v>2.3793000000000002</c:v>
                </c:pt>
                <c:pt idx="2882">
                  <c:v>2.3793000000000002</c:v>
                </c:pt>
                <c:pt idx="2883">
                  <c:v>2.3793000000000002</c:v>
                </c:pt>
                <c:pt idx="2884">
                  <c:v>2.3793000000000002</c:v>
                </c:pt>
                <c:pt idx="2885">
                  <c:v>2.3793000000000002</c:v>
                </c:pt>
                <c:pt idx="2886">
                  <c:v>2.3769999999999998</c:v>
                </c:pt>
                <c:pt idx="2887">
                  <c:v>2.3769999999999998</c:v>
                </c:pt>
                <c:pt idx="2888">
                  <c:v>2.3769999999999998</c:v>
                </c:pt>
                <c:pt idx="2889">
                  <c:v>2.3769999999999998</c:v>
                </c:pt>
                <c:pt idx="2890">
                  <c:v>2.3769999999999998</c:v>
                </c:pt>
                <c:pt idx="2891">
                  <c:v>2.3769999999999998</c:v>
                </c:pt>
                <c:pt idx="2892">
                  <c:v>2.3769999999999998</c:v>
                </c:pt>
                <c:pt idx="2893">
                  <c:v>2.3769999999999998</c:v>
                </c:pt>
                <c:pt idx="2894">
                  <c:v>2.3938999999999999</c:v>
                </c:pt>
                <c:pt idx="2895">
                  <c:v>2.3938999999999999</c:v>
                </c:pt>
                <c:pt idx="2896">
                  <c:v>2.3938999999999999</c:v>
                </c:pt>
                <c:pt idx="2897">
                  <c:v>2.3938999999999999</c:v>
                </c:pt>
                <c:pt idx="2898">
                  <c:v>2.3938999999999999</c:v>
                </c:pt>
                <c:pt idx="2899">
                  <c:v>2.3938999999999999</c:v>
                </c:pt>
                <c:pt idx="2900">
                  <c:v>2.3938999999999999</c:v>
                </c:pt>
                <c:pt idx="2901">
                  <c:v>2.3938999999999999</c:v>
                </c:pt>
                <c:pt idx="2902">
                  <c:v>2.3938999999999999</c:v>
                </c:pt>
                <c:pt idx="2903">
                  <c:v>2.3885000000000001</c:v>
                </c:pt>
                <c:pt idx="2904">
                  <c:v>2.3885000000000001</c:v>
                </c:pt>
                <c:pt idx="2905">
                  <c:v>2.3885000000000001</c:v>
                </c:pt>
                <c:pt idx="2906">
                  <c:v>2.3885000000000001</c:v>
                </c:pt>
                <c:pt idx="2907">
                  <c:v>2.4437000000000002</c:v>
                </c:pt>
                <c:pt idx="2908">
                  <c:v>2.3771</c:v>
                </c:pt>
                <c:pt idx="2909">
                  <c:v>2.3391999999999999</c:v>
                </c:pt>
                <c:pt idx="2910">
                  <c:v>2.3391999999999999</c:v>
                </c:pt>
                <c:pt idx="2911">
                  <c:v>2.3391999999999999</c:v>
                </c:pt>
                <c:pt idx="2912">
                  <c:v>2.3391999999999999</c:v>
                </c:pt>
                <c:pt idx="2913">
                  <c:v>2.3391999999999999</c:v>
                </c:pt>
                <c:pt idx="2914">
                  <c:v>2.3342000000000001</c:v>
                </c:pt>
                <c:pt idx="2915">
                  <c:v>2.3315999999999999</c:v>
                </c:pt>
                <c:pt idx="2916">
                  <c:v>2.3315999999999999</c:v>
                </c:pt>
                <c:pt idx="2917">
                  <c:v>2.3315999999999999</c:v>
                </c:pt>
                <c:pt idx="2918">
                  <c:v>2.3315999999999999</c:v>
                </c:pt>
                <c:pt idx="2919">
                  <c:v>2.3315999999999999</c:v>
                </c:pt>
                <c:pt idx="2920">
                  <c:v>2.3315999999999999</c:v>
                </c:pt>
                <c:pt idx="2921">
                  <c:v>2.3315999999999999</c:v>
                </c:pt>
                <c:pt idx="2922">
                  <c:v>2.3462000000000001</c:v>
                </c:pt>
                <c:pt idx="2923">
                  <c:v>2.3462000000000001</c:v>
                </c:pt>
                <c:pt idx="2924">
                  <c:v>2.3462000000000001</c:v>
                </c:pt>
                <c:pt idx="2925">
                  <c:v>2.3616000000000001</c:v>
                </c:pt>
                <c:pt idx="2926">
                  <c:v>2.3616000000000001</c:v>
                </c:pt>
                <c:pt idx="2927">
                  <c:v>2.3616000000000001</c:v>
                </c:pt>
                <c:pt idx="2928">
                  <c:v>2.3746999999999998</c:v>
                </c:pt>
                <c:pt idx="2929">
                  <c:v>2.3746999999999998</c:v>
                </c:pt>
                <c:pt idx="2930">
                  <c:v>2.3746999999999998</c:v>
                </c:pt>
                <c:pt idx="2931">
                  <c:v>2.3746999999999998</c:v>
                </c:pt>
                <c:pt idx="2932">
                  <c:v>2.3746999999999998</c:v>
                </c:pt>
                <c:pt idx="2933">
                  <c:v>2.3746999999999998</c:v>
                </c:pt>
                <c:pt idx="2934">
                  <c:v>2.3746999999999998</c:v>
                </c:pt>
                <c:pt idx="2935">
                  <c:v>2.3793000000000002</c:v>
                </c:pt>
                <c:pt idx="2936">
                  <c:v>2.3793000000000002</c:v>
                </c:pt>
                <c:pt idx="2937">
                  <c:v>2.6879</c:v>
                </c:pt>
                <c:pt idx="2938">
                  <c:v>2.5836999999999999</c:v>
                </c:pt>
                <c:pt idx="2939">
                  <c:v>2.5836999999999999</c:v>
                </c:pt>
                <c:pt idx="2940">
                  <c:v>2.5836999999999999</c:v>
                </c:pt>
                <c:pt idx="2941">
                  <c:v>2.5836999999999999</c:v>
                </c:pt>
                <c:pt idx="2942">
                  <c:v>2.5933999999999999</c:v>
                </c:pt>
                <c:pt idx="2943">
                  <c:v>2.5939000000000001</c:v>
                </c:pt>
                <c:pt idx="2944">
                  <c:v>2.5939000000000001</c:v>
                </c:pt>
                <c:pt idx="2945">
                  <c:v>2.5939000000000001</c:v>
                </c:pt>
                <c:pt idx="2946">
                  <c:v>2.5939000000000001</c:v>
                </c:pt>
                <c:pt idx="2947">
                  <c:v>2.5939000000000001</c:v>
                </c:pt>
                <c:pt idx="2948">
                  <c:v>2.5939000000000001</c:v>
                </c:pt>
                <c:pt idx="2949">
                  <c:v>2.5924</c:v>
                </c:pt>
                <c:pt idx="2950">
                  <c:v>2.5924</c:v>
                </c:pt>
                <c:pt idx="2951">
                  <c:v>2.5924</c:v>
                </c:pt>
                <c:pt idx="2952">
                  <c:v>2.5924</c:v>
                </c:pt>
                <c:pt idx="2953">
                  <c:v>2.5924</c:v>
                </c:pt>
                <c:pt idx="2954">
                  <c:v>2.5924</c:v>
                </c:pt>
                <c:pt idx="2955">
                  <c:v>2.5924</c:v>
                </c:pt>
                <c:pt idx="2956">
                  <c:v>2.5931000000000002</c:v>
                </c:pt>
                <c:pt idx="2957">
                  <c:v>2.5931000000000002</c:v>
                </c:pt>
                <c:pt idx="2958">
                  <c:v>2.5931000000000002</c:v>
                </c:pt>
                <c:pt idx="2959">
                  <c:v>2.5931000000000002</c:v>
                </c:pt>
                <c:pt idx="2960">
                  <c:v>2.5931000000000002</c:v>
                </c:pt>
                <c:pt idx="2961">
                  <c:v>2.5931000000000002</c:v>
                </c:pt>
                <c:pt idx="2962">
                  <c:v>2.5931000000000002</c:v>
                </c:pt>
                <c:pt idx="2963">
                  <c:v>2.5931000000000002</c:v>
                </c:pt>
                <c:pt idx="2964">
                  <c:v>2.5931000000000002</c:v>
                </c:pt>
                <c:pt idx="2965">
                  <c:v>2.5931000000000002</c:v>
                </c:pt>
                <c:pt idx="2966">
                  <c:v>2.5931000000000002</c:v>
                </c:pt>
                <c:pt idx="2967">
                  <c:v>2.5931000000000002</c:v>
                </c:pt>
                <c:pt idx="2968">
                  <c:v>2.5931000000000002</c:v>
                </c:pt>
                <c:pt idx="2969">
                  <c:v>2.5931000000000002</c:v>
                </c:pt>
                <c:pt idx="2970">
                  <c:v>2.72</c:v>
                </c:pt>
                <c:pt idx="2971">
                  <c:v>2.7355999999999998</c:v>
                </c:pt>
                <c:pt idx="2972">
                  <c:v>2.738</c:v>
                </c:pt>
                <c:pt idx="2973">
                  <c:v>2.738</c:v>
                </c:pt>
                <c:pt idx="2974">
                  <c:v>2.738</c:v>
                </c:pt>
                <c:pt idx="2975">
                  <c:v>2.738</c:v>
                </c:pt>
                <c:pt idx="2976">
                  <c:v>2.738</c:v>
                </c:pt>
                <c:pt idx="2977">
                  <c:v>2.7404999999999999</c:v>
                </c:pt>
                <c:pt idx="2978">
                  <c:v>2.7404999999999999</c:v>
                </c:pt>
                <c:pt idx="2979">
                  <c:v>2.7404999999999999</c:v>
                </c:pt>
                <c:pt idx="2980">
                  <c:v>2.7404999999999999</c:v>
                </c:pt>
                <c:pt idx="2981">
                  <c:v>2.7404999999999999</c:v>
                </c:pt>
                <c:pt idx="2982">
                  <c:v>2.7404999999999999</c:v>
                </c:pt>
                <c:pt idx="2983">
                  <c:v>2.7404999999999999</c:v>
                </c:pt>
                <c:pt idx="2984">
                  <c:v>2.7187999999999999</c:v>
                </c:pt>
                <c:pt idx="2985">
                  <c:v>2.7187999999999999</c:v>
                </c:pt>
                <c:pt idx="2986">
                  <c:v>2.7229999999999999</c:v>
                </c:pt>
                <c:pt idx="2987">
                  <c:v>2.7229999999999999</c:v>
                </c:pt>
                <c:pt idx="2988">
                  <c:v>2.7229999999999999</c:v>
                </c:pt>
                <c:pt idx="2989">
                  <c:v>2.7229999999999999</c:v>
                </c:pt>
                <c:pt idx="2990">
                  <c:v>2.7229999999999999</c:v>
                </c:pt>
                <c:pt idx="2991">
                  <c:v>2.7229999999999999</c:v>
                </c:pt>
                <c:pt idx="2992">
                  <c:v>2.7229999999999999</c:v>
                </c:pt>
                <c:pt idx="2993">
                  <c:v>2.7229999999999999</c:v>
                </c:pt>
                <c:pt idx="2994">
                  <c:v>2.7480000000000002</c:v>
                </c:pt>
                <c:pt idx="2995">
                  <c:v>2.7480000000000002</c:v>
                </c:pt>
                <c:pt idx="2996">
                  <c:v>2.7480000000000002</c:v>
                </c:pt>
                <c:pt idx="2997">
                  <c:v>2.7480000000000002</c:v>
                </c:pt>
                <c:pt idx="2998">
                  <c:v>2.8534999999999999</c:v>
                </c:pt>
                <c:pt idx="2999">
                  <c:v>2.7997000000000001</c:v>
                </c:pt>
                <c:pt idx="3000">
                  <c:v>2.8306</c:v>
                </c:pt>
                <c:pt idx="3001">
                  <c:v>2.8306</c:v>
                </c:pt>
                <c:pt idx="3002">
                  <c:v>2.8306</c:v>
                </c:pt>
                <c:pt idx="3003">
                  <c:v>2.8306</c:v>
                </c:pt>
                <c:pt idx="3004">
                  <c:v>2.8306</c:v>
                </c:pt>
                <c:pt idx="3005">
                  <c:v>2.8306</c:v>
                </c:pt>
                <c:pt idx="3006">
                  <c:v>2.8306</c:v>
                </c:pt>
                <c:pt idx="3007">
                  <c:v>2.8306</c:v>
                </c:pt>
                <c:pt idx="3008">
                  <c:v>2.8306</c:v>
                </c:pt>
                <c:pt idx="3009">
                  <c:v>2.8306</c:v>
                </c:pt>
                <c:pt idx="3010">
                  <c:v>2.8306</c:v>
                </c:pt>
                <c:pt idx="3011">
                  <c:v>2.8306</c:v>
                </c:pt>
                <c:pt idx="3012">
                  <c:v>2.8306</c:v>
                </c:pt>
                <c:pt idx="3013">
                  <c:v>2.8298000000000001</c:v>
                </c:pt>
                <c:pt idx="3014">
                  <c:v>2.8298000000000001</c:v>
                </c:pt>
                <c:pt idx="3015">
                  <c:v>2.8452000000000002</c:v>
                </c:pt>
                <c:pt idx="3016">
                  <c:v>2.8452000000000002</c:v>
                </c:pt>
                <c:pt idx="3017">
                  <c:v>2.8452000000000002</c:v>
                </c:pt>
                <c:pt idx="3018">
                  <c:v>2.8452000000000002</c:v>
                </c:pt>
                <c:pt idx="3019">
                  <c:v>2.8931</c:v>
                </c:pt>
                <c:pt idx="3020">
                  <c:v>2.8931</c:v>
                </c:pt>
                <c:pt idx="3021">
                  <c:v>2.8931</c:v>
                </c:pt>
                <c:pt idx="3022">
                  <c:v>2.8854000000000002</c:v>
                </c:pt>
                <c:pt idx="3023">
                  <c:v>2.8854000000000002</c:v>
                </c:pt>
                <c:pt idx="3024">
                  <c:v>2.8854000000000002</c:v>
                </c:pt>
                <c:pt idx="3025">
                  <c:v>2.8854000000000002</c:v>
                </c:pt>
                <c:pt idx="3026">
                  <c:v>2.8931</c:v>
                </c:pt>
                <c:pt idx="3027">
                  <c:v>2.8931</c:v>
                </c:pt>
                <c:pt idx="3028">
                  <c:v>2.968</c:v>
                </c:pt>
                <c:pt idx="3029">
                  <c:v>2.9531999999999998</c:v>
                </c:pt>
                <c:pt idx="3030">
                  <c:v>2.9531999999999998</c:v>
                </c:pt>
                <c:pt idx="3031">
                  <c:v>2.9531999999999998</c:v>
                </c:pt>
                <c:pt idx="3032">
                  <c:v>2.9531999999999998</c:v>
                </c:pt>
                <c:pt idx="3033">
                  <c:v>2.9531999999999998</c:v>
                </c:pt>
                <c:pt idx="3034">
                  <c:v>2.9531999999999998</c:v>
                </c:pt>
                <c:pt idx="3035">
                  <c:v>2.9531999999999998</c:v>
                </c:pt>
                <c:pt idx="3036">
                  <c:v>2.9531999999999998</c:v>
                </c:pt>
                <c:pt idx="3037">
                  <c:v>2.9531999999999998</c:v>
                </c:pt>
                <c:pt idx="3038">
                  <c:v>2.9531999999999998</c:v>
                </c:pt>
                <c:pt idx="3039">
                  <c:v>2.9531999999999998</c:v>
                </c:pt>
                <c:pt idx="3040">
                  <c:v>2.9531999999999998</c:v>
                </c:pt>
                <c:pt idx="3041">
                  <c:v>2.9531999999999998</c:v>
                </c:pt>
                <c:pt idx="3042">
                  <c:v>2.9552999999999998</c:v>
                </c:pt>
                <c:pt idx="3043">
                  <c:v>2.9552999999999998</c:v>
                </c:pt>
                <c:pt idx="3044">
                  <c:v>2.9552999999999998</c:v>
                </c:pt>
                <c:pt idx="3045">
                  <c:v>2.9552999999999998</c:v>
                </c:pt>
                <c:pt idx="3046">
                  <c:v>2.9552999999999998</c:v>
                </c:pt>
                <c:pt idx="3047">
                  <c:v>2.9420999999999999</c:v>
                </c:pt>
                <c:pt idx="3048">
                  <c:v>2.9420999999999999</c:v>
                </c:pt>
                <c:pt idx="3049">
                  <c:v>2.9420999999999999</c:v>
                </c:pt>
                <c:pt idx="3050">
                  <c:v>2.9420999999999999</c:v>
                </c:pt>
                <c:pt idx="3051">
                  <c:v>2.9420999999999999</c:v>
                </c:pt>
                <c:pt idx="3052">
                  <c:v>2.9420999999999999</c:v>
                </c:pt>
                <c:pt idx="3053">
                  <c:v>2.9420999999999999</c:v>
                </c:pt>
                <c:pt idx="3054">
                  <c:v>2.9459</c:v>
                </c:pt>
                <c:pt idx="3055">
                  <c:v>2.9459</c:v>
                </c:pt>
                <c:pt idx="3056">
                  <c:v>2.9459</c:v>
                </c:pt>
                <c:pt idx="3057">
                  <c:v>2.9459</c:v>
                </c:pt>
                <c:pt idx="3058">
                  <c:v>2.9104000000000001</c:v>
                </c:pt>
                <c:pt idx="3059">
                  <c:v>2.9104000000000001</c:v>
                </c:pt>
                <c:pt idx="3060">
                  <c:v>2.9104000000000001</c:v>
                </c:pt>
                <c:pt idx="3061">
                  <c:v>2.9194</c:v>
                </c:pt>
                <c:pt idx="3062">
                  <c:v>2.9624999999999999</c:v>
                </c:pt>
                <c:pt idx="3063">
                  <c:v>2.9624999999999999</c:v>
                </c:pt>
                <c:pt idx="3064">
                  <c:v>2.9624999999999999</c:v>
                </c:pt>
                <c:pt idx="3065">
                  <c:v>2.9624999999999999</c:v>
                </c:pt>
                <c:pt idx="3066">
                  <c:v>2.9624999999999999</c:v>
                </c:pt>
                <c:pt idx="3067">
                  <c:v>2.9624999999999999</c:v>
                </c:pt>
                <c:pt idx="3068">
                  <c:v>2.9556</c:v>
                </c:pt>
                <c:pt idx="3069">
                  <c:v>2.9556</c:v>
                </c:pt>
                <c:pt idx="3070">
                  <c:v>2.9556</c:v>
                </c:pt>
                <c:pt idx="3071">
                  <c:v>2.9556</c:v>
                </c:pt>
                <c:pt idx="3072">
                  <c:v>2.9556</c:v>
                </c:pt>
                <c:pt idx="3073">
                  <c:v>2.9556</c:v>
                </c:pt>
                <c:pt idx="3074">
                  <c:v>2.9556</c:v>
                </c:pt>
                <c:pt idx="3075">
                  <c:v>2.9632999999999998</c:v>
                </c:pt>
                <c:pt idx="3076">
                  <c:v>2.9632999999999998</c:v>
                </c:pt>
                <c:pt idx="3077">
                  <c:v>2.9510000000000001</c:v>
                </c:pt>
                <c:pt idx="3078">
                  <c:v>2.9510000000000001</c:v>
                </c:pt>
                <c:pt idx="3079">
                  <c:v>2.9510000000000001</c:v>
                </c:pt>
                <c:pt idx="3080">
                  <c:v>2.9510000000000001</c:v>
                </c:pt>
                <c:pt idx="3081">
                  <c:v>2.9510000000000001</c:v>
                </c:pt>
                <c:pt idx="3082">
                  <c:v>2.9699</c:v>
                </c:pt>
                <c:pt idx="3083">
                  <c:v>2.9699</c:v>
                </c:pt>
                <c:pt idx="3084">
                  <c:v>2.9699</c:v>
                </c:pt>
                <c:pt idx="3085">
                  <c:v>2.9699</c:v>
                </c:pt>
                <c:pt idx="3086">
                  <c:v>2.9699</c:v>
                </c:pt>
                <c:pt idx="3087">
                  <c:v>2.9699</c:v>
                </c:pt>
                <c:pt idx="3088">
                  <c:v>2.9699</c:v>
                </c:pt>
                <c:pt idx="3089">
                  <c:v>2.9144000000000001</c:v>
                </c:pt>
                <c:pt idx="3090">
                  <c:v>2.8693</c:v>
                </c:pt>
                <c:pt idx="3091">
                  <c:v>2.9186000000000001</c:v>
                </c:pt>
                <c:pt idx="3092">
                  <c:v>2.9186000000000001</c:v>
                </c:pt>
                <c:pt idx="3093">
                  <c:v>2.9186000000000001</c:v>
                </c:pt>
                <c:pt idx="3094">
                  <c:v>2.9186000000000001</c:v>
                </c:pt>
                <c:pt idx="3095">
                  <c:v>2.9186000000000001</c:v>
                </c:pt>
                <c:pt idx="3096">
                  <c:v>2.9211</c:v>
                </c:pt>
                <c:pt idx="3097">
                  <c:v>2.9211</c:v>
                </c:pt>
                <c:pt idx="3098">
                  <c:v>2.9195000000000002</c:v>
                </c:pt>
                <c:pt idx="3099">
                  <c:v>2.9195000000000002</c:v>
                </c:pt>
                <c:pt idx="3100">
                  <c:v>2.9195000000000002</c:v>
                </c:pt>
                <c:pt idx="3101">
                  <c:v>2.9195000000000002</c:v>
                </c:pt>
                <c:pt idx="3102">
                  <c:v>2.9195000000000002</c:v>
                </c:pt>
                <c:pt idx="3103">
                  <c:v>2.9209999999999998</c:v>
                </c:pt>
                <c:pt idx="3104">
                  <c:v>2.9613999999999998</c:v>
                </c:pt>
                <c:pt idx="3105">
                  <c:v>2.9575</c:v>
                </c:pt>
                <c:pt idx="3106">
                  <c:v>2.9575</c:v>
                </c:pt>
                <c:pt idx="3107">
                  <c:v>2.9575</c:v>
                </c:pt>
                <c:pt idx="3108">
                  <c:v>2.9575</c:v>
                </c:pt>
                <c:pt idx="3109">
                  <c:v>2.9575</c:v>
                </c:pt>
                <c:pt idx="3110">
                  <c:v>2.9384999999999999</c:v>
                </c:pt>
                <c:pt idx="3111">
                  <c:v>2.9384999999999999</c:v>
                </c:pt>
                <c:pt idx="3112">
                  <c:v>2.9384999999999999</c:v>
                </c:pt>
                <c:pt idx="3113">
                  <c:v>2.9384999999999999</c:v>
                </c:pt>
                <c:pt idx="3114">
                  <c:v>2.9384999999999999</c:v>
                </c:pt>
                <c:pt idx="3115">
                  <c:v>2.9384999999999999</c:v>
                </c:pt>
                <c:pt idx="3116">
                  <c:v>2.9384999999999999</c:v>
                </c:pt>
                <c:pt idx="3117">
                  <c:v>2.9245999999999999</c:v>
                </c:pt>
                <c:pt idx="3118">
                  <c:v>2.9245999999999999</c:v>
                </c:pt>
                <c:pt idx="3119">
                  <c:v>2.9767999999999999</c:v>
                </c:pt>
                <c:pt idx="3120">
                  <c:v>2.9767999999999999</c:v>
                </c:pt>
                <c:pt idx="3121">
                  <c:v>2.9649999999999999</c:v>
                </c:pt>
                <c:pt idx="3122">
                  <c:v>2.9649999999999999</c:v>
                </c:pt>
                <c:pt idx="3123">
                  <c:v>2.9649999999999999</c:v>
                </c:pt>
                <c:pt idx="3124">
                  <c:v>2.9645999999999999</c:v>
                </c:pt>
                <c:pt idx="3125">
                  <c:v>2.9645999999999999</c:v>
                </c:pt>
                <c:pt idx="3126">
                  <c:v>2.9645999999999999</c:v>
                </c:pt>
                <c:pt idx="3127">
                  <c:v>2.9645999999999999</c:v>
                </c:pt>
                <c:pt idx="3128">
                  <c:v>2.9645999999999999</c:v>
                </c:pt>
                <c:pt idx="3129">
                  <c:v>2.9645999999999999</c:v>
                </c:pt>
                <c:pt idx="3130">
                  <c:v>2.9645999999999999</c:v>
                </c:pt>
                <c:pt idx="3131">
                  <c:v>2.9569000000000001</c:v>
                </c:pt>
                <c:pt idx="3132">
                  <c:v>2.9569000000000001</c:v>
                </c:pt>
                <c:pt idx="3133">
                  <c:v>2.9569000000000001</c:v>
                </c:pt>
                <c:pt idx="3134">
                  <c:v>2.9569000000000001</c:v>
                </c:pt>
                <c:pt idx="3135">
                  <c:v>2.9569000000000001</c:v>
                </c:pt>
                <c:pt idx="3136">
                  <c:v>2.9569000000000001</c:v>
                </c:pt>
                <c:pt idx="3137">
                  <c:v>2.9569000000000001</c:v>
                </c:pt>
                <c:pt idx="3138">
                  <c:v>2.9891999999999999</c:v>
                </c:pt>
                <c:pt idx="3139">
                  <c:v>2.9891999999999999</c:v>
                </c:pt>
                <c:pt idx="3140">
                  <c:v>2.9891999999999999</c:v>
                </c:pt>
                <c:pt idx="3141">
                  <c:v>2.9891999999999999</c:v>
                </c:pt>
                <c:pt idx="3142">
                  <c:v>2.9891999999999999</c:v>
                </c:pt>
                <c:pt idx="3143">
                  <c:v>2.9891999999999999</c:v>
                </c:pt>
                <c:pt idx="3144">
                  <c:v>2.9891999999999999</c:v>
                </c:pt>
                <c:pt idx="3145">
                  <c:v>2.9891999999999999</c:v>
                </c:pt>
                <c:pt idx="3146">
                  <c:v>2.9891999999999999</c:v>
                </c:pt>
                <c:pt idx="3147">
                  <c:v>2.9891999999999999</c:v>
                </c:pt>
                <c:pt idx="3148">
                  <c:v>2.9891999999999999</c:v>
                </c:pt>
                <c:pt idx="3149">
                  <c:v>2.9891999999999999</c:v>
                </c:pt>
                <c:pt idx="3150">
                  <c:v>2.9891999999999999</c:v>
                </c:pt>
                <c:pt idx="3151">
                  <c:v>2.9891999999999999</c:v>
                </c:pt>
                <c:pt idx="3152">
                  <c:v>3.0320999999999998</c:v>
                </c:pt>
                <c:pt idx="3153">
                  <c:v>2.9468000000000001</c:v>
                </c:pt>
                <c:pt idx="3154">
                  <c:v>2.9679000000000002</c:v>
                </c:pt>
                <c:pt idx="3155">
                  <c:v>2.9679000000000002</c:v>
                </c:pt>
                <c:pt idx="3156">
                  <c:v>2.9679000000000002</c:v>
                </c:pt>
                <c:pt idx="3157">
                  <c:v>2.9679000000000002</c:v>
                </c:pt>
                <c:pt idx="3158">
                  <c:v>2.9679000000000002</c:v>
                </c:pt>
                <c:pt idx="3159">
                  <c:v>2.9771000000000001</c:v>
                </c:pt>
                <c:pt idx="3160">
                  <c:v>2.9771000000000001</c:v>
                </c:pt>
                <c:pt idx="3161">
                  <c:v>2.9771000000000001</c:v>
                </c:pt>
                <c:pt idx="3162">
                  <c:v>2.9771000000000001</c:v>
                </c:pt>
                <c:pt idx="3163">
                  <c:v>2.9771000000000001</c:v>
                </c:pt>
                <c:pt idx="3164">
                  <c:v>2.9771000000000001</c:v>
                </c:pt>
                <c:pt idx="3165">
                  <c:v>2.9771000000000001</c:v>
                </c:pt>
                <c:pt idx="3166">
                  <c:v>2.9862000000000002</c:v>
                </c:pt>
                <c:pt idx="3167">
                  <c:v>2.9862000000000002</c:v>
                </c:pt>
                <c:pt idx="3168">
                  <c:v>2.9862000000000002</c:v>
                </c:pt>
                <c:pt idx="3169">
                  <c:v>2.9862000000000002</c:v>
                </c:pt>
                <c:pt idx="3170">
                  <c:v>2.9862000000000002</c:v>
                </c:pt>
                <c:pt idx="3171">
                  <c:v>2.9862000000000002</c:v>
                </c:pt>
                <c:pt idx="3172">
                  <c:v>2.9862000000000002</c:v>
                </c:pt>
                <c:pt idx="3173">
                  <c:v>3.0103</c:v>
                </c:pt>
                <c:pt idx="3174">
                  <c:v>3.0103</c:v>
                </c:pt>
                <c:pt idx="3175">
                  <c:v>3.0103</c:v>
                </c:pt>
                <c:pt idx="3176">
                  <c:v>3.0103</c:v>
                </c:pt>
                <c:pt idx="3177">
                  <c:v>3.0103</c:v>
                </c:pt>
                <c:pt idx="3178">
                  <c:v>3.0103</c:v>
                </c:pt>
                <c:pt idx="3179">
                  <c:v>3.0103</c:v>
                </c:pt>
                <c:pt idx="3180">
                  <c:v>3.0103</c:v>
                </c:pt>
                <c:pt idx="3181">
                  <c:v>2.9712999999999998</c:v>
                </c:pt>
                <c:pt idx="3182">
                  <c:v>2.9940000000000002</c:v>
                </c:pt>
                <c:pt idx="3183">
                  <c:v>2.9866999999999999</c:v>
                </c:pt>
                <c:pt idx="3184">
                  <c:v>2.9954000000000001</c:v>
                </c:pt>
                <c:pt idx="3185">
                  <c:v>2.9954000000000001</c:v>
                </c:pt>
                <c:pt idx="3186">
                  <c:v>2.9954000000000001</c:v>
                </c:pt>
                <c:pt idx="3187">
                  <c:v>2.9998999999999998</c:v>
                </c:pt>
                <c:pt idx="3188">
                  <c:v>2.9998999999999998</c:v>
                </c:pt>
                <c:pt idx="3189">
                  <c:v>2.9998999999999998</c:v>
                </c:pt>
                <c:pt idx="3190">
                  <c:v>2.9998999999999998</c:v>
                </c:pt>
                <c:pt idx="3191">
                  <c:v>2.9998999999999998</c:v>
                </c:pt>
                <c:pt idx="3192">
                  <c:v>2.9998999999999998</c:v>
                </c:pt>
                <c:pt idx="3193">
                  <c:v>2.9998999999999998</c:v>
                </c:pt>
                <c:pt idx="3194">
                  <c:v>2.9975999999999998</c:v>
                </c:pt>
                <c:pt idx="3195">
                  <c:v>2.9975999999999998</c:v>
                </c:pt>
                <c:pt idx="3196">
                  <c:v>2.9975999999999998</c:v>
                </c:pt>
                <c:pt idx="3197">
                  <c:v>2.9975999999999998</c:v>
                </c:pt>
                <c:pt idx="3198">
                  <c:v>2.9975999999999998</c:v>
                </c:pt>
                <c:pt idx="3199">
                  <c:v>2.9975999999999998</c:v>
                </c:pt>
                <c:pt idx="3200">
                  <c:v>2.9975999999999998</c:v>
                </c:pt>
                <c:pt idx="3201">
                  <c:v>3.0291999999999999</c:v>
                </c:pt>
                <c:pt idx="3202">
                  <c:v>3.0291999999999999</c:v>
                </c:pt>
                <c:pt idx="3203">
                  <c:v>3.0291999999999999</c:v>
                </c:pt>
                <c:pt idx="3204">
                  <c:v>3.0291999999999999</c:v>
                </c:pt>
                <c:pt idx="3205">
                  <c:v>3.0291999999999999</c:v>
                </c:pt>
                <c:pt idx="3206">
                  <c:v>3.0291999999999999</c:v>
                </c:pt>
                <c:pt idx="3207">
                  <c:v>3.0291999999999999</c:v>
                </c:pt>
                <c:pt idx="3208">
                  <c:v>3.0230000000000001</c:v>
                </c:pt>
                <c:pt idx="3209">
                  <c:v>3.0230000000000001</c:v>
                </c:pt>
                <c:pt idx="3210">
                  <c:v>3.0230000000000001</c:v>
                </c:pt>
                <c:pt idx="3211">
                  <c:v>3.125</c:v>
                </c:pt>
                <c:pt idx="3212">
                  <c:v>3.125</c:v>
                </c:pt>
                <c:pt idx="3213">
                  <c:v>3.0893000000000002</c:v>
                </c:pt>
                <c:pt idx="3214">
                  <c:v>3.0893000000000002</c:v>
                </c:pt>
                <c:pt idx="3215">
                  <c:v>3.0623999999999998</c:v>
                </c:pt>
                <c:pt idx="3216">
                  <c:v>3.0623999999999998</c:v>
                </c:pt>
                <c:pt idx="3217">
                  <c:v>3.0623999999999998</c:v>
                </c:pt>
                <c:pt idx="3218">
                  <c:v>3.0623999999999998</c:v>
                </c:pt>
                <c:pt idx="3219">
                  <c:v>3.0623999999999998</c:v>
                </c:pt>
                <c:pt idx="3220">
                  <c:v>3.0670999999999999</c:v>
                </c:pt>
                <c:pt idx="3221">
                  <c:v>3.0670999999999999</c:v>
                </c:pt>
                <c:pt idx="3222">
                  <c:v>3.0851000000000002</c:v>
                </c:pt>
                <c:pt idx="3223">
                  <c:v>3.0851000000000002</c:v>
                </c:pt>
                <c:pt idx="3224">
                  <c:v>3.0851000000000002</c:v>
                </c:pt>
                <c:pt idx="3225">
                  <c:v>3.1242000000000001</c:v>
                </c:pt>
                <c:pt idx="3226">
                  <c:v>3.1242000000000001</c:v>
                </c:pt>
                <c:pt idx="3227">
                  <c:v>3.1242000000000001</c:v>
                </c:pt>
                <c:pt idx="3228">
                  <c:v>3.1242000000000001</c:v>
                </c:pt>
                <c:pt idx="3229">
                  <c:v>3.1078999999999999</c:v>
                </c:pt>
                <c:pt idx="3230">
                  <c:v>3.1078999999999999</c:v>
                </c:pt>
                <c:pt idx="3231">
                  <c:v>3.1078999999999999</c:v>
                </c:pt>
                <c:pt idx="3232">
                  <c:v>3.1078999999999999</c:v>
                </c:pt>
                <c:pt idx="3233">
                  <c:v>3.1078999999999999</c:v>
                </c:pt>
                <c:pt idx="3234">
                  <c:v>3.1078999999999999</c:v>
                </c:pt>
                <c:pt idx="3235">
                  <c:v>3.1078999999999999</c:v>
                </c:pt>
                <c:pt idx="3236">
                  <c:v>3.0840999999999998</c:v>
                </c:pt>
                <c:pt idx="3237">
                  <c:v>3.0840999999999998</c:v>
                </c:pt>
                <c:pt idx="3238">
                  <c:v>3.0840999999999998</c:v>
                </c:pt>
                <c:pt idx="3239">
                  <c:v>3.0840999999999998</c:v>
                </c:pt>
                <c:pt idx="3240">
                  <c:v>3.0840999999999998</c:v>
                </c:pt>
                <c:pt idx="3241">
                  <c:v>3.0840999999999998</c:v>
                </c:pt>
                <c:pt idx="3242">
                  <c:v>3.0840999999999998</c:v>
                </c:pt>
                <c:pt idx="3243">
                  <c:v>2.8717999999999999</c:v>
                </c:pt>
                <c:pt idx="3244">
                  <c:v>2.8860000000000001</c:v>
                </c:pt>
                <c:pt idx="3245">
                  <c:v>2.8704999999999998</c:v>
                </c:pt>
                <c:pt idx="3246">
                  <c:v>2.8574000000000002</c:v>
                </c:pt>
                <c:pt idx="3247">
                  <c:v>2.8574000000000002</c:v>
                </c:pt>
                <c:pt idx="3248">
                  <c:v>2.8574000000000002</c:v>
                </c:pt>
                <c:pt idx="3249">
                  <c:v>2.8574000000000002</c:v>
                </c:pt>
                <c:pt idx="3250">
                  <c:v>2.8536000000000001</c:v>
                </c:pt>
                <c:pt idx="3251">
                  <c:v>2.8536000000000001</c:v>
                </c:pt>
                <c:pt idx="3252">
                  <c:v>2.8536000000000001</c:v>
                </c:pt>
                <c:pt idx="3253">
                  <c:v>2.8536000000000001</c:v>
                </c:pt>
                <c:pt idx="3254">
                  <c:v>2.8536000000000001</c:v>
                </c:pt>
                <c:pt idx="3255">
                  <c:v>2.8536000000000001</c:v>
                </c:pt>
                <c:pt idx="3256">
                  <c:v>2.8536000000000001</c:v>
                </c:pt>
                <c:pt idx="3257">
                  <c:v>2.8035999999999999</c:v>
                </c:pt>
                <c:pt idx="3258">
                  <c:v>2.8035999999999999</c:v>
                </c:pt>
                <c:pt idx="3259">
                  <c:v>2.7936000000000001</c:v>
                </c:pt>
                <c:pt idx="3260">
                  <c:v>2.7936000000000001</c:v>
                </c:pt>
                <c:pt idx="3261">
                  <c:v>2.7936000000000001</c:v>
                </c:pt>
                <c:pt idx="3262">
                  <c:v>2.7936000000000001</c:v>
                </c:pt>
                <c:pt idx="3263">
                  <c:v>2.7936000000000001</c:v>
                </c:pt>
                <c:pt idx="3264">
                  <c:v>2.7867000000000002</c:v>
                </c:pt>
                <c:pt idx="3265">
                  <c:v>2.7867000000000002</c:v>
                </c:pt>
                <c:pt idx="3266">
                  <c:v>2.7867000000000002</c:v>
                </c:pt>
                <c:pt idx="3267">
                  <c:v>2.7867000000000002</c:v>
                </c:pt>
                <c:pt idx="3268">
                  <c:v>2.7867000000000002</c:v>
                </c:pt>
                <c:pt idx="3269">
                  <c:v>2.7867000000000002</c:v>
                </c:pt>
                <c:pt idx="3270">
                  <c:v>2.7867000000000002</c:v>
                </c:pt>
                <c:pt idx="3271">
                  <c:v>2.7713000000000001</c:v>
                </c:pt>
                <c:pt idx="3272">
                  <c:v>2.7477999999999998</c:v>
                </c:pt>
                <c:pt idx="3273">
                  <c:v>2.6735000000000002</c:v>
                </c:pt>
                <c:pt idx="3274">
                  <c:v>2.6756000000000002</c:v>
                </c:pt>
                <c:pt idx="3275">
                  <c:v>2.6756000000000002</c:v>
                </c:pt>
                <c:pt idx="3276">
                  <c:v>2.6756000000000002</c:v>
                </c:pt>
                <c:pt idx="3277">
                  <c:v>2.6756000000000002</c:v>
                </c:pt>
                <c:pt idx="3278">
                  <c:v>2.6722000000000001</c:v>
                </c:pt>
                <c:pt idx="3279">
                  <c:v>2.6722000000000001</c:v>
                </c:pt>
                <c:pt idx="3280">
                  <c:v>2.6722000000000001</c:v>
                </c:pt>
                <c:pt idx="3281">
                  <c:v>2.6722000000000001</c:v>
                </c:pt>
                <c:pt idx="3282">
                  <c:v>2.6722000000000001</c:v>
                </c:pt>
                <c:pt idx="3283">
                  <c:v>2.6722000000000001</c:v>
                </c:pt>
                <c:pt idx="3284">
                  <c:v>2.6722000000000001</c:v>
                </c:pt>
                <c:pt idx="3285">
                  <c:v>2.6768000000000001</c:v>
                </c:pt>
                <c:pt idx="3286">
                  <c:v>2.6768000000000001</c:v>
                </c:pt>
                <c:pt idx="3287">
                  <c:v>2.6768000000000001</c:v>
                </c:pt>
                <c:pt idx="3288">
                  <c:v>2.6768000000000001</c:v>
                </c:pt>
                <c:pt idx="3289">
                  <c:v>2.6768000000000001</c:v>
                </c:pt>
                <c:pt idx="3290">
                  <c:v>2.6768000000000001</c:v>
                </c:pt>
                <c:pt idx="3291">
                  <c:v>2.6768000000000001</c:v>
                </c:pt>
                <c:pt idx="3292">
                  <c:v>2.6760000000000002</c:v>
                </c:pt>
                <c:pt idx="3293">
                  <c:v>2.6760000000000002</c:v>
                </c:pt>
                <c:pt idx="3294">
                  <c:v>2.6760000000000002</c:v>
                </c:pt>
                <c:pt idx="3295">
                  <c:v>2.6760000000000002</c:v>
                </c:pt>
                <c:pt idx="3296">
                  <c:v>2.6760000000000002</c:v>
                </c:pt>
                <c:pt idx="3297">
                  <c:v>2.6760000000000002</c:v>
                </c:pt>
                <c:pt idx="3298">
                  <c:v>2.6760000000000002</c:v>
                </c:pt>
                <c:pt idx="3299">
                  <c:v>2.6859999999999999</c:v>
                </c:pt>
                <c:pt idx="3300">
                  <c:v>2.6859999999999999</c:v>
                </c:pt>
                <c:pt idx="3301">
                  <c:v>2.6859999999999999</c:v>
                </c:pt>
                <c:pt idx="3302">
                  <c:v>2.6859999999999999</c:v>
                </c:pt>
                <c:pt idx="3303">
                  <c:v>2.7549999999999999</c:v>
                </c:pt>
                <c:pt idx="3304">
                  <c:v>2.7549999999999999</c:v>
                </c:pt>
                <c:pt idx="3305">
                  <c:v>2.7549999999999999</c:v>
                </c:pt>
                <c:pt idx="3306">
                  <c:v>2.7324000000000002</c:v>
                </c:pt>
                <c:pt idx="3307">
                  <c:v>2.7067999999999999</c:v>
                </c:pt>
                <c:pt idx="3308">
                  <c:v>2.7067999999999999</c:v>
                </c:pt>
                <c:pt idx="3309">
                  <c:v>2.7067999999999999</c:v>
                </c:pt>
                <c:pt idx="3310">
                  <c:v>2.7067999999999999</c:v>
                </c:pt>
                <c:pt idx="3311">
                  <c:v>2.7067999999999999</c:v>
                </c:pt>
                <c:pt idx="3312">
                  <c:v>2.7067999999999999</c:v>
                </c:pt>
                <c:pt idx="3313">
                  <c:v>2.7456999999999998</c:v>
                </c:pt>
                <c:pt idx="3314">
                  <c:v>2.7456999999999998</c:v>
                </c:pt>
                <c:pt idx="3315">
                  <c:v>2.7456999999999998</c:v>
                </c:pt>
                <c:pt idx="3316">
                  <c:v>2.7456999999999998</c:v>
                </c:pt>
                <c:pt idx="3317">
                  <c:v>2.7456999999999998</c:v>
                </c:pt>
                <c:pt idx="3318">
                  <c:v>2.7456999999999998</c:v>
                </c:pt>
                <c:pt idx="3319">
                  <c:v>2.7456999999999998</c:v>
                </c:pt>
                <c:pt idx="3320">
                  <c:v>2.7534000000000001</c:v>
                </c:pt>
                <c:pt idx="3321">
                  <c:v>2.7534000000000001</c:v>
                </c:pt>
                <c:pt idx="3322">
                  <c:v>2.7534000000000001</c:v>
                </c:pt>
                <c:pt idx="3323">
                  <c:v>2.7534000000000001</c:v>
                </c:pt>
                <c:pt idx="3324">
                  <c:v>2.7534000000000001</c:v>
                </c:pt>
                <c:pt idx="3325">
                  <c:v>2.7534000000000001</c:v>
                </c:pt>
                <c:pt idx="3326">
                  <c:v>2.7534000000000001</c:v>
                </c:pt>
                <c:pt idx="3327">
                  <c:v>2.7542</c:v>
                </c:pt>
                <c:pt idx="3328">
                  <c:v>2.7542</c:v>
                </c:pt>
                <c:pt idx="3329">
                  <c:v>2.7542</c:v>
                </c:pt>
                <c:pt idx="3330">
                  <c:v>2.7542</c:v>
                </c:pt>
                <c:pt idx="3331">
                  <c:v>2.7542</c:v>
                </c:pt>
                <c:pt idx="3332">
                  <c:v>2.7542</c:v>
                </c:pt>
                <c:pt idx="3333">
                  <c:v>2.7542</c:v>
                </c:pt>
                <c:pt idx="3334">
                  <c:v>2.3862999999999999</c:v>
                </c:pt>
                <c:pt idx="3335">
                  <c:v>2.4445999999999999</c:v>
                </c:pt>
                <c:pt idx="3336">
                  <c:v>2.4409000000000001</c:v>
                </c:pt>
                <c:pt idx="3337">
                  <c:v>2.4409000000000001</c:v>
                </c:pt>
                <c:pt idx="3338">
                  <c:v>2.4300000000000002</c:v>
                </c:pt>
                <c:pt idx="3339">
                  <c:v>2.4300000000000002</c:v>
                </c:pt>
                <c:pt idx="3340">
                  <c:v>2.4300000000000002</c:v>
                </c:pt>
                <c:pt idx="3341">
                  <c:v>2.4339</c:v>
                </c:pt>
                <c:pt idx="3342">
                  <c:v>2.4339</c:v>
                </c:pt>
                <c:pt idx="3343">
                  <c:v>2.4339</c:v>
                </c:pt>
                <c:pt idx="3344">
                  <c:v>2.4339</c:v>
                </c:pt>
                <c:pt idx="3345">
                  <c:v>2.4339</c:v>
                </c:pt>
                <c:pt idx="3346">
                  <c:v>2.4339</c:v>
                </c:pt>
                <c:pt idx="3347">
                  <c:v>2.4339</c:v>
                </c:pt>
                <c:pt idx="3348">
                  <c:v>2.4409999999999998</c:v>
                </c:pt>
                <c:pt idx="3349">
                  <c:v>2.4409999999999998</c:v>
                </c:pt>
                <c:pt idx="3350">
                  <c:v>2.4409999999999998</c:v>
                </c:pt>
                <c:pt idx="3351">
                  <c:v>2.4409999999999998</c:v>
                </c:pt>
                <c:pt idx="3352">
                  <c:v>2.4409999999999998</c:v>
                </c:pt>
                <c:pt idx="3353">
                  <c:v>2.4409999999999998</c:v>
                </c:pt>
                <c:pt idx="3354">
                  <c:v>2.4409999999999998</c:v>
                </c:pt>
                <c:pt idx="3355">
                  <c:v>2.4548999999999999</c:v>
                </c:pt>
                <c:pt idx="3356">
                  <c:v>2.4548999999999999</c:v>
                </c:pt>
                <c:pt idx="3357">
                  <c:v>2.4548999999999999</c:v>
                </c:pt>
                <c:pt idx="3358">
                  <c:v>2.4548999999999999</c:v>
                </c:pt>
                <c:pt idx="3359">
                  <c:v>2.4548999999999999</c:v>
                </c:pt>
                <c:pt idx="3360">
                  <c:v>2.4548999999999999</c:v>
                </c:pt>
                <c:pt idx="3361">
                  <c:v>2.4548999999999999</c:v>
                </c:pt>
                <c:pt idx="3362">
                  <c:v>2.4133</c:v>
                </c:pt>
                <c:pt idx="3363">
                  <c:v>2.4278</c:v>
                </c:pt>
                <c:pt idx="3364">
                  <c:v>2.4278</c:v>
                </c:pt>
                <c:pt idx="3365">
                  <c:v>2.4278</c:v>
                </c:pt>
                <c:pt idx="3366">
                  <c:v>2.4256000000000002</c:v>
                </c:pt>
                <c:pt idx="3367">
                  <c:v>2.4256000000000002</c:v>
                </c:pt>
                <c:pt idx="3368">
                  <c:v>2.4256000000000002</c:v>
                </c:pt>
                <c:pt idx="3369">
                  <c:v>2.4224000000000001</c:v>
                </c:pt>
                <c:pt idx="3370">
                  <c:v>2.4434999999999998</c:v>
                </c:pt>
                <c:pt idx="3371">
                  <c:v>2.4434999999999998</c:v>
                </c:pt>
                <c:pt idx="3372">
                  <c:v>2.4434999999999998</c:v>
                </c:pt>
                <c:pt idx="3373">
                  <c:v>2.4434999999999998</c:v>
                </c:pt>
                <c:pt idx="3374">
                  <c:v>2.4434999999999998</c:v>
                </c:pt>
                <c:pt idx="3375">
                  <c:v>2.4434999999999998</c:v>
                </c:pt>
                <c:pt idx="3376">
                  <c:v>2.4645999999999999</c:v>
                </c:pt>
                <c:pt idx="3377">
                  <c:v>2.4645999999999999</c:v>
                </c:pt>
                <c:pt idx="3378">
                  <c:v>2.4702999999999999</c:v>
                </c:pt>
                <c:pt idx="3379">
                  <c:v>2.4702999999999999</c:v>
                </c:pt>
                <c:pt idx="3380">
                  <c:v>2.4702999999999999</c:v>
                </c:pt>
                <c:pt idx="3381">
                  <c:v>2.4702999999999999</c:v>
                </c:pt>
                <c:pt idx="3382">
                  <c:v>2.4702999999999999</c:v>
                </c:pt>
                <c:pt idx="3383">
                  <c:v>2.4489000000000001</c:v>
                </c:pt>
                <c:pt idx="3384">
                  <c:v>2.4489000000000001</c:v>
                </c:pt>
                <c:pt idx="3385">
                  <c:v>2.4489000000000001</c:v>
                </c:pt>
                <c:pt idx="3386">
                  <c:v>2.4489000000000001</c:v>
                </c:pt>
                <c:pt idx="3387">
                  <c:v>2.4489000000000001</c:v>
                </c:pt>
                <c:pt idx="3388">
                  <c:v>2.4489000000000001</c:v>
                </c:pt>
                <c:pt idx="3389">
                  <c:v>2.4489000000000001</c:v>
                </c:pt>
                <c:pt idx="3390">
                  <c:v>2.4489000000000001</c:v>
                </c:pt>
                <c:pt idx="3391">
                  <c:v>2.4489000000000001</c:v>
                </c:pt>
                <c:pt idx="3392">
                  <c:v>2.4489000000000001</c:v>
                </c:pt>
                <c:pt idx="3393">
                  <c:v>2.4430999999999998</c:v>
                </c:pt>
                <c:pt idx="3394">
                  <c:v>2.4512</c:v>
                </c:pt>
                <c:pt idx="3395">
                  <c:v>2.4447999999999999</c:v>
                </c:pt>
                <c:pt idx="3396">
                  <c:v>2.4447999999999999</c:v>
                </c:pt>
                <c:pt idx="3397">
                  <c:v>2.4398</c:v>
                </c:pt>
                <c:pt idx="3398">
                  <c:v>2.3994</c:v>
                </c:pt>
                <c:pt idx="3399">
                  <c:v>2.3994</c:v>
                </c:pt>
                <c:pt idx="3400">
                  <c:v>2.3994</c:v>
                </c:pt>
                <c:pt idx="3401">
                  <c:v>2.3994</c:v>
                </c:pt>
                <c:pt idx="3402">
                  <c:v>2.3994</c:v>
                </c:pt>
                <c:pt idx="3403">
                  <c:v>2.3994</c:v>
                </c:pt>
                <c:pt idx="3404">
                  <c:v>2.3837000000000002</c:v>
                </c:pt>
                <c:pt idx="3405">
                  <c:v>2.3837000000000002</c:v>
                </c:pt>
                <c:pt idx="3406">
                  <c:v>2.3837000000000002</c:v>
                </c:pt>
                <c:pt idx="3407">
                  <c:v>2.3837000000000002</c:v>
                </c:pt>
                <c:pt idx="3408">
                  <c:v>2.3837000000000002</c:v>
                </c:pt>
                <c:pt idx="3409">
                  <c:v>2.3837000000000002</c:v>
                </c:pt>
                <c:pt idx="3410">
                  <c:v>2.3837000000000002</c:v>
                </c:pt>
                <c:pt idx="3411">
                  <c:v>2.3822000000000001</c:v>
                </c:pt>
                <c:pt idx="3412">
                  <c:v>2.3822000000000001</c:v>
                </c:pt>
                <c:pt idx="3413">
                  <c:v>2.3822000000000001</c:v>
                </c:pt>
                <c:pt idx="3414">
                  <c:v>2.3822000000000001</c:v>
                </c:pt>
                <c:pt idx="3415">
                  <c:v>2.3822000000000001</c:v>
                </c:pt>
                <c:pt idx="3416">
                  <c:v>2.3822000000000001</c:v>
                </c:pt>
                <c:pt idx="3417">
                  <c:v>2.3822000000000001</c:v>
                </c:pt>
                <c:pt idx="3418">
                  <c:v>2.3708</c:v>
                </c:pt>
                <c:pt idx="3419">
                  <c:v>2.3708</c:v>
                </c:pt>
                <c:pt idx="3420">
                  <c:v>2.3708</c:v>
                </c:pt>
                <c:pt idx="3421">
                  <c:v>2.3708</c:v>
                </c:pt>
                <c:pt idx="3422">
                  <c:v>2.3708</c:v>
                </c:pt>
                <c:pt idx="3423">
                  <c:v>2.3708</c:v>
                </c:pt>
                <c:pt idx="3424">
                  <c:v>2.3708</c:v>
                </c:pt>
                <c:pt idx="3425">
                  <c:v>2.3997999999999999</c:v>
                </c:pt>
                <c:pt idx="3426">
                  <c:v>2.4024000000000001</c:v>
                </c:pt>
                <c:pt idx="3427">
                  <c:v>2.4024000000000001</c:v>
                </c:pt>
                <c:pt idx="3428">
                  <c:v>2.4022000000000001</c:v>
                </c:pt>
                <c:pt idx="3429">
                  <c:v>2.3866999999999998</c:v>
                </c:pt>
                <c:pt idx="3430">
                  <c:v>2.3866999999999998</c:v>
                </c:pt>
                <c:pt idx="3431">
                  <c:v>2.3866999999999998</c:v>
                </c:pt>
                <c:pt idx="3432">
                  <c:v>2.3948</c:v>
                </c:pt>
                <c:pt idx="3433">
                  <c:v>2.3948</c:v>
                </c:pt>
                <c:pt idx="3434">
                  <c:v>2.3948</c:v>
                </c:pt>
                <c:pt idx="3435">
                  <c:v>2.3879999999999999</c:v>
                </c:pt>
                <c:pt idx="3436">
                  <c:v>2.3879999999999999</c:v>
                </c:pt>
                <c:pt idx="3437">
                  <c:v>2.3879999999999999</c:v>
                </c:pt>
                <c:pt idx="3438">
                  <c:v>2.3879999999999999</c:v>
                </c:pt>
                <c:pt idx="3439">
                  <c:v>2.3776000000000002</c:v>
                </c:pt>
                <c:pt idx="3440">
                  <c:v>2.3776000000000002</c:v>
                </c:pt>
                <c:pt idx="3441">
                  <c:v>2.3746999999999998</c:v>
                </c:pt>
                <c:pt idx="3442">
                  <c:v>2.3746999999999998</c:v>
                </c:pt>
                <c:pt idx="3443">
                  <c:v>2.3746999999999998</c:v>
                </c:pt>
                <c:pt idx="3444">
                  <c:v>2.3746999999999998</c:v>
                </c:pt>
                <c:pt idx="3445">
                  <c:v>2.3746999999999998</c:v>
                </c:pt>
                <c:pt idx="3446">
                  <c:v>2.3740000000000001</c:v>
                </c:pt>
                <c:pt idx="3447">
                  <c:v>2.3740000000000001</c:v>
                </c:pt>
                <c:pt idx="3448">
                  <c:v>2.3740000000000001</c:v>
                </c:pt>
                <c:pt idx="3449">
                  <c:v>2.3740000000000001</c:v>
                </c:pt>
                <c:pt idx="3450">
                  <c:v>2.3740000000000001</c:v>
                </c:pt>
                <c:pt idx="3451">
                  <c:v>2.3740000000000001</c:v>
                </c:pt>
                <c:pt idx="3452">
                  <c:v>2.3740000000000001</c:v>
                </c:pt>
                <c:pt idx="3453">
                  <c:v>2.3883000000000001</c:v>
                </c:pt>
                <c:pt idx="3454">
                  <c:v>2.5567000000000002</c:v>
                </c:pt>
                <c:pt idx="3455">
                  <c:v>2.5310000000000001</c:v>
                </c:pt>
                <c:pt idx="3456">
                  <c:v>2.4952999999999999</c:v>
                </c:pt>
                <c:pt idx="3457">
                  <c:v>2.4952999999999999</c:v>
                </c:pt>
                <c:pt idx="3458">
                  <c:v>2.4952999999999999</c:v>
                </c:pt>
                <c:pt idx="3459">
                  <c:v>2.4952999999999999</c:v>
                </c:pt>
                <c:pt idx="3460">
                  <c:v>2.4887000000000001</c:v>
                </c:pt>
                <c:pt idx="3461">
                  <c:v>2.4887000000000001</c:v>
                </c:pt>
                <c:pt idx="3462">
                  <c:v>2.4887000000000001</c:v>
                </c:pt>
                <c:pt idx="3463">
                  <c:v>2.4887000000000001</c:v>
                </c:pt>
                <c:pt idx="3464">
                  <c:v>2.4815999999999998</c:v>
                </c:pt>
                <c:pt idx="3465">
                  <c:v>2.4815999999999998</c:v>
                </c:pt>
                <c:pt idx="3466">
                  <c:v>2.4815999999999998</c:v>
                </c:pt>
                <c:pt idx="3467">
                  <c:v>2.4426999999999999</c:v>
                </c:pt>
                <c:pt idx="3468">
                  <c:v>2.4426999999999999</c:v>
                </c:pt>
                <c:pt idx="3469">
                  <c:v>2.36</c:v>
                </c:pt>
                <c:pt idx="3470">
                  <c:v>2.3250000000000002</c:v>
                </c:pt>
                <c:pt idx="3471">
                  <c:v>2.3250000000000002</c:v>
                </c:pt>
                <c:pt idx="3472">
                  <c:v>2.3250000000000002</c:v>
                </c:pt>
                <c:pt idx="3473">
                  <c:v>2.3250000000000002</c:v>
                </c:pt>
                <c:pt idx="3474">
                  <c:v>2.3182999999999998</c:v>
                </c:pt>
                <c:pt idx="3475">
                  <c:v>2.3182999999999998</c:v>
                </c:pt>
                <c:pt idx="3476">
                  <c:v>2.3182999999999998</c:v>
                </c:pt>
                <c:pt idx="3477">
                  <c:v>2.3182999999999998</c:v>
                </c:pt>
                <c:pt idx="3478">
                  <c:v>2.3182999999999998</c:v>
                </c:pt>
                <c:pt idx="3479">
                  <c:v>2.3182999999999998</c:v>
                </c:pt>
                <c:pt idx="3480">
                  <c:v>2.3182999999999998</c:v>
                </c:pt>
                <c:pt idx="3481">
                  <c:v>2.3104</c:v>
                </c:pt>
                <c:pt idx="3482">
                  <c:v>2.3104</c:v>
                </c:pt>
                <c:pt idx="3483">
                  <c:v>2.3104</c:v>
                </c:pt>
                <c:pt idx="3484">
                  <c:v>2.3656000000000001</c:v>
                </c:pt>
                <c:pt idx="3485">
                  <c:v>2.2854000000000001</c:v>
                </c:pt>
                <c:pt idx="3486">
                  <c:v>2.2826</c:v>
                </c:pt>
                <c:pt idx="3487">
                  <c:v>2.2826</c:v>
                </c:pt>
                <c:pt idx="3488">
                  <c:v>2.2826</c:v>
                </c:pt>
                <c:pt idx="3489">
                  <c:v>2.2826</c:v>
                </c:pt>
                <c:pt idx="3490">
                  <c:v>2.2766999999999999</c:v>
                </c:pt>
                <c:pt idx="3491">
                  <c:v>2.2766999999999999</c:v>
                </c:pt>
                <c:pt idx="3492">
                  <c:v>2.2766999999999999</c:v>
                </c:pt>
                <c:pt idx="3493">
                  <c:v>2.2766999999999999</c:v>
                </c:pt>
                <c:pt idx="3494">
                  <c:v>2.2766999999999999</c:v>
                </c:pt>
                <c:pt idx="3495">
                  <c:v>2.2766999999999999</c:v>
                </c:pt>
                <c:pt idx="3496">
                  <c:v>2.2766999999999999</c:v>
                </c:pt>
                <c:pt idx="3497">
                  <c:v>2.2766999999999999</c:v>
                </c:pt>
                <c:pt idx="3498">
                  <c:v>2.2766999999999999</c:v>
                </c:pt>
                <c:pt idx="3499">
                  <c:v>2.2766999999999999</c:v>
                </c:pt>
                <c:pt idx="3500">
                  <c:v>2.2766999999999999</c:v>
                </c:pt>
                <c:pt idx="3501">
                  <c:v>2.2766999999999999</c:v>
                </c:pt>
                <c:pt idx="3502">
                  <c:v>2.2766999999999999</c:v>
                </c:pt>
                <c:pt idx="3503">
                  <c:v>2.2907000000000002</c:v>
                </c:pt>
                <c:pt idx="3504">
                  <c:v>2.2907000000000002</c:v>
                </c:pt>
                <c:pt idx="3505">
                  <c:v>2.2907000000000002</c:v>
                </c:pt>
                <c:pt idx="3506">
                  <c:v>2.2907000000000002</c:v>
                </c:pt>
                <c:pt idx="3507">
                  <c:v>2.2907000000000002</c:v>
                </c:pt>
                <c:pt idx="3508">
                  <c:v>2.2907000000000002</c:v>
                </c:pt>
                <c:pt idx="3509">
                  <c:v>2.2913999999999999</c:v>
                </c:pt>
                <c:pt idx="3510">
                  <c:v>2.2913999999999999</c:v>
                </c:pt>
                <c:pt idx="3511">
                  <c:v>2.2913999999999999</c:v>
                </c:pt>
                <c:pt idx="3512">
                  <c:v>2.2913999999999999</c:v>
                </c:pt>
                <c:pt idx="3513">
                  <c:v>2.2913999999999999</c:v>
                </c:pt>
                <c:pt idx="3514">
                  <c:v>2.2913999999999999</c:v>
                </c:pt>
                <c:pt idx="3515">
                  <c:v>2.2913999999999999</c:v>
                </c:pt>
                <c:pt idx="3516">
                  <c:v>2.2387000000000001</c:v>
                </c:pt>
                <c:pt idx="3517">
                  <c:v>2.2372000000000001</c:v>
                </c:pt>
                <c:pt idx="3518">
                  <c:v>2.2372000000000001</c:v>
                </c:pt>
                <c:pt idx="3519">
                  <c:v>2.2521</c:v>
                </c:pt>
                <c:pt idx="3520">
                  <c:v>2.2481</c:v>
                </c:pt>
                <c:pt idx="3521">
                  <c:v>2.2481</c:v>
                </c:pt>
                <c:pt idx="3522">
                  <c:v>2.2481</c:v>
                </c:pt>
                <c:pt idx="3523">
                  <c:v>2.2481</c:v>
                </c:pt>
                <c:pt idx="3524">
                  <c:v>2.2410999999999999</c:v>
                </c:pt>
                <c:pt idx="3525">
                  <c:v>2.2410999999999999</c:v>
                </c:pt>
                <c:pt idx="3526">
                  <c:v>2.2410999999999999</c:v>
                </c:pt>
                <c:pt idx="3527">
                  <c:v>2.2410999999999999</c:v>
                </c:pt>
                <c:pt idx="3528">
                  <c:v>2.2410999999999999</c:v>
                </c:pt>
                <c:pt idx="3529">
                  <c:v>2.2410999999999999</c:v>
                </c:pt>
                <c:pt idx="3530">
                  <c:v>2.2482000000000002</c:v>
                </c:pt>
                <c:pt idx="3531">
                  <c:v>2.2482000000000002</c:v>
                </c:pt>
                <c:pt idx="3532">
                  <c:v>2.2482000000000002</c:v>
                </c:pt>
                <c:pt idx="3533">
                  <c:v>2.2482000000000002</c:v>
                </c:pt>
                <c:pt idx="3534">
                  <c:v>2.2482000000000002</c:v>
                </c:pt>
                <c:pt idx="3535">
                  <c:v>2.2482000000000002</c:v>
                </c:pt>
                <c:pt idx="3536">
                  <c:v>2.2482000000000002</c:v>
                </c:pt>
                <c:pt idx="3537">
                  <c:v>2.2404000000000002</c:v>
                </c:pt>
                <c:pt idx="3538">
                  <c:v>2.2404000000000002</c:v>
                </c:pt>
                <c:pt idx="3539">
                  <c:v>2.2404000000000002</c:v>
                </c:pt>
                <c:pt idx="3540">
                  <c:v>2.2404000000000002</c:v>
                </c:pt>
                <c:pt idx="3541">
                  <c:v>2.2404000000000002</c:v>
                </c:pt>
                <c:pt idx="3542">
                  <c:v>2.2404000000000002</c:v>
                </c:pt>
                <c:pt idx="3543">
                  <c:v>2.2404000000000002</c:v>
                </c:pt>
                <c:pt idx="3544">
                  <c:v>2.2382</c:v>
                </c:pt>
                <c:pt idx="3545">
                  <c:v>2.2382</c:v>
                </c:pt>
                <c:pt idx="3546">
                  <c:v>2.2631999999999999</c:v>
                </c:pt>
                <c:pt idx="3547">
                  <c:v>2.2227000000000001</c:v>
                </c:pt>
                <c:pt idx="3548">
                  <c:v>2.2282999999999999</c:v>
                </c:pt>
                <c:pt idx="3549">
                  <c:v>2.2282999999999999</c:v>
                </c:pt>
                <c:pt idx="3550">
                  <c:v>2.2282999999999999</c:v>
                </c:pt>
                <c:pt idx="3551">
                  <c:v>2.2282999999999999</c:v>
                </c:pt>
                <c:pt idx="3552">
                  <c:v>2.2282999999999999</c:v>
                </c:pt>
                <c:pt idx="3553">
                  <c:v>2.2282999999999999</c:v>
                </c:pt>
                <c:pt idx="3554">
                  <c:v>2.2282999999999999</c:v>
                </c:pt>
                <c:pt idx="3555">
                  <c:v>2.2282999999999999</c:v>
                </c:pt>
                <c:pt idx="3556">
                  <c:v>2.2282999999999999</c:v>
                </c:pt>
                <c:pt idx="3557">
                  <c:v>2.2282999999999999</c:v>
                </c:pt>
                <c:pt idx="3558">
                  <c:v>2.2210999999999999</c:v>
                </c:pt>
                <c:pt idx="3559">
                  <c:v>2.2210999999999999</c:v>
                </c:pt>
                <c:pt idx="3560">
                  <c:v>2.2197</c:v>
                </c:pt>
                <c:pt idx="3561">
                  <c:v>2.2197</c:v>
                </c:pt>
                <c:pt idx="3562">
                  <c:v>2.2197</c:v>
                </c:pt>
                <c:pt idx="3563">
                  <c:v>2.2197</c:v>
                </c:pt>
                <c:pt idx="3564">
                  <c:v>2.2197</c:v>
                </c:pt>
                <c:pt idx="3565">
                  <c:v>2.2197</c:v>
                </c:pt>
                <c:pt idx="3566">
                  <c:v>2.2197</c:v>
                </c:pt>
                <c:pt idx="3567">
                  <c:v>2.2197</c:v>
                </c:pt>
                <c:pt idx="3568">
                  <c:v>2.2197</c:v>
                </c:pt>
                <c:pt idx="3569">
                  <c:v>2.2197</c:v>
                </c:pt>
                <c:pt idx="3570">
                  <c:v>2.2197</c:v>
                </c:pt>
                <c:pt idx="3571">
                  <c:v>2.2197</c:v>
                </c:pt>
                <c:pt idx="3572">
                  <c:v>2.2197</c:v>
                </c:pt>
                <c:pt idx="3573">
                  <c:v>2.2197</c:v>
                </c:pt>
                <c:pt idx="3574">
                  <c:v>2.2197</c:v>
                </c:pt>
                <c:pt idx="3575">
                  <c:v>2.1983000000000001</c:v>
                </c:pt>
                <c:pt idx="3576">
                  <c:v>2.0385</c:v>
                </c:pt>
                <c:pt idx="3577">
                  <c:v>2.0385</c:v>
                </c:pt>
                <c:pt idx="3578">
                  <c:v>2.0047000000000001</c:v>
                </c:pt>
                <c:pt idx="3579">
                  <c:v>2.0590000000000002</c:v>
                </c:pt>
                <c:pt idx="3580">
                  <c:v>2.0476000000000001</c:v>
                </c:pt>
                <c:pt idx="3581">
                  <c:v>2.0476000000000001</c:v>
                </c:pt>
                <c:pt idx="3582">
                  <c:v>2.0476000000000001</c:v>
                </c:pt>
                <c:pt idx="3583">
                  <c:v>2.0476000000000001</c:v>
                </c:pt>
                <c:pt idx="3584">
                  <c:v>2.0476000000000001</c:v>
                </c:pt>
                <c:pt idx="3585">
                  <c:v>2.0476000000000001</c:v>
                </c:pt>
                <c:pt idx="3586">
                  <c:v>2.0476000000000001</c:v>
                </c:pt>
                <c:pt idx="3587">
                  <c:v>2.0476000000000001</c:v>
                </c:pt>
                <c:pt idx="3588">
                  <c:v>2.0476000000000001</c:v>
                </c:pt>
                <c:pt idx="3589">
                  <c:v>2.0476000000000001</c:v>
                </c:pt>
                <c:pt idx="3590">
                  <c:v>2.0476000000000001</c:v>
                </c:pt>
                <c:pt idx="3591">
                  <c:v>2.0476000000000001</c:v>
                </c:pt>
                <c:pt idx="3592">
                  <c:v>2.0476000000000001</c:v>
                </c:pt>
                <c:pt idx="3593">
                  <c:v>2.0405000000000002</c:v>
                </c:pt>
                <c:pt idx="3594">
                  <c:v>2.0405000000000002</c:v>
                </c:pt>
                <c:pt idx="3595">
                  <c:v>2.0354999999999999</c:v>
                </c:pt>
                <c:pt idx="3596">
                  <c:v>2.0354999999999999</c:v>
                </c:pt>
                <c:pt idx="3597">
                  <c:v>2.0354999999999999</c:v>
                </c:pt>
                <c:pt idx="3598">
                  <c:v>2.0354999999999999</c:v>
                </c:pt>
                <c:pt idx="3599">
                  <c:v>2.0354999999999999</c:v>
                </c:pt>
                <c:pt idx="3600">
                  <c:v>2.0354999999999999</c:v>
                </c:pt>
                <c:pt idx="3601">
                  <c:v>2.0354999999999999</c:v>
                </c:pt>
                <c:pt idx="3602">
                  <c:v>2.0354999999999999</c:v>
                </c:pt>
                <c:pt idx="3603">
                  <c:v>2.0354999999999999</c:v>
                </c:pt>
                <c:pt idx="3604">
                  <c:v>2.0354999999999999</c:v>
                </c:pt>
                <c:pt idx="3605">
                  <c:v>2.0354999999999999</c:v>
                </c:pt>
                <c:pt idx="3606">
                  <c:v>2.0354999999999999</c:v>
                </c:pt>
                <c:pt idx="3607">
                  <c:v>1.9806999999999999</c:v>
                </c:pt>
                <c:pt idx="3608">
                  <c:v>2.0150000000000001</c:v>
                </c:pt>
                <c:pt idx="3609">
                  <c:v>1.9894000000000001</c:v>
                </c:pt>
                <c:pt idx="3610">
                  <c:v>1.9894000000000001</c:v>
                </c:pt>
                <c:pt idx="3611">
                  <c:v>1.9894000000000001</c:v>
                </c:pt>
                <c:pt idx="3612">
                  <c:v>1.9894000000000001</c:v>
                </c:pt>
                <c:pt idx="3613">
                  <c:v>1.9894000000000001</c:v>
                </c:pt>
                <c:pt idx="3614">
                  <c:v>2.0013999999999998</c:v>
                </c:pt>
                <c:pt idx="3615">
                  <c:v>2.0013999999999998</c:v>
                </c:pt>
                <c:pt idx="3616">
                  <c:v>2.0013999999999998</c:v>
                </c:pt>
                <c:pt idx="3617">
                  <c:v>2.0013999999999998</c:v>
                </c:pt>
                <c:pt idx="3618">
                  <c:v>2.0013999999999998</c:v>
                </c:pt>
                <c:pt idx="3619">
                  <c:v>2.0013999999999998</c:v>
                </c:pt>
                <c:pt idx="3620">
                  <c:v>2.0013999999999998</c:v>
                </c:pt>
                <c:pt idx="3621">
                  <c:v>1.9946999999999999</c:v>
                </c:pt>
                <c:pt idx="3622">
                  <c:v>1.9946999999999999</c:v>
                </c:pt>
                <c:pt idx="3623">
                  <c:v>1.988</c:v>
                </c:pt>
                <c:pt idx="3624">
                  <c:v>1.988</c:v>
                </c:pt>
                <c:pt idx="3625">
                  <c:v>1.988</c:v>
                </c:pt>
                <c:pt idx="3626">
                  <c:v>1.988</c:v>
                </c:pt>
                <c:pt idx="3627">
                  <c:v>1.988</c:v>
                </c:pt>
                <c:pt idx="3628">
                  <c:v>1.9746999999999999</c:v>
                </c:pt>
                <c:pt idx="3629">
                  <c:v>1.9746999999999999</c:v>
                </c:pt>
                <c:pt idx="3630">
                  <c:v>1.9746999999999999</c:v>
                </c:pt>
                <c:pt idx="3631">
                  <c:v>1.9746999999999999</c:v>
                </c:pt>
                <c:pt idx="3632">
                  <c:v>1.9746999999999999</c:v>
                </c:pt>
                <c:pt idx="3633">
                  <c:v>1.9746999999999999</c:v>
                </c:pt>
                <c:pt idx="3634">
                  <c:v>1.9746999999999999</c:v>
                </c:pt>
                <c:pt idx="3635">
                  <c:v>1.968</c:v>
                </c:pt>
                <c:pt idx="3636">
                  <c:v>1.968</c:v>
                </c:pt>
                <c:pt idx="3637">
                  <c:v>1.9854000000000001</c:v>
                </c:pt>
                <c:pt idx="3638">
                  <c:v>2.0106000000000002</c:v>
                </c:pt>
                <c:pt idx="3639">
                  <c:v>2.0106000000000002</c:v>
                </c:pt>
                <c:pt idx="3640">
                  <c:v>1.9956</c:v>
                </c:pt>
                <c:pt idx="3641">
                  <c:v>1.9956</c:v>
                </c:pt>
                <c:pt idx="3642">
                  <c:v>1.9956</c:v>
                </c:pt>
                <c:pt idx="3643">
                  <c:v>2.0026000000000002</c:v>
                </c:pt>
                <c:pt idx="3644">
                  <c:v>2.0026000000000002</c:v>
                </c:pt>
                <c:pt idx="3645">
                  <c:v>2.0026000000000002</c:v>
                </c:pt>
                <c:pt idx="3646">
                  <c:v>2.0026000000000002</c:v>
                </c:pt>
                <c:pt idx="3647">
                  <c:v>2.0026000000000002</c:v>
                </c:pt>
                <c:pt idx="3648">
                  <c:v>2.0026000000000002</c:v>
                </c:pt>
                <c:pt idx="3649">
                  <c:v>2.0026000000000002</c:v>
                </c:pt>
                <c:pt idx="3650">
                  <c:v>2.0026000000000002</c:v>
                </c:pt>
                <c:pt idx="3651">
                  <c:v>2.0026000000000002</c:v>
                </c:pt>
                <c:pt idx="3652">
                  <c:v>2.0026000000000002</c:v>
                </c:pt>
                <c:pt idx="3653">
                  <c:v>1.9959</c:v>
                </c:pt>
                <c:pt idx="3654">
                  <c:v>1.9959</c:v>
                </c:pt>
                <c:pt idx="3655">
                  <c:v>1.9959</c:v>
                </c:pt>
                <c:pt idx="3656">
                  <c:v>1.9805999999999999</c:v>
                </c:pt>
                <c:pt idx="3657">
                  <c:v>1.9805999999999999</c:v>
                </c:pt>
                <c:pt idx="3658">
                  <c:v>1.9805999999999999</c:v>
                </c:pt>
                <c:pt idx="3659">
                  <c:v>1.9805999999999999</c:v>
                </c:pt>
                <c:pt idx="3660">
                  <c:v>1.9805999999999999</c:v>
                </c:pt>
                <c:pt idx="3661">
                  <c:v>1.9805999999999999</c:v>
                </c:pt>
                <c:pt idx="3662">
                  <c:v>1.9805999999999999</c:v>
                </c:pt>
                <c:pt idx="3663">
                  <c:v>1.9632000000000001</c:v>
                </c:pt>
                <c:pt idx="3664">
                  <c:v>1.9632000000000001</c:v>
                </c:pt>
                <c:pt idx="3665">
                  <c:v>1.9632000000000001</c:v>
                </c:pt>
                <c:pt idx="3666">
                  <c:v>1.9632000000000001</c:v>
                </c:pt>
                <c:pt idx="3667">
                  <c:v>1.9632000000000001</c:v>
                </c:pt>
                <c:pt idx="3668">
                  <c:v>1.9632000000000001</c:v>
                </c:pt>
                <c:pt idx="3669">
                  <c:v>1.9632000000000001</c:v>
                </c:pt>
                <c:pt idx="3670">
                  <c:v>1.8453999999999999</c:v>
                </c:pt>
                <c:pt idx="3671">
                  <c:v>1.8746</c:v>
                </c:pt>
                <c:pt idx="3672">
                  <c:v>1.863</c:v>
                </c:pt>
                <c:pt idx="3673">
                  <c:v>1.863</c:v>
                </c:pt>
                <c:pt idx="3674">
                  <c:v>1.863</c:v>
                </c:pt>
                <c:pt idx="3675">
                  <c:v>1.863</c:v>
                </c:pt>
                <c:pt idx="3676">
                  <c:v>1.863</c:v>
                </c:pt>
                <c:pt idx="3677">
                  <c:v>1.8656999999999999</c:v>
                </c:pt>
                <c:pt idx="3678">
                  <c:v>1.8656999999999999</c:v>
                </c:pt>
                <c:pt idx="3679">
                  <c:v>1.8656999999999999</c:v>
                </c:pt>
                <c:pt idx="3680">
                  <c:v>1.8656999999999999</c:v>
                </c:pt>
                <c:pt idx="3681">
                  <c:v>1.8656999999999999</c:v>
                </c:pt>
                <c:pt idx="3682">
                  <c:v>1.8656999999999999</c:v>
                </c:pt>
                <c:pt idx="3683">
                  <c:v>1.8656999999999999</c:v>
                </c:pt>
                <c:pt idx="3684">
                  <c:v>1.8496999999999999</c:v>
                </c:pt>
                <c:pt idx="3685">
                  <c:v>1.8496999999999999</c:v>
                </c:pt>
                <c:pt idx="3686">
                  <c:v>1.8496999999999999</c:v>
                </c:pt>
                <c:pt idx="3687">
                  <c:v>1.8496999999999999</c:v>
                </c:pt>
                <c:pt idx="3688">
                  <c:v>1.8496999999999999</c:v>
                </c:pt>
                <c:pt idx="3689">
                  <c:v>1.8496999999999999</c:v>
                </c:pt>
                <c:pt idx="3690">
                  <c:v>1.8496999999999999</c:v>
                </c:pt>
                <c:pt idx="3691">
                  <c:v>1.8496999999999999</c:v>
                </c:pt>
                <c:pt idx="3692">
                  <c:v>1.8496999999999999</c:v>
                </c:pt>
                <c:pt idx="3693">
                  <c:v>1.8496999999999999</c:v>
                </c:pt>
                <c:pt idx="3694">
                  <c:v>1.8496999999999999</c:v>
                </c:pt>
                <c:pt idx="3695">
                  <c:v>1.8496999999999999</c:v>
                </c:pt>
                <c:pt idx="3696">
                  <c:v>1.8496999999999999</c:v>
                </c:pt>
                <c:pt idx="3697">
                  <c:v>1.8496999999999999</c:v>
                </c:pt>
                <c:pt idx="3698">
                  <c:v>1.8496999999999999</c:v>
                </c:pt>
                <c:pt idx="3699">
                  <c:v>1.9262999999999999</c:v>
                </c:pt>
                <c:pt idx="3700">
                  <c:v>1.9009</c:v>
                </c:pt>
                <c:pt idx="3701">
                  <c:v>1.9008</c:v>
                </c:pt>
                <c:pt idx="3702">
                  <c:v>1.9008</c:v>
                </c:pt>
                <c:pt idx="3703">
                  <c:v>1.9008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33-4566-8757-092BE94AFBE7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33-4566-8757-092BE94AFBE7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33-4566-8757-092BE94AFBE7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112"/>
            <c:bubble3D val="0"/>
            <c:extLst>
              <c:ext xmlns:c16="http://schemas.microsoft.com/office/drawing/2014/chart" uri="{C3380CC4-5D6E-409C-BE32-E72D297353CC}">
                <c16:uniqueId val="{00000006-8633-4566-8757-092BE94AFBE7}"/>
              </c:ext>
            </c:extLst>
          </c:dPt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200</c:v>
                </c:pt>
                <c:pt idx="3657">
                  <c:v>-100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33-4566-8757-092BE94AFBE7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3702"/>
              <c:layout>
                <c:manualLayout>
                  <c:x val="3.4689073991873147E-2"/>
                  <c:y val="6.23037363788228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1.5%</a:t>
                    </a:r>
                    <a:endParaRPr lang="en-US" sz="1100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633-4566-8757-092BE94AF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4 נתונים'!$K$4:$K$4349</c:f>
              <c:numCache>
                <c:formatCode>0.000</c:formatCode>
                <c:ptCount val="434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-0.15333333333332999</c:v>
                </c:pt>
                <c:pt idx="4">
                  <c:v>-0.14000000000000001</c:v>
                </c:pt>
                <c:pt idx="5">
                  <c:v>-0.14000000000000001</c:v>
                </c:pt>
                <c:pt idx="6">
                  <c:v>-0.16</c:v>
                </c:pt>
                <c:pt idx="7">
                  <c:v>-0.15</c:v>
                </c:pt>
                <c:pt idx="8">
                  <c:v>#N/A</c:v>
                </c:pt>
                <c:pt idx="9">
                  <c:v>#N/A</c:v>
                </c:pt>
                <c:pt idx="10">
                  <c:v>-0.15</c:v>
                </c:pt>
                <c:pt idx="11">
                  <c:v>-0.29333333333333</c:v>
                </c:pt>
                <c:pt idx="12">
                  <c:v>-0.27500000000000002</c:v>
                </c:pt>
                <c:pt idx="13">
                  <c:v>-0.25</c:v>
                </c:pt>
                <c:pt idx="14">
                  <c:v>-0.42</c:v>
                </c:pt>
                <c:pt idx="15">
                  <c:v>#N/A</c:v>
                </c:pt>
                <c:pt idx="16">
                  <c:v>#N/A</c:v>
                </c:pt>
                <c:pt idx="17">
                  <c:v>-0.49</c:v>
                </c:pt>
                <c:pt idx="18">
                  <c:v>-0.49</c:v>
                </c:pt>
                <c:pt idx="19">
                  <c:v>-0.48</c:v>
                </c:pt>
                <c:pt idx="20">
                  <c:v>-0.49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-0.49</c:v>
                </c:pt>
                <c:pt idx="25">
                  <c:v>-0.49</c:v>
                </c:pt>
                <c:pt idx="26">
                  <c:v>-0.51333333333332998</c:v>
                </c:pt>
                <c:pt idx="27">
                  <c:v>-0.47499999999999998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-0.47499999999999998</c:v>
                </c:pt>
                <c:pt idx="32">
                  <c:v>-0.5</c:v>
                </c:pt>
                <c:pt idx="33">
                  <c:v>-0.5</c:v>
                </c:pt>
                <c:pt idx="34">
                  <c:v>-0.5</c:v>
                </c:pt>
                <c:pt idx="35">
                  <c:v>-0.5</c:v>
                </c:pt>
                <c:pt idx="36">
                  <c:v>#N/A</c:v>
                </c:pt>
                <c:pt idx="37">
                  <c:v>#N/A</c:v>
                </c:pt>
                <c:pt idx="38">
                  <c:v>-0.52333333333332999</c:v>
                </c:pt>
                <c:pt idx="39">
                  <c:v>-0.52</c:v>
                </c:pt>
                <c:pt idx="40">
                  <c:v>-0.57499999999999996</c:v>
                </c:pt>
                <c:pt idx="41">
                  <c:v>-0.62</c:v>
                </c:pt>
                <c:pt idx="42">
                  <c:v>-0.5</c:v>
                </c:pt>
                <c:pt idx="43">
                  <c:v>#N/A</c:v>
                </c:pt>
                <c:pt idx="44">
                  <c:v>#N/A</c:v>
                </c:pt>
                <c:pt idx="45">
                  <c:v>-0.58499999999999996</c:v>
                </c:pt>
                <c:pt idx="46">
                  <c:v>-0.47</c:v>
                </c:pt>
                <c:pt idx="47">
                  <c:v>-0.45</c:v>
                </c:pt>
                <c:pt idx="48">
                  <c:v>-0.49</c:v>
                </c:pt>
                <c:pt idx="49">
                  <c:v>-0.49</c:v>
                </c:pt>
                <c:pt idx="50">
                  <c:v>#N/A</c:v>
                </c:pt>
                <c:pt idx="51">
                  <c:v>#N/A</c:v>
                </c:pt>
                <c:pt idx="52">
                  <c:v>-0.46500000000000002</c:v>
                </c:pt>
                <c:pt idx="53">
                  <c:v>-0.48333333333333001</c:v>
                </c:pt>
                <c:pt idx="54">
                  <c:v>-0.44500000000000001</c:v>
                </c:pt>
                <c:pt idx="55">
                  <c:v>-0.45</c:v>
                </c:pt>
                <c:pt idx="56">
                  <c:v>-0.44500000000000001</c:v>
                </c:pt>
                <c:pt idx="57">
                  <c:v>#N/A</c:v>
                </c:pt>
                <c:pt idx="58">
                  <c:v>#N/A</c:v>
                </c:pt>
                <c:pt idx="59">
                  <c:v>-0.45</c:v>
                </c:pt>
                <c:pt idx="60">
                  <c:v>-0.41</c:v>
                </c:pt>
                <c:pt idx="61">
                  <c:v>-0.42</c:v>
                </c:pt>
                <c:pt idx="62">
                  <c:v>-0.42</c:v>
                </c:pt>
                <c:pt idx="63">
                  <c:v>-0.42</c:v>
                </c:pt>
                <c:pt idx="64">
                  <c:v>#N/A</c:v>
                </c:pt>
                <c:pt idx="65">
                  <c:v>#N/A</c:v>
                </c:pt>
                <c:pt idx="66">
                  <c:v>-0.38</c:v>
                </c:pt>
                <c:pt idx="67">
                  <c:v>-0.37</c:v>
                </c:pt>
                <c:pt idx="68">
                  <c:v>-0.38</c:v>
                </c:pt>
                <c:pt idx="69">
                  <c:v>-0.38</c:v>
                </c:pt>
                <c:pt idx="70">
                  <c:v>-0.41</c:v>
                </c:pt>
                <c:pt idx="71">
                  <c:v>#N/A</c:v>
                </c:pt>
                <c:pt idx="72">
                  <c:v>#N/A</c:v>
                </c:pt>
                <c:pt idx="73">
                  <c:v>-0.38</c:v>
                </c:pt>
                <c:pt idx="74">
                  <c:v>-0.45</c:v>
                </c:pt>
                <c:pt idx="75">
                  <c:v>-0.2</c:v>
                </c:pt>
                <c:pt idx="76">
                  <c:v>-0.13</c:v>
                </c:pt>
                <c:pt idx="77">
                  <c:v>-0.115</c:v>
                </c:pt>
                <c:pt idx="78">
                  <c:v>#N/A</c:v>
                </c:pt>
                <c:pt idx="79">
                  <c:v>#N/A</c:v>
                </c:pt>
                <c:pt idx="80">
                  <c:v>-0.21333333333332999</c:v>
                </c:pt>
                <c:pt idx="81">
                  <c:v>-0.08</c:v>
                </c:pt>
                <c:pt idx="82">
                  <c:v>-0.08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-9.3333333333330007E-2</c:v>
                </c:pt>
                <c:pt idx="89">
                  <c:v>-0.09</c:v>
                </c:pt>
                <c:pt idx="90">
                  <c:v>-0.13</c:v>
                </c:pt>
                <c:pt idx="91">
                  <c:v>-0.15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-0.14499999999999999</c:v>
                </c:pt>
                <c:pt idx="96">
                  <c:v>-0.14499999999999999</c:v>
                </c:pt>
                <c:pt idx="97">
                  <c:v>-0.15</c:v>
                </c:pt>
                <c:pt idx="98">
                  <c:v>-0.15</c:v>
                </c:pt>
                <c:pt idx="99">
                  <c:v>#N/A</c:v>
                </c:pt>
                <c:pt idx="100">
                  <c:v>#N/A</c:v>
                </c:pt>
                <c:pt idx="101">
                  <c:v>-0.15</c:v>
                </c:pt>
                <c:pt idx="102">
                  <c:v>-0.15</c:v>
                </c:pt>
                <c:pt idx="103">
                  <c:v>-0.08</c:v>
                </c:pt>
                <c:pt idx="104">
                  <c:v>-7.0000000000000007E-2</c:v>
                </c:pt>
                <c:pt idx="105">
                  <c:v>-8.5300000000000001E-2</c:v>
                </c:pt>
                <c:pt idx="106">
                  <c:v>#N/A</c:v>
                </c:pt>
                <c:pt idx="107">
                  <c:v>#N/A</c:v>
                </c:pt>
                <c:pt idx="108">
                  <c:v>0.13</c:v>
                </c:pt>
                <c:pt idx="109">
                  <c:v>0.14499999999999999</c:v>
                </c:pt>
                <c:pt idx="110">
                  <c:v>0.14499999999999999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0.16500000000000001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0.18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0.18666666666666001</c:v>
                </c:pt>
                <c:pt idx="130">
                  <c:v>0.19</c:v>
                </c:pt>
                <c:pt idx="131">
                  <c:v>0.18</c:v>
                </c:pt>
                <c:pt idx="132">
                  <c:v>0.18</c:v>
                </c:pt>
                <c:pt idx="133">
                  <c:v>0.18</c:v>
                </c:pt>
                <c:pt idx="134">
                  <c:v>#N/A</c:v>
                </c:pt>
                <c:pt idx="135">
                  <c:v>#N/A</c:v>
                </c:pt>
                <c:pt idx="136">
                  <c:v>0.18</c:v>
                </c:pt>
                <c:pt idx="137">
                  <c:v>0.18</c:v>
                </c:pt>
                <c:pt idx="138">
                  <c:v>0.17</c:v>
                </c:pt>
                <c:pt idx="139">
                  <c:v>0.16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0.16500000000000001</c:v>
                </c:pt>
                <c:pt idx="144">
                  <c:v>0.16500000000000001</c:v>
                </c:pt>
                <c:pt idx="145">
                  <c:v>0.17499999999999999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0.185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0.2</c:v>
                </c:pt>
                <c:pt idx="159">
                  <c:v>0.2</c:v>
                </c:pt>
                <c:pt idx="160">
                  <c:v>#N/A</c:v>
                </c:pt>
                <c:pt idx="161">
                  <c:v>0.17333333333333001</c:v>
                </c:pt>
                <c:pt idx="162">
                  <c:v>#N/A</c:v>
                </c:pt>
                <c:pt idx="163">
                  <c:v>#N/A</c:v>
                </c:pt>
                <c:pt idx="164">
                  <c:v>0.22</c:v>
                </c:pt>
                <c:pt idx="165">
                  <c:v>0.215</c:v>
                </c:pt>
                <c:pt idx="166">
                  <c:v>0.21</c:v>
                </c:pt>
                <c:pt idx="167">
                  <c:v>0.2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0.18666666666666001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0.19333333333333</c:v>
                </c:pt>
                <c:pt idx="187">
                  <c:v>0.2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0.23749999999999999</c:v>
                </c:pt>
                <c:pt idx="195">
                  <c:v>0.25979999999999998</c:v>
                </c:pt>
                <c:pt idx="196">
                  <c:v>0.2581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0.3</c:v>
                </c:pt>
                <c:pt idx="201">
                  <c:v>0.33</c:v>
                </c:pt>
                <c:pt idx="202">
                  <c:v>0.32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0.32500000000000001</c:v>
                </c:pt>
                <c:pt idx="207">
                  <c:v>0.32500000000000001</c:v>
                </c:pt>
                <c:pt idx="208">
                  <c:v>0.27333333333332999</c:v>
                </c:pt>
                <c:pt idx="209">
                  <c:v>0.34</c:v>
                </c:pt>
                <c:pt idx="210">
                  <c:v>0.33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0.26</c:v>
                </c:pt>
                <c:pt idx="217">
                  <c:v>0.26</c:v>
                </c:pt>
                <c:pt idx="218">
                  <c:v>#N/A</c:v>
                </c:pt>
                <c:pt idx="219">
                  <c:v>#N/A</c:v>
                </c:pt>
                <c:pt idx="220">
                  <c:v>0.26</c:v>
                </c:pt>
                <c:pt idx="221">
                  <c:v>0.26</c:v>
                </c:pt>
                <c:pt idx="222">
                  <c:v>0.26</c:v>
                </c:pt>
                <c:pt idx="223">
                  <c:v>0.245</c:v>
                </c:pt>
                <c:pt idx="224">
                  <c:v>0.24</c:v>
                </c:pt>
                <c:pt idx="225">
                  <c:v>#N/A</c:v>
                </c:pt>
                <c:pt idx="226">
                  <c:v>#N/A</c:v>
                </c:pt>
                <c:pt idx="227">
                  <c:v>0.29333333333333</c:v>
                </c:pt>
                <c:pt idx="228">
                  <c:v>0.34499999999999997</c:v>
                </c:pt>
                <c:pt idx="229">
                  <c:v>0.34499999999999997</c:v>
                </c:pt>
                <c:pt idx="230">
                  <c:v>0.34499999999999997</c:v>
                </c:pt>
                <c:pt idx="231">
                  <c:v>0.36</c:v>
                </c:pt>
                <c:pt idx="232">
                  <c:v>#N/A</c:v>
                </c:pt>
                <c:pt idx="233">
                  <c:v>#N/A</c:v>
                </c:pt>
                <c:pt idx="234">
                  <c:v>0.34499999999999997</c:v>
                </c:pt>
                <c:pt idx="235">
                  <c:v>0.34</c:v>
                </c:pt>
                <c:pt idx="236">
                  <c:v>#N/A</c:v>
                </c:pt>
                <c:pt idx="237">
                  <c:v>0.34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0.34499999999999997</c:v>
                </c:pt>
                <c:pt idx="243">
                  <c:v>0.36333333333333001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0.35</c:v>
                </c:pt>
                <c:pt idx="257">
                  <c:v>0.37</c:v>
                </c:pt>
                <c:pt idx="258">
                  <c:v>0.37</c:v>
                </c:pt>
                <c:pt idx="259">
                  <c:v>0.3</c:v>
                </c:pt>
                <c:pt idx="260">
                  <c:v>#N/A</c:v>
                </c:pt>
                <c:pt idx="261">
                  <c:v>#N/A</c:v>
                </c:pt>
                <c:pt idx="262">
                  <c:v>0.34</c:v>
                </c:pt>
                <c:pt idx="263">
                  <c:v>0.31</c:v>
                </c:pt>
                <c:pt idx="264">
                  <c:v>0.32500000000000001</c:v>
                </c:pt>
                <c:pt idx="265">
                  <c:v>0.31</c:v>
                </c:pt>
                <c:pt idx="266">
                  <c:v>0.30499999999999999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0.33</c:v>
                </c:pt>
                <c:pt idx="270">
                  <c:v>0.33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0.31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0.33</c:v>
                </c:pt>
                <c:pt idx="319">
                  <c:v>0.35</c:v>
                </c:pt>
                <c:pt idx="320">
                  <c:v>0.375</c:v>
                </c:pt>
                <c:pt idx="321">
                  <c:v>0.4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0.4</c:v>
                </c:pt>
                <c:pt idx="333">
                  <c:v>#N/A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0.35499999999999998</c:v>
                </c:pt>
                <c:pt idx="341">
                  <c:v>0.4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0.44333333333333003</c:v>
                </c:pt>
                <c:pt idx="347">
                  <c:v>0.45500000000000002</c:v>
                </c:pt>
                <c:pt idx="348">
                  <c:v>0.45500000000000002</c:v>
                </c:pt>
                <c:pt idx="349">
                  <c:v>0.46</c:v>
                </c:pt>
                <c:pt idx="350">
                  <c:v>0.43</c:v>
                </c:pt>
                <c:pt idx="351">
                  <c:v>#N/A</c:v>
                </c:pt>
                <c:pt idx="352">
                  <c:v>#N/A</c:v>
                </c:pt>
                <c:pt idx="353">
                  <c:v>0.40500000000000003</c:v>
                </c:pt>
                <c:pt idx="354">
                  <c:v>0.39</c:v>
                </c:pt>
                <c:pt idx="355">
                  <c:v>0.39</c:v>
                </c:pt>
                <c:pt idx="356">
                  <c:v>0.38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0.39</c:v>
                </c:pt>
                <c:pt idx="362">
                  <c:v>0.36499999999999999</c:v>
                </c:pt>
                <c:pt idx="363">
                  <c:v>0.35499999999999998</c:v>
                </c:pt>
                <c:pt idx="364">
                  <c:v>0.34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0.35</c:v>
                </c:pt>
                <c:pt idx="369">
                  <c:v>0.35</c:v>
                </c:pt>
                <c:pt idx="370">
                  <c:v>0.41</c:v>
                </c:pt>
                <c:pt idx="371">
                  <c:v>0.35499999999999998</c:v>
                </c:pt>
                <c:pt idx="372">
                  <c:v>#N/A</c:v>
                </c:pt>
                <c:pt idx="373">
                  <c:v>#N/A</c:v>
                </c:pt>
                <c:pt idx="374">
                  <c:v>0.36499999999999999</c:v>
                </c:pt>
                <c:pt idx="375">
                  <c:v>0.36499999999999999</c:v>
                </c:pt>
                <c:pt idx="376">
                  <c:v>0.36499999999999999</c:v>
                </c:pt>
                <c:pt idx="377">
                  <c:v>0.35499999999999998</c:v>
                </c:pt>
                <c:pt idx="378">
                  <c:v>0.35499999999999998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0.35666666666666003</c:v>
                </c:pt>
                <c:pt idx="383">
                  <c:v>0.36</c:v>
                </c:pt>
                <c:pt idx="384">
                  <c:v>0.34499999999999997</c:v>
                </c:pt>
                <c:pt idx="385">
                  <c:v>0.33</c:v>
                </c:pt>
                <c:pt idx="386">
                  <c:v>#N/A</c:v>
                </c:pt>
                <c:pt idx="387">
                  <c:v>#N/A</c:v>
                </c:pt>
                <c:pt idx="388">
                  <c:v>0.34</c:v>
                </c:pt>
                <c:pt idx="389">
                  <c:v>0.3</c:v>
                </c:pt>
                <c:pt idx="390">
                  <c:v>0.28999999999999998</c:v>
                </c:pt>
                <c:pt idx="391">
                  <c:v>0.29499999999999998</c:v>
                </c:pt>
                <c:pt idx="392">
                  <c:v>0.29499999999999998</c:v>
                </c:pt>
                <c:pt idx="393">
                  <c:v>#N/A</c:v>
                </c:pt>
                <c:pt idx="394">
                  <c:v>#N/A</c:v>
                </c:pt>
                <c:pt idx="395">
                  <c:v>0.29499999999999998</c:v>
                </c:pt>
                <c:pt idx="396">
                  <c:v>0.3</c:v>
                </c:pt>
                <c:pt idx="397">
                  <c:v>0.28999999999999998</c:v>
                </c:pt>
                <c:pt idx="398">
                  <c:v>0.29333333333333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0.3</c:v>
                </c:pt>
                <c:pt idx="404">
                  <c:v>0.28000000000000003</c:v>
                </c:pt>
                <c:pt idx="405">
                  <c:v>0.29333333333333</c:v>
                </c:pt>
                <c:pt idx="406">
                  <c:v>0.28499999999999998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0.28999999999999998</c:v>
                </c:pt>
                <c:pt idx="411">
                  <c:v>0.28999999999999998</c:v>
                </c:pt>
                <c:pt idx="412">
                  <c:v>0.17</c:v>
                </c:pt>
                <c:pt idx="413">
                  <c:v>0.17499999999999999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0.17499999999999999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0.14499999999999999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9.5000000000000001E-2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7.0000000000000007E-2</c:v>
                </c:pt>
                <c:pt idx="438">
                  <c:v>0.02</c:v>
                </c:pt>
                <c:pt idx="439">
                  <c:v>5.2499999999999998E-2</c:v>
                </c:pt>
                <c:pt idx="440">
                  <c:v>0</c:v>
                </c:pt>
                <c:pt idx="441">
                  <c:v>-0.01</c:v>
                </c:pt>
                <c:pt idx="442">
                  <c:v>#N/A</c:v>
                </c:pt>
                <c:pt idx="443">
                  <c:v>#N/A</c:v>
                </c:pt>
                <c:pt idx="444">
                  <c:v>-3.5E-4</c:v>
                </c:pt>
                <c:pt idx="445">
                  <c:v>7.0000000000000007E-2</c:v>
                </c:pt>
                <c:pt idx="446">
                  <c:v>7.0000000000000007E-2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6.5000000000000002E-2</c:v>
                </c:pt>
                <c:pt idx="453">
                  <c:v>0.02</c:v>
                </c:pt>
                <c:pt idx="454">
                  <c:v>0.02</c:v>
                </c:pt>
                <c:pt idx="455">
                  <c:v>3.5000000000000003E-2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4.4999999999999998E-2</c:v>
                </c:pt>
                <c:pt idx="460">
                  <c:v>0.06</c:v>
                </c:pt>
                <c:pt idx="461">
                  <c:v>0.06</c:v>
                </c:pt>
                <c:pt idx="462">
                  <c:v>8.6666666666659994E-2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9.6666666666660003E-2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0.14499999999999999</c:v>
                </c:pt>
                <c:pt idx="474">
                  <c:v>0.16</c:v>
                </c:pt>
                <c:pt idx="475">
                  <c:v>0.16</c:v>
                </c:pt>
                <c:pt idx="476">
                  <c:v>0.17666666666666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0.28000000000000003</c:v>
                </c:pt>
                <c:pt idx="481">
                  <c:v>0.28666666666666002</c:v>
                </c:pt>
                <c:pt idx="482">
                  <c:v>0.28749999999999998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</c:v>
                </c:pt>
                <c:pt idx="491">
                  <c:v>#N/A</c:v>
                </c:pt>
                <c:pt idx="492">
                  <c:v>#N/A</c:v>
                </c:pt>
                <c:pt idx="493">
                  <c:v>0.28499999999999998</c:v>
                </c:pt>
                <c:pt idx="494">
                  <c:v>0.29666666666665997</c:v>
                </c:pt>
                <c:pt idx="495">
                  <c:v>0.3</c:v>
                </c:pt>
                <c:pt idx="496">
                  <c:v>0.28999999999999998</c:v>
                </c:pt>
                <c:pt idx="497">
                  <c:v>0.3</c:v>
                </c:pt>
                <c:pt idx="498">
                  <c:v>#N/A</c:v>
                </c:pt>
                <c:pt idx="499">
                  <c:v>#N/A</c:v>
                </c:pt>
                <c:pt idx="500">
                  <c:v>0.375</c:v>
                </c:pt>
                <c:pt idx="501">
                  <c:v>0.35333333333333</c:v>
                </c:pt>
                <c:pt idx="502">
                  <c:v>0.35333333333333</c:v>
                </c:pt>
                <c:pt idx="503">
                  <c:v>0.34999999999998999</c:v>
                </c:pt>
                <c:pt idx="504">
                  <c:v>0.35</c:v>
                </c:pt>
                <c:pt idx="505">
                  <c:v>#N/A</c:v>
                </c:pt>
                <c:pt idx="506">
                  <c:v>#N/A</c:v>
                </c:pt>
                <c:pt idx="507">
                  <c:v>0.43</c:v>
                </c:pt>
                <c:pt idx="508">
                  <c:v>0.44</c:v>
                </c:pt>
                <c:pt idx="509">
                  <c:v>0.4425</c:v>
                </c:pt>
                <c:pt idx="510">
                  <c:v>0.4</c:v>
                </c:pt>
                <c:pt idx="511">
                  <c:v>0.48249999999999998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0.42499999999999999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0.4</c:v>
                </c:pt>
                <c:pt idx="523">
                  <c:v>0.41749999999999998</c:v>
                </c:pt>
                <c:pt idx="524">
                  <c:v>0.40333333333332999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0.3</c:v>
                </c:pt>
                <c:pt idx="531">
                  <c:v>0.32500000000000001</c:v>
                </c:pt>
                <c:pt idx="532">
                  <c:v>0.27500000000000002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0.27666666666666001</c:v>
                </c:pt>
                <c:pt idx="536">
                  <c:v>0.24</c:v>
                </c:pt>
                <c:pt idx="537">
                  <c:v>0.23333333333333001</c:v>
                </c:pt>
                <c:pt idx="538">
                  <c:v>0.23749999999999999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0.22500000000000001</c:v>
                </c:pt>
                <c:pt idx="543">
                  <c:v>0.215</c:v>
                </c:pt>
                <c:pt idx="544">
                  <c:v>0.19</c:v>
                </c:pt>
                <c:pt idx="545">
                  <c:v>0.19166666666665999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</c:v>
                </c:pt>
                <c:pt idx="551">
                  <c:v>0.18</c:v>
                </c:pt>
                <c:pt idx="552">
                  <c:v>0.2</c:v>
                </c:pt>
                <c:pt idx="553">
                  <c:v>0.2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0.18666666666666001</c:v>
                </c:pt>
                <c:pt idx="558">
                  <c:v>0.2</c:v>
                </c:pt>
                <c:pt idx="559">
                  <c:v>0.18666666666666001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0.24333333333332999</c:v>
                </c:pt>
                <c:pt idx="564">
                  <c:v>0.25</c:v>
                </c:pt>
                <c:pt idx="565">
                  <c:v>0.25333333333333002</c:v>
                </c:pt>
                <c:pt idx="566">
                  <c:v>0.26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0.25333333333333002</c:v>
                </c:pt>
                <c:pt idx="571">
                  <c:v>0.21</c:v>
                </c:pt>
                <c:pt idx="572">
                  <c:v>0.22333333333333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0.20333333333333001</c:v>
                </c:pt>
                <c:pt idx="578">
                  <c:v>0.21</c:v>
                </c:pt>
                <c:pt idx="579">
                  <c:v>0.20499999999999999</c:v>
                </c:pt>
                <c:pt idx="580">
                  <c:v>0.22500000000000001</c:v>
                </c:pt>
                <c:pt idx="581">
                  <c:v>0.19666666666665999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0.21333333333332999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0.21333333333332999</c:v>
                </c:pt>
                <c:pt idx="589">
                  <c:v>#N/A</c:v>
                </c:pt>
                <c:pt idx="590">
                  <c:v>#N/A</c:v>
                </c:pt>
                <c:pt idx="591">
                  <c:v>0.21333333333332999</c:v>
                </c:pt>
                <c:pt idx="592">
                  <c:v>0.21</c:v>
                </c:pt>
                <c:pt idx="593">
                  <c:v>0.24</c:v>
                </c:pt>
                <c:pt idx="594">
                  <c:v>0.24666666666666001</c:v>
                </c:pt>
                <c:pt idx="595">
                  <c:v>0.245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0.24333333333332999</c:v>
                </c:pt>
                <c:pt idx="599">
                  <c:v>0.24333333333332999</c:v>
                </c:pt>
                <c:pt idx="600">
                  <c:v>0.24</c:v>
                </c:pt>
                <c:pt idx="601">
                  <c:v>0.23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0.23</c:v>
                </c:pt>
                <c:pt idx="607">
                  <c:v>0.23</c:v>
                </c:pt>
                <c:pt idx="608">
                  <c:v>0.23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0.23</c:v>
                </c:pt>
                <c:pt idx="613">
                  <c:v>0.22</c:v>
                </c:pt>
                <c:pt idx="614">
                  <c:v>0.22500000000000001</c:v>
                </c:pt>
                <c:pt idx="615">
                  <c:v>0.23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0.22500000000000001</c:v>
                </c:pt>
                <c:pt idx="620">
                  <c:v>0.23</c:v>
                </c:pt>
                <c:pt idx="621">
                  <c:v>0.24</c:v>
                </c:pt>
                <c:pt idx="622">
                  <c:v>0.25</c:v>
                </c:pt>
                <c:pt idx="623">
                  <c:v>0.25</c:v>
                </c:pt>
                <c:pt idx="624">
                  <c:v>#N/A</c:v>
                </c:pt>
                <c:pt idx="625">
                  <c:v>#N/A</c:v>
                </c:pt>
                <c:pt idx="626">
                  <c:v>0.26500000000000001</c:v>
                </c:pt>
                <c:pt idx="627">
                  <c:v>0.21333333333332999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0.15333333333332999</c:v>
                </c:pt>
                <c:pt idx="634">
                  <c:v>0.16</c:v>
                </c:pt>
                <c:pt idx="635">
                  <c:v>0.14333333333333001</c:v>
                </c:pt>
                <c:pt idx="636">
                  <c:v>0.14333333333333001</c:v>
                </c:pt>
                <c:pt idx="637">
                  <c:v>0.15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0.15</c:v>
                </c:pt>
                <c:pt idx="643">
                  <c:v>0.16</c:v>
                </c:pt>
                <c:pt idx="644">
                  <c:v>0.13</c:v>
                </c:pt>
                <c:pt idx="645">
                  <c:v>#N/A</c:v>
                </c:pt>
                <c:pt idx="646">
                  <c:v>#N/A</c:v>
                </c:pt>
                <c:pt idx="647">
                  <c:v>0.15</c:v>
                </c:pt>
                <c:pt idx="648">
                  <c:v>0.13</c:v>
                </c:pt>
                <c:pt idx="649">
                  <c:v>0.21504999999999999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0.23499999999999999</c:v>
                </c:pt>
                <c:pt idx="656">
                  <c:v>0.23499999999999999</c:v>
                </c:pt>
                <c:pt idx="657">
                  <c:v>0.23333333333333001</c:v>
                </c:pt>
                <c:pt idx="658">
                  <c:v>0.22333333333333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</c:v>
                </c:pt>
                <c:pt idx="662">
                  <c:v>0.21</c:v>
                </c:pt>
                <c:pt idx="663">
                  <c:v>0.21</c:v>
                </c:pt>
                <c:pt idx="664">
                  <c:v>0.21</c:v>
                </c:pt>
                <c:pt idx="665">
                  <c:v>0.21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0.25166666666665999</c:v>
                </c:pt>
                <c:pt idx="670">
                  <c:v>0.25</c:v>
                </c:pt>
                <c:pt idx="671">
                  <c:v>0.25333333333333002</c:v>
                </c:pt>
                <c:pt idx="672">
                  <c:v>0.25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0.25666666666665999</c:v>
                </c:pt>
                <c:pt idx="683">
                  <c:v>0.25</c:v>
                </c:pt>
                <c:pt idx="684">
                  <c:v>0.27666666666666001</c:v>
                </c:pt>
                <c:pt idx="685">
                  <c:v>0.34499999999999997</c:v>
                </c:pt>
                <c:pt idx="686">
                  <c:v>0.35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</c:v>
                </c:pt>
                <c:pt idx="691">
                  <c:v>0.39</c:v>
                </c:pt>
                <c:pt idx="692">
                  <c:v>0.45</c:v>
                </c:pt>
                <c:pt idx="693">
                  <c:v>0.46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0.51666666666665995</c:v>
                </c:pt>
                <c:pt idx="705">
                  <c:v>0.52333333333332999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0.51</c:v>
                </c:pt>
                <c:pt idx="712">
                  <c:v>0.495</c:v>
                </c:pt>
                <c:pt idx="713">
                  <c:v>0.495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0.43</c:v>
                </c:pt>
                <c:pt idx="720">
                  <c:v>0.42499999999999999</c:v>
                </c:pt>
                <c:pt idx="721">
                  <c:v>0.42499999999999999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0.42499999999999999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0.38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0.36</c:v>
                </c:pt>
                <c:pt idx="739">
                  <c:v>0.35666666666666003</c:v>
                </c:pt>
                <c:pt idx="740">
                  <c:v>0.36</c:v>
                </c:pt>
                <c:pt idx="741">
                  <c:v>0.36</c:v>
                </c:pt>
                <c:pt idx="742">
                  <c:v>0.36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0.36666666666665998</c:v>
                </c:pt>
                <c:pt idx="747">
                  <c:v>0.38500000000000001</c:v>
                </c:pt>
                <c:pt idx="748">
                  <c:v>0.37</c:v>
                </c:pt>
                <c:pt idx="749">
                  <c:v>0.37333333333333002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0.42499999999999999</c:v>
                </c:pt>
                <c:pt idx="755">
                  <c:v>0.44500000000000001</c:v>
                </c:pt>
                <c:pt idx="756">
                  <c:v>0.45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0.44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0.45</c:v>
                </c:pt>
                <c:pt idx="776">
                  <c:v>0.5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0.625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0.6</c:v>
                </c:pt>
                <c:pt idx="790">
                  <c:v>0.62</c:v>
                </c:pt>
                <c:pt idx="791">
                  <c:v>0.6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0.59499999999999997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0.59666666666666002</c:v>
                </c:pt>
                <c:pt idx="809">
                  <c:v>0.59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</c:v>
                </c:pt>
                <c:pt idx="817">
                  <c:v>0.57999999999999996</c:v>
                </c:pt>
                <c:pt idx="818">
                  <c:v>0.58333333333333004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0.58333333333333004</c:v>
                </c:pt>
                <c:pt idx="830">
                  <c:v>0.59</c:v>
                </c:pt>
                <c:pt idx="831">
                  <c:v>0.58833333333333004</c:v>
                </c:pt>
                <c:pt idx="832">
                  <c:v>0.59</c:v>
                </c:pt>
                <c:pt idx="833">
                  <c:v>0.59</c:v>
                </c:pt>
                <c:pt idx="834">
                  <c:v>#N/A</c:v>
                </c:pt>
                <c:pt idx="835">
                  <c:v>#N/A</c:v>
                </c:pt>
                <c:pt idx="836">
                  <c:v>0.68500000000000005</c:v>
                </c:pt>
                <c:pt idx="837">
                  <c:v>0.73333333333332995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0.83666666666666001</c:v>
                </c:pt>
                <c:pt idx="846">
                  <c:v>0.86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0.88</c:v>
                </c:pt>
                <c:pt idx="852">
                  <c:v>0.89</c:v>
                </c:pt>
                <c:pt idx="853">
                  <c:v>0.89</c:v>
                </c:pt>
                <c:pt idx="854">
                  <c:v>0.89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0.89500000000000002</c:v>
                </c:pt>
                <c:pt idx="859">
                  <c:v>0.89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0.90500000000000003</c:v>
                </c:pt>
                <c:pt idx="866">
                  <c:v>0.88500000000000001</c:v>
                </c:pt>
                <c:pt idx="867">
                  <c:v>0.88500000000000001</c:v>
                </c:pt>
                <c:pt idx="868">
                  <c:v>0.89</c:v>
                </c:pt>
                <c:pt idx="869">
                  <c:v>#N/A</c:v>
                </c:pt>
                <c:pt idx="870">
                  <c:v>#N/A</c:v>
                </c:pt>
                <c:pt idx="871">
                  <c:v>0.88500000000000001</c:v>
                </c:pt>
                <c:pt idx="872">
                  <c:v>0.94</c:v>
                </c:pt>
                <c:pt idx="873">
                  <c:v>0.91</c:v>
                </c:pt>
                <c:pt idx="874">
                  <c:v>0.91</c:v>
                </c:pt>
                <c:pt idx="875">
                  <c:v>0.94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0.92</c:v>
                </c:pt>
                <c:pt idx="883">
                  <c:v>#N/A</c:v>
                </c:pt>
                <c:pt idx="884">
                  <c:v>#N/A</c:v>
                </c:pt>
                <c:pt idx="885">
                  <c:v>0.9</c:v>
                </c:pt>
                <c:pt idx="886">
                  <c:v>0.89</c:v>
                </c:pt>
                <c:pt idx="887">
                  <c:v>0.9</c:v>
                </c:pt>
                <c:pt idx="888">
                  <c:v>0.91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0.92500000000000004</c:v>
                </c:pt>
                <c:pt idx="895">
                  <c:v>1</c:v>
                </c:pt>
                <c:pt idx="896">
                  <c:v>0.9</c:v>
                </c:pt>
                <c:pt idx="897">
                  <c:v>#N/A</c:v>
                </c:pt>
                <c:pt idx="898">
                  <c:v>#N/A</c:v>
                </c:pt>
                <c:pt idx="899">
                  <c:v>1.0900000000000001</c:v>
                </c:pt>
                <c:pt idx="900">
                  <c:v>1.0933333333333299</c:v>
                </c:pt>
                <c:pt idx="901">
                  <c:v>1.175</c:v>
                </c:pt>
                <c:pt idx="902">
                  <c:v>1.2350000000000001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1.2233333333333301</c:v>
                </c:pt>
                <c:pt idx="907">
                  <c:v>1.24</c:v>
                </c:pt>
                <c:pt idx="908">
                  <c:v>1.2</c:v>
                </c:pt>
                <c:pt idx="909">
                  <c:v>1.21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1.21</c:v>
                </c:pt>
                <c:pt idx="914">
                  <c:v>1.22</c:v>
                </c:pt>
                <c:pt idx="915">
                  <c:v>1.22</c:v>
                </c:pt>
                <c:pt idx="916">
                  <c:v>1.24</c:v>
                </c:pt>
                <c:pt idx="917">
                  <c:v>1.24</c:v>
                </c:pt>
                <c:pt idx="918">
                  <c:v>#N/A</c:v>
                </c:pt>
                <c:pt idx="919">
                  <c:v>#N/A</c:v>
                </c:pt>
                <c:pt idx="920">
                  <c:v>1.2233333333333301</c:v>
                </c:pt>
                <c:pt idx="921">
                  <c:v>1.22</c:v>
                </c:pt>
                <c:pt idx="922">
                  <c:v>#N/A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1.25</c:v>
                </c:pt>
                <c:pt idx="930">
                  <c:v>1.25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1.2575000000000001</c:v>
                </c:pt>
                <c:pt idx="936">
                  <c:v>1.29</c:v>
                </c:pt>
                <c:pt idx="937">
                  <c:v>1.27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1.24</c:v>
                </c:pt>
                <c:pt idx="943">
                  <c:v>1.23</c:v>
                </c:pt>
                <c:pt idx="944">
                  <c:v>1.23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1.25</c:v>
                </c:pt>
                <c:pt idx="956">
                  <c:v>1.25</c:v>
                </c:pt>
                <c:pt idx="957">
                  <c:v>1.24</c:v>
                </c:pt>
                <c:pt idx="958">
                  <c:v>1.2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1.22</c:v>
                </c:pt>
                <c:pt idx="964">
                  <c:v>1.21</c:v>
                </c:pt>
                <c:pt idx="965">
                  <c:v>1.22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1.2150000000000001</c:v>
                </c:pt>
                <c:pt idx="971">
                  <c:v>1.23</c:v>
                </c:pt>
                <c:pt idx="972">
                  <c:v>1.21</c:v>
                </c:pt>
                <c:pt idx="973">
                  <c:v>1.2150000000000001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1.175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1.17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1.1399999999999999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1.125</c:v>
                </c:pt>
                <c:pt idx="1006">
                  <c:v>1.1499999999999999</c:v>
                </c:pt>
                <c:pt idx="1007">
                  <c:v>1.14333333333333</c:v>
                </c:pt>
                <c:pt idx="1008">
                  <c:v>1.165</c:v>
                </c:pt>
                <c:pt idx="1009">
                  <c:v>#N/A</c:v>
                </c:pt>
                <c:pt idx="1010">
                  <c:v>#N/A</c:v>
                </c:pt>
                <c:pt idx="1011">
                  <c:v>1.17</c:v>
                </c:pt>
                <c:pt idx="1012">
                  <c:v>1.17</c:v>
                </c:pt>
                <c:pt idx="1013">
                  <c:v>1.17</c:v>
                </c:pt>
                <c:pt idx="1014">
                  <c:v>1.1399999999999999</c:v>
                </c:pt>
                <c:pt idx="1015">
                  <c:v>1.1499999999999999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1.1200000000000001</c:v>
                </c:pt>
                <c:pt idx="1019">
                  <c:v>1.0900000000000001</c:v>
                </c:pt>
                <c:pt idx="1020">
                  <c:v>1.0900000000000001</c:v>
                </c:pt>
                <c:pt idx="1021">
                  <c:v>1.11333333333333</c:v>
                </c:pt>
                <c:pt idx="1022">
                  <c:v>1.11333333333333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</c:v>
                </c:pt>
                <c:pt idx="1026">
                  <c:v>1.0649999999999999</c:v>
                </c:pt>
                <c:pt idx="1027">
                  <c:v>1.0649999999999999</c:v>
                </c:pt>
                <c:pt idx="1028">
                  <c:v>1.07</c:v>
                </c:pt>
                <c:pt idx="1029">
                  <c:v>1.03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1.05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</c:v>
                </c:pt>
                <c:pt idx="1041">
                  <c:v>1.0549999999999999</c:v>
                </c:pt>
                <c:pt idx="1042">
                  <c:v>1.08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1.0649999999999999</c:v>
                </c:pt>
                <c:pt idx="1048">
                  <c:v>1.0549999999999999</c:v>
                </c:pt>
                <c:pt idx="1049">
                  <c:v>1.05</c:v>
                </c:pt>
                <c:pt idx="1050">
                  <c:v>1.05</c:v>
                </c:pt>
                <c:pt idx="1051">
                  <c:v>#N/A</c:v>
                </c:pt>
                <c:pt idx="1052">
                  <c:v>#N/A</c:v>
                </c:pt>
                <c:pt idx="1053">
                  <c:v>1.0549999999999999</c:v>
                </c:pt>
                <c:pt idx="1054">
                  <c:v>1.02</c:v>
                </c:pt>
                <c:pt idx="1055">
                  <c:v>1</c:v>
                </c:pt>
                <c:pt idx="1056">
                  <c:v>1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0.99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0.95499999999999996</c:v>
                </c:pt>
                <c:pt idx="1068">
                  <c:v>1.0249999999999999</c:v>
                </c:pt>
                <c:pt idx="1069">
                  <c:v>0.98</c:v>
                </c:pt>
                <c:pt idx="1070">
                  <c:v>1.0166666666666599</c:v>
                </c:pt>
                <c:pt idx="1071">
                  <c:v>1</c:v>
                </c:pt>
                <c:pt idx="1072">
                  <c:v>#N/A</c:v>
                </c:pt>
                <c:pt idx="1073">
                  <c:v>#N/A</c:v>
                </c:pt>
                <c:pt idx="1074">
                  <c:v>1.0166666666666599</c:v>
                </c:pt>
                <c:pt idx="1075">
                  <c:v>1</c:v>
                </c:pt>
                <c:pt idx="1076">
                  <c:v>1.0375000000000001</c:v>
                </c:pt>
                <c:pt idx="1077">
                  <c:v>1.1000000000000001</c:v>
                </c:pt>
                <c:pt idx="1078">
                  <c:v>1.1992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1.1466666666666601</c:v>
                </c:pt>
                <c:pt idx="1082">
                  <c:v>1.2</c:v>
                </c:pt>
                <c:pt idx="1083">
                  <c:v>1.18</c:v>
                </c:pt>
                <c:pt idx="1084">
                  <c:v>1.1599999999999999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1.07</c:v>
                </c:pt>
                <c:pt idx="1096">
                  <c:v>1</c:v>
                </c:pt>
                <c:pt idx="1097">
                  <c:v>1.1100000000000001</c:v>
                </c:pt>
                <c:pt idx="1098">
                  <c:v>1.1200000000000001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1.11333333333333</c:v>
                </c:pt>
                <c:pt idx="1103">
                  <c:v>1.105</c:v>
                </c:pt>
                <c:pt idx="1104">
                  <c:v>1.1100000000000001</c:v>
                </c:pt>
                <c:pt idx="1105">
                  <c:v>1.1100000000000001</c:v>
                </c:pt>
                <c:pt idx="1106">
                  <c:v>1.1200000000000001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</c:v>
                </c:pt>
                <c:pt idx="1110">
                  <c:v>1.105</c:v>
                </c:pt>
                <c:pt idx="1111">
                  <c:v>1.0349999999999999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</c:v>
                </c:pt>
                <c:pt idx="1118">
                  <c:v>1.07666666666666</c:v>
                </c:pt>
                <c:pt idx="1119">
                  <c:v>1.07666666666666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</c:v>
                </c:pt>
                <c:pt idx="1124">
                  <c:v>1.075</c:v>
                </c:pt>
                <c:pt idx="1125">
                  <c:v>1.07666666666666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1.0649999999999999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1.0733333333333299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1.1033333333333299</c:v>
                </c:pt>
                <c:pt idx="1166">
                  <c:v>1.1033333333333299</c:v>
                </c:pt>
                <c:pt idx="1167">
                  <c:v>1.1200000000000001</c:v>
                </c:pt>
                <c:pt idx="1168">
                  <c:v>1.1033333333333299</c:v>
                </c:pt>
                <c:pt idx="1169">
                  <c:v>1.095</c:v>
                </c:pt>
                <c:pt idx="1170">
                  <c:v>#N/A</c:v>
                </c:pt>
                <c:pt idx="1171">
                  <c:v>#N/A</c:v>
                </c:pt>
                <c:pt idx="1172">
                  <c:v>1.175</c:v>
                </c:pt>
                <c:pt idx="1173">
                  <c:v>1.2</c:v>
                </c:pt>
                <c:pt idx="1174">
                  <c:v>1.1766666666666601</c:v>
                </c:pt>
                <c:pt idx="1175">
                  <c:v>#N/A</c:v>
                </c:pt>
                <c:pt idx="1176">
                  <c:v>1.1766666666666601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1.2466666666666599</c:v>
                </c:pt>
                <c:pt idx="1187">
                  <c:v>1.2533333333333301</c:v>
                </c:pt>
                <c:pt idx="1188">
                  <c:v>1.2533333333333301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1.1729499999999999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1.2833333333333301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1.2833333333333301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1.2833333333333301</c:v>
                </c:pt>
                <c:pt idx="1215">
                  <c:v>1.2833333333333301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1.2833333333333301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1.2833333333333301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1.2666666666666599</c:v>
                </c:pt>
                <c:pt idx="1232">
                  <c:v>1.2633333333333301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0.76500000000000001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0.76500000000000001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</c:v>
                </c:pt>
                <c:pt idx="1264">
                  <c:v>1.2849999999999999</c:v>
                </c:pt>
                <c:pt idx="1265">
                  <c:v>1.29666666666666</c:v>
                </c:pt>
                <c:pt idx="1266">
                  <c:v>1.28</c:v>
                </c:pt>
                <c:pt idx="1267">
                  <c:v>1.2666666666666599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1.2166666666666599</c:v>
                </c:pt>
                <c:pt idx="1272">
                  <c:v>1.22</c:v>
                </c:pt>
                <c:pt idx="1273">
                  <c:v>1.2066666666666599</c:v>
                </c:pt>
                <c:pt idx="1274">
                  <c:v>1.20333333333333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1.1766666666666601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1.0833333333333299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1.0833333333333299</c:v>
                </c:pt>
                <c:pt idx="1306">
                  <c:v>1.075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1.0549999999999999</c:v>
                </c:pt>
                <c:pt idx="1310">
                  <c:v>#N/A</c:v>
                </c:pt>
                <c:pt idx="1311">
                  <c:v>#N/A</c:v>
                </c:pt>
                <c:pt idx="1312">
                  <c:v>1.0549999999999999</c:v>
                </c:pt>
                <c:pt idx="1313">
                  <c:v>1.0533333333333299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1.0549999999999999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0.99</c:v>
                </c:pt>
                <c:pt idx="1327">
                  <c:v>0.98666666666666003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</c:v>
                </c:pt>
                <c:pt idx="1344">
                  <c:v>0.97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0.96666666666666001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0.97666666666666002</c:v>
                </c:pt>
                <c:pt idx="1355">
                  <c:v>#N/A</c:v>
                </c:pt>
                <c:pt idx="1356">
                  <c:v>0.97</c:v>
                </c:pt>
                <c:pt idx="1357">
                  <c:v>0.97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0.97153333333333003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0.96333333333333004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0.95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0.98</c:v>
                </c:pt>
                <c:pt idx="1397">
                  <c:v>1.01</c:v>
                </c:pt>
                <c:pt idx="1398">
                  <c:v>1.0033333333333301</c:v>
                </c:pt>
                <c:pt idx="1399">
                  <c:v>1.0033333333333301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1.0066666666666599</c:v>
                </c:pt>
                <c:pt idx="1406">
                  <c:v>1.0066666666666599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1.0133333333333301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1.0166666666666599</c:v>
                </c:pt>
                <c:pt idx="1418">
                  <c:v>1.0149999999999999</c:v>
                </c:pt>
                <c:pt idx="1419">
                  <c:v>0.995</c:v>
                </c:pt>
                <c:pt idx="1420">
                  <c:v>0.99333333333332996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0.87333333333332996</c:v>
                </c:pt>
                <c:pt idx="1428">
                  <c:v>0.87333333333332996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0.80666666666665998</c:v>
                </c:pt>
                <c:pt idx="1447">
                  <c:v>0.8</c:v>
                </c:pt>
                <c:pt idx="1448">
                  <c:v>0.78</c:v>
                </c:pt>
                <c:pt idx="1449">
                  <c:v>0.80500000000000005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0.77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0.83333333333333004</c:v>
                </c:pt>
                <c:pt idx="1474">
                  <c:v>0.82666666666666</c:v>
                </c:pt>
                <c:pt idx="1475">
                  <c:v>0.82666666666666</c:v>
                </c:pt>
                <c:pt idx="1476">
                  <c:v>0.82666666666666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0.82333333333333003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0.77333333333332999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1.1033333333333299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0.77166666666665995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0.76166666666666005</c:v>
                </c:pt>
                <c:pt idx="1509">
                  <c:v>0.76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0.75333333333332997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0.75333333333332997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0.58333333333333004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</c:v>
                </c:pt>
                <c:pt idx="1524">
                  <c:v>0.59333333333333005</c:v>
                </c:pt>
                <c:pt idx="1525">
                  <c:v>0.56999999999999995</c:v>
                </c:pt>
                <c:pt idx="1526">
                  <c:v>0.20499999999999999</c:v>
                </c:pt>
                <c:pt idx="1527">
                  <c:v>#N/A</c:v>
                </c:pt>
                <c:pt idx="1528">
                  <c:v>#N/A</c:v>
                </c:pt>
                <c:pt idx="1529">
                  <c:v>0.70499999999999996</c:v>
                </c:pt>
                <c:pt idx="1530">
                  <c:v>0.76</c:v>
                </c:pt>
                <c:pt idx="1531">
                  <c:v>0.61</c:v>
                </c:pt>
                <c:pt idx="1532">
                  <c:v>#N/A</c:v>
                </c:pt>
                <c:pt idx="1533">
                  <c:v>0.70499999999999996</c:v>
                </c:pt>
                <c:pt idx="1534">
                  <c:v>#N/A</c:v>
                </c:pt>
                <c:pt idx="1535">
                  <c:v>#N/A</c:v>
                </c:pt>
                <c:pt idx="1536">
                  <c:v>0.26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-0.01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0.65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0.65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0.1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7.4999999999999997E-2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-0.25</c:v>
                </c:pt>
                <c:pt idx="1593">
                  <c:v>-0.7</c:v>
                </c:pt>
                <c:pt idx="1594">
                  <c:v>-0.8</c:v>
                </c:pt>
                <c:pt idx="1595">
                  <c:v>-0.8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0.34333333333332999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</c:v>
                </c:pt>
                <c:pt idx="1643">
                  <c:v>0.2</c:v>
                </c:pt>
                <c:pt idx="1644">
                  <c:v>0.19333333333333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6.1033333333329998E-2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-4.3333333333329997E-2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0.10666666666666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0.13833333333333001</c:v>
                </c:pt>
                <c:pt idx="1705">
                  <c:v>0.14249999999999999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-5.96E-2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-0.16</c:v>
                </c:pt>
                <c:pt idx="1735">
                  <c:v>-0.16500000000000001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</c:v>
                </c:pt>
                <c:pt idx="1747">
                  <c:v>-0.2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-0.14000000000000001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-0.11333333333333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0.17333333333333001</c:v>
                </c:pt>
                <c:pt idx="1796">
                  <c:v>0.17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0.22333333333333</c:v>
                </c:pt>
                <c:pt idx="1825">
                  <c:v>0.22</c:v>
                </c:pt>
                <c:pt idx="1826">
                  <c:v>0.255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0.75666666666666005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0.76666666666665995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1.0549999999999999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1.2466666666666599</c:v>
                </c:pt>
                <c:pt idx="1894">
                  <c:v>1.3</c:v>
                </c:pt>
                <c:pt idx="1895">
                  <c:v>1.2933333333333299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1.4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1.90333333333333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2.1625000000000001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1.9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1.9850000000000001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1.93333333333333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1.9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</c:v>
                </c:pt>
                <c:pt idx="2008">
                  <c:v>1.8583333333333301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1.81666666666666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1.5349999999999999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1.5349999999999999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1.7833333333333301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1.8049999999999999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2.0550000000000002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2.2566666666666602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2.64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2.6575000000000002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2.5499999999999998</c:v>
                </c:pt>
                <c:pt idx="2153">
                  <c:v>2.5150000000000001</c:v>
                </c:pt>
                <c:pt idx="2154">
                  <c:v>2.5099999999999998</c:v>
                </c:pt>
                <c:pt idx="2155">
                  <c:v>2.6</c:v>
                </c:pt>
                <c:pt idx="2156">
                  <c:v>2.5</c:v>
                </c:pt>
                <c:pt idx="2157">
                  <c:v>#N/A</c:v>
                </c:pt>
                <c:pt idx="2158">
                  <c:v>#N/A</c:v>
                </c:pt>
                <c:pt idx="2159">
                  <c:v>2.5</c:v>
                </c:pt>
                <c:pt idx="2160">
                  <c:v>2.42</c:v>
                </c:pt>
                <c:pt idx="2161">
                  <c:v>2.4500000000000002</c:v>
                </c:pt>
                <c:pt idx="2162">
                  <c:v>#N/A</c:v>
                </c:pt>
                <c:pt idx="2163">
                  <c:v>2.4249999999999998</c:v>
                </c:pt>
                <c:pt idx="2164">
                  <c:v>#N/A</c:v>
                </c:pt>
                <c:pt idx="2165">
                  <c:v>#N/A</c:v>
                </c:pt>
                <c:pt idx="2166">
                  <c:v>2.41</c:v>
                </c:pt>
                <c:pt idx="2167">
                  <c:v>2.42</c:v>
                </c:pt>
                <c:pt idx="2168">
                  <c:v>2.4049999999999998</c:v>
                </c:pt>
                <c:pt idx="2169">
                  <c:v>2.4300000000000002</c:v>
                </c:pt>
                <c:pt idx="2170">
                  <c:v>2.4300000000000002</c:v>
                </c:pt>
                <c:pt idx="2171">
                  <c:v>#N/A</c:v>
                </c:pt>
                <c:pt idx="2172">
                  <c:v>#N/A</c:v>
                </c:pt>
                <c:pt idx="2173">
                  <c:v>2.4300000000000002</c:v>
                </c:pt>
                <c:pt idx="2174">
                  <c:v>2.4300000000000002</c:v>
                </c:pt>
                <c:pt idx="2175">
                  <c:v>2.44</c:v>
                </c:pt>
                <c:pt idx="2176">
                  <c:v>2.3250000000000002</c:v>
                </c:pt>
                <c:pt idx="2177">
                  <c:v>2.3250000000000002</c:v>
                </c:pt>
                <c:pt idx="2178">
                  <c:v>#N/A</c:v>
                </c:pt>
                <c:pt idx="2179">
                  <c:v>#N/A</c:v>
                </c:pt>
                <c:pt idx="2180">
                  <c:v>2.2749999999999999</c:v>
                </c:pt>
                <c:pt idx="2181">
                  <c:v>2.2749999999999999</c:v>
                </c:pt>
                <c:pt idx="2182">
                  <c:v>#N/A</c:v>
                </c:pt>
                <c:pt idx="2183">
                  <c:v>2.2749999999999999</c:v>
                </c:pt>
                <c:pt idx="2184">
                  <c:v>2.27</c:v>
                </c:pt>
                <c:pt idx="2185">
                  <c:v>#N/A</c:v>
                </c:pt>
                <c:pt idx="2186">
                  <c:v>#N/A</c:v>
                </c:pt>
                <c:pt idx="2187">
                  <c:v>2.2749999999999999</c:v>
                </c:pt>
                <c:pt idx="2188">
                  <c:v>2.2799999999999998</c:v>
                </c:pt>
                <c:pt idx="2189">
                  <c:v>2.2799999999999998</c:v>
                </c:pt>
                <c:pt idx="2190">
                  <c:v>2.37</c:v>
                </c:pt>
                <c:pt idx="2191">
                  <c:v>2.39</c:v>
                </c:pt>
                <c:pt idx="2192">
                  <c:v>#N/A</c:v>
                </c:pt>
                <c:pt idx="2193">
                  <c:v>#N/A</c:v>
                </c:pt>
                <c:pt idx="2194">
                  <c:v>2.4033333333333302</c:v>
                </c:pt>
                <c:pt idx="2195">
                  <c:v>2.35</c:v>
                </c:pt>
                <c:pt idx="2196">
                  <c:v>2.46</c:v>
                </c:pt>
                <c:pt idx="2197">
                  <c:v>2.56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2.57</c:v>
                </c:pt>
                <c:pt idx="2202">
                  <c:v>#N/A</c:v>
                </c:pt>
                <c:pt idx="2203">
                  <c:v>2.64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2.6949999999999998</c:v>
                </c:pt>
                <c:pt idx="2209">
                  <c:v>2.6949999999999998</c:v>
                </c:pt>
                <c:pt idx="2210">
                  <c:v>#N/A</c:v>
                </c:pt>
                <c:pt idx="2211">
                  <c:v>#N/A</c:v>
                </c:pt>
                <c:pt idx="2212">
                  <c:v>2.7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2.585</c:v>
                </c:pt>
                <c:pt idx="2217">
                  <c:v>2.605</c:v>
                </c:pt>
                <c:pt idx="2218">
                  <c:v>2.6</c:v>
                </c:pt>
                <c:pt idx="2219">
                  <c:v>2.6</c:v>
                </c:pt>
                <c:pt idx="2220">
                  <c:v>#N/A</c:v>
                </c:pt>
                <c:pt idx="2221">
                  <c:v>#N/A</c:v>
                </c:pt>
                <c:pt idx="2222">
                  <c:v>2.6</c:v>
                </c:pt>
                <c:pt idx="2223">
                  <c:v>2.585</c:v>
                </c:pt>
                <c:pt idx="2224">
                  <c:v>2.5649999999999999</c:v>
                </c:pt>
                <c:pt idx="2225">
                  <c:v>2.5299999999999998</c:v>
                </c:pt>
                <c:pt idx="2226">
                  <c:v>2.5299999999999998</c:v>
                </c:pt>
                <c:pt idx="2227">
                  <c:v>#N/A</c:v>
                </c:pt>
                <c:pt idx="2228">
                  <c:v>#N/A</c:v>
                </c:pt>
                <c:pt idx="2229">
                  <c:v>2.5</c:v>
                </c:pt>
                <c:pt idx="2230">
                  <c:v>2.5</c:v>
                </c:pt>
                <c:pt idx="2231">
                  <c:v>2.5</c:v>
                </c:pt>
                <c:pt idx="2232">
                  <c:v>2.57</c:v>
                </c:pt>
                <c:pt idx="2233">
                  <c:v>2.6</c:v>
                </c:pt>
                <c:pt idx="2234">
                  <c:v>#N/A</c:v>
                </c:pt>
                <c:pt idx="2235">
                  <c:v>#N/A</c:v>
                </c:pt>
                <c:pt idx="2236">
                  <c:v>2.6</c:v>
                </c:pt>
                <c:pt idx="2237">
                  <c:v>2.645</c:v>
                </c:pt>
                <c:pt idx="2238">
                  <c:v>2.68</c:v>
                </c:pt>
                <c:pt idx="2239">
                  <c:v>2.665</c:v>
                </c:pt>
                <c:pt idx="2240">
                  <c:v>2.65</c:v>
                </c:pt>
                <c:pt idx="2241">
                  <c:v>#N/A</c:v>
                </c:pt>
                <c:pt idx="2242">
                  <c:v>#N/A</c:v>
                </c:pt>
                <c:pt idx="2243">
                  <c:v>2.65</c:v>
                </c:pt>
                <c:pt idx="2244">
                  <c:v>2.6349999999999998</c:v>
                </c:pt>
                <c:pt idx="2245">
                  <c:v>2.6549999999999998</c:v>
                </c:pt>
                <c:pt idx="2246">
                  <c:v>2.7949999999999999</c:v>
                </c:pt>
                <c:pt idx="2247">
                  <c:v>2.7949999999999999</c:v>
                </c:pt>
                <c:pt idx="2248">
                  <c:v>#N/A</c:v>
                </c:pt>
                <c:pt idx="2249">
                  <c:v>#N/A</c:v>
                </c:pt>
                <c:pt idx="2250">
                  <c:v>2.8</c:v>
                </c:pt>
                <c:pt idx="2251">
                  <c:v>2.9</c:v>
                </c:pt>
                <c:pt idx="2252">
                  <c:v>2.95</c:v>
                </c:pt>
                <c:pt idx="2253">
                  <c:v>3.125</c:v>
                </c:pt>
                <c:pt idx="2254">
                  <c:v>3.15</c:v>
                </c:pt>
                <c:pt idx="2255">
                  <c:v>#N/A</c:v>
                </c:pt>
                <c:pt idx="2256">
                  <c:v>#N/A</c:v>
                </c:pt>
                <c:pt idx="2257">
                  <c:v>3.5</c:v>
                </c:pt>
                <c:pt idx="2258">
                  <c:v>3.4750000000000001</c:v>
                </c:pt>
                <c:pt idx="2259">
                  <c:v>3.46</c:v>
                </c:pt>
                <c:pt idx="2260">
                  <c:v>3.415</c:v>
                </c:pt>
                <c:pt idx="2261">
                  <c:v>3.415</c:v>
                </c:pt>
                <c:pt idx="2262">
                  <c:v>#N/A</c:v>
                </c:pt>
                <c:pt idx="2263">
                  <c:v>#N/A</c:v>
                </c:pt>
                <c:pt idx="2264">
                  <c:v>3.38</c:v>
                </c:pt>
                <c:pt idx="2265">
                  <c:v>3.5</c:v>
                </c:pt>
                <c:pt idx="2266">
                  <c:v>3.3250000000000002</c:v>
                </c:pt>
                <c:pt idx="2267">
                  <c:v>#N/A</c:v>
                </c:pt>
                <c:pt idx="2268">
                  <c:v>3.35</c:v>
                </c:pt>
                <c:pt idx="2269">
                  <c:v>#N/A</c:v>
                </c:pt>
                <c:pt idx="2270">
                  <c:v>#N/A</c:v>
                </c:pt>
                <c:pt idx="2271">
                  <c:v>3.36</c:v>
                </c:pt>
                <c:pt idx="2272">
                  <c:v>3.36</c:v>
                </c:pt>
                <c:pt idx="2273">
                  <c:v>3.375</c:v>
                </c:pt>
                <c:pt idx="2274">
                  <c:v>3.375</c:v>
                </c:pt>
                <c:pt idx="2275">
                  <c:v>3.4750000000000001</c:v>
                </c:pt>
                <c:pt idx="2276">
                  <c:v>#N/A</c:v>
                </c:pt>
                <c:pt idx="2277">
                  <c:v>#N/A</c:v>
                </c:pt>
                <c:pt idx="2278">
                  <c:v>3.5</c:v>
                </c:pt>
                <c:pt idx="2279">
                  <c:v>3.625</c:v>
                </c:pt>
                <c:pt idx="2280">
                  <c:v>3.6</c:v>
                </c:pt>
                <c:pt idx="2281">
                  <c:v>3.5750000000000002</c:v>
                </c:pt>
                <c:pt idx="2282">
                  <c:v>3.6</c:v>
                </c:pt>
                <c:pt idx="2283">
                  <c:v>#N/A</c:v>
                </c:pt>
                <c:pt idx="2284">
                  <c:v>#N/A</c:v>
                </c:pt>
                <c:pt idx="2285">
                  <c:v>3.4849999999999999</c:v>
                </c:pt>
                <c:pt idx="2286">
                  <c:v>3.4</c:v>
                </c:pt>
                <c:pt idx="2287">
                  <c:v>3.3</c:v>
                </c:pt>
                <c:pt idx="2288">
                  <c:v>3.4</c:v>
                </c:pt>
                <c:pt idx="2289">
                  <c:v>3.45</c:v>
                </c:pt>
                <c:pt idx="2290">
                  <c:v>#N/A</c:v>
                </c:pt>
                <c:pt idx="2291">
                  <c:v>#N/A</c:v>
                </c:pt>
                <c:pt idx="2292">
                  <c:v>3.4</c:v>
                </c:pt>
                <c:pt idx="2293">
                  <c:v>#N/A</c:v>
                </c:pt>
                <c:pt idx="2294">
                  <c:v>3.45</c:v>
                </c:pt>
                <c:pt idx="2295">
                  <c:v>3.55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3.5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3.12333333333333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3.45</c:v>
                </c:pt>
                <c:pt idx="2318">
                  <c:v>#N/A</c:v>
                </c:pt>
                <c:pt idx="2319">
                  <c:v>#N/A</c:v>
                </c:pt>
                <c:pt idx="2320">
                  <c:v>3.5750000000000002</c:v>
                </c:pt>
                <c:pt idx="2321">
                  <c:v>3.5750000000000002</c:v>
                </c:pt>
                <c:pt idx="2322">
                  <c:v>3.625</c:v>
                </c:pt>
                <c:pt idx="2323">
                  <c:v>3.6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3.25</c:v>
                </c:pt>
                <c:pt idx="2328">
                  <c:v>3.2</c:v>
                </c:pt>
                <c:pt idx="2329">
                  <c:v>#N/A</c:v>
                </c:pt>
                <c:pt idx="2330">
                  <c:v>3.25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3.25</c:v>
                </c:pt>
                <c:pt idx="2335">
                  <c:v>3.1850000000000001</c:v>
                </c:pt>
                <c:pt idx="2336">
                  <c:v>3.1949999999999998</c:v>
                </c:pt>
                <c:pt idx="2337">
                  <c:v>3.1850000000000001</c:v>
                </c:pt>
                <c:pt idx="2338">
                  <c:v>3.1850000000000001</c:v>
                </c:pt>
                <c:pt idx="2339">
                  <c:v>#N/A</c:v>
                </c:pt>
                <c:pt idx="2340">
                  <c:v>#N/A</c:v>
                </c:pt>
                <c:pt idx="2341">
                  <c:v>3.1949999999999998</c:v>
                </c:pt>
                <c:pt idx="2342">
                  <c:v>3.2250000000000001</c:v>
                </c:pt>
                <c:pt idx="2343">
                  <c:v>3.25</c:v>
                </c:pt>
                <c:pt idx="2344">
                  <c:v>3.25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3.4</c:v>
                </c:pt>
                <c:pt idx="2349">
                  <c:v>3.32</c:v>
                </c:pt>
                <c:pt idx="2350">
                  <c:v>3.36</c:v>
                </c:pt>
                <c:pt idx="2351">
                  <c:v>#N/A</c:v>
                </c:pt>
                <c:pt idx="2352">
                  <c:v>3.4</c:v>
                </c:pt>
                <c:pt idx="2353">
                  <c:v>#N/A</c:v>
                </c:pt>
                <c:pt idx="2354">
                  <c:v>#N/A</c:v>
                </c:pt>
                <c:pt idx="2355">
                  <c:v>3.37</c:v>
                </c:pt>
                <c:pt idx="2356">
                  <c:v>3.5</c:v>
                </c:pt>
                <c:pt idx="2357">
                  <c:v>3.55</c:v>
                </c:pt>
                <c:pt idx="2358">
                  <c:v>3.4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3.3</c:v>
                </c:pt>
                <c:pt idx="2364">
                  <c:v>3.15</c:v>
                </c:pt>
                <c:pt idx="2365">
                  <c:v>3.22</c:v>
                </c:pt>
                <c:pt idx="2366">
                  <c:v>3.15</c:v>
                </c:pt>
                <c:pt idx="2367">
                  <c:v>#N/A</c:v>
                </c:pt>
                <c:pt idx="2368">
                  <c:v>#N/A</c:v>
                </c:pt>
                <c:pt idx="2369">
                  <c:v>3.15</c:v>
                </c:pt>
                <c:pt idx="2370">
                  <c:v>3.16</c:v>
                </c:pt>
                <c:pt idx="2371">
                  <c:v>3.21</c:v>
                </c:pt>
                <c:pt idx="2372">
                  <c:v>3.3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3.23</c:v>
                </c:pt>
                <c:pt idx="2377">
                  <c:v>3.2</c:v>
                </c:pt>
                <c:pt idx="2378">
                  <c:v>3.2</c:v>
                </c:pt>
                <c:pt idx="2379">
                  <c:v>#N/A</c:v>
                </c:pt>
                <c:pt idx="2380">
                  <c:v>3.2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3.2</c:v>
                </c:pt>
                <c:pt idx="2385">
                  <c:v>3.05</c:v>
                </c:pt>
                <c:pt idx="2386">
                  <c:v>#N/A</c:v>
                </c:pt>
                <c:pt idx="2387">
                  <c:v>3.1</c:v>
                </c:pt>
                <c:pt idx="2388">
                  <c:v>#N/A</c:v>
                </c:pt>
                <c:pt idx="2389">
                  <c:v>#N/A</c:v>
                </c:pt>
                <c:pt idx="2390">
                  <c:v>3.085</c:v>
                </c:pt>
                <c:pt idx="2391">
                  <c:v>#N/A</c:v>
                </c:pt>
                <c:pt idx="2392">
                  <c:v>3.1666666666666599</c:v>
                </c:pt>
                <c:pt idx="2393">
                  <c:v>#N/A</c:v>
                </c:pt>
                <c:pt idx="2394">
                  <c:v>3.1</c:v>
                </c:pt>
                <c:pt idx="2395">
                  <c:v>#N/A</c:v>
                </c:pt>
                <c:pt idx="2396">
                  <c:v>#N/A</c:v>
                </c:pt>
                <c:pt idx="2397">
                  <c:v>3.1</c:v>
                </c:pt>
                <c:pt idx="2398">
                  <c:v>#N/A</c:v>
                </c:pt>
                <c:pt idx="2399">
                  <c:v>3</c:v>
                </c:pt>
                <c:pt idx="2400">
                  <c:v>3.1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2.88</c:v>
                </c:pt>
                <c:pt idx="2405">
                  <c:v>2.83</c:v>
                </c:pt>
                <c:pt idx="2406">
                  <c:v>2.82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2.8</c:v>
                </c:pt>
                <c:pt idx="2412">
                  <c:v>#N/A</c:v>
                </c:pt>
                <c:pt idx="2413">
                  <c:v>2.73</c:v>
                </c:pt>
                <c:pt idx="2414">
                  <c:v>2.75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2.59</c:v>
                </c:pt>
                <c:pt idx="2420">
                  <c:v>2.57</c:v>
                </c:pt>
                <c:pt idx="2421">
                  <c:v>2.54</c:v>
                </c:pt>
                <c:pt idx="2422">
                  <c:v>2.5</c:v>
                </c:pt>
                <c:pt idx="2423">
                  <c:v>#N/A</c:v>
                </c:pt>
                <c:pt idx="2424">
                  <c:v>#N/A</c:v>
                </c:pt>
                <c:pt idx="2425">
                  <c:v>2.6</c:v>
                </c:pt>
                <c:pt idx="2426">
                  <c:v>2.6</c:v>
                </c:pt>
                <c:pt idx="2427">
                  <c:v>#N/A</c:v>
                </c:pt>
                <c:pt idx="2428">
                  <c:v>2.57</c:v>
                </c:pt>
                <c:pt idx="2429">
                  <c:v>2.5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2.58</c:v>
                </c:pt>
                <c:pt idx="2435">
                  <c:v>2.58</c:v>
                </c:pt>
                <c:pt idx="2436">
                  <c:v>2.58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2.64</c:v>
                </c:pt>
                <c:pt idx="2441">
                  <c:v>2.58</c:v>
                </c:pt>
                <c:pt idx="2442">
                  <c:v>2.64</c:v>
                </c:pt>
                <c:pt idx="2443">
                  <c:v>2.58</c:v>
                </c:pt>
                <c:pt idx="2444">
                  <c:v>#N/A</c:v>
                </c:pt>
                <c:pt idx="2445">
                  <c:v>#N/A</c:v>
                </c:pt>
                <c:pt idx="2446">
                  <c:v>2.64</c:v>
                </c:pt>
                <c:pt idx="2447">
                  <c:v>2.73</c:v>
                </c:pt>
                <c:pt idx="2448">
                  <c:v>2.7650000000000001</c:v>
                </c:pt>
                <c:pt idx="2449">
                  <c:v>2.85</c:v>
                </c:pt>
                <c:pt idx="2450">
                  <c:v>2.73</c:v>
                </c:pt>
                <c:pt idx="2451">
                  <c:v>#N/A</c:v>
                </c:pt>
                <c:pt idx="2452">
                  <c:v>#N/A</c:v>
                </c:pt>
                <c:pt idx="2453">
                  <c:v>2.73</c:v>
                </c:pt>
                <c:pt idx="2454">
                  <c:v>3.15</c:v>
                </c:pt>
                <c:pt idx="2455">
                  <c:v>3.2</c:v>
                </c:pt>
                <c:pt idx="2456">
                  <c:v>3.2833333333333301</c:v>
                </c:pt>
                <c:pt idx="2457">
                  <c:v>3.25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3.25</c:v>
                </c:pt>
                <c:pt idx="2463">
                  <c:v>3.25</c:v>
                </c:pt>
                <c:pt idx="2464">
                  <c:v>3.25</c:v>
                </c:pt>
                <c:pt idx="2465">
                  <c:v>#N/A</c:v>
                </c:pt>
                <c:pt idx="2466">
                  <c:v>#N/A</c:v>
                </c:pt>
                <c:pt idx="2467">
                  <c:v>3.05</c:v>
                </c:pt>
                <c:pt idx="2468">
                  <c:v>3.05</c:v>
                </c:pt>
                <c:pt idx="2469">
                  <c:v>#N/A</c:v>
                </c:pt>
                <c:pt idx="2470">
                  <c:v>3.04</c:v>
                </c:pt>
                <c:pt idx="2471">
                  <c:v>3.0449999999999999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3.1124999999999998</c:v>
                </c:pt>
                <c:pt idx="2484">
                  <c:v>3.1749999999999998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3.1749999999999998</c:v>
                </c:pt>
                <c:pt idx="2491">
                  <c:v>3.105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3.09</c:v>
                </c:pt>
                <c:pt idx="2504">
                  <c:v>3.06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3</c:v>
                </c:pt>
                <c:pt idx="2510">
                  <c:v>2.97</c:v>
                </c:pt>
                <c:pt idx="2511">
                  <c:v>2.9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3.1</c:v>
                </c:pt>
                <c:pt idx="2517">
                  <c:v>2.9</c:v>
                </c:pt>
                <c:pt idx="2518">
                  <c:v>3.1</c:v>
                </c:pt>
                <c:pt idx="2519">
                  <c:v>#N/A</c:v>
                </c:pt>
                <c:pt idx="2520">
                  <c:v>3.07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2.92</c:v>
                </c:pt>
                <c:pt idx="2525">
                  <c:v>2.92</c:v>
                </c:pt>
                <c:pt idx="2526">
                  <c:v>2.92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2.9</c:v>
                </c:pt>
                <c:pt idx="2532">
                  <c:v>2.92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2.85</c:v>
                </c:pt>
                <c:pt idx="2539">
                  <c:v>2.8</c:v>
                </c:pt>
                <c:pt idx="2540">
                  <c:v>2.8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2.8</c:v>
                </c:pt>
                <c:pt idx="2546">
                  <c:v>#N/A</c:v>
                </c:pt>
                <c:pt idx="2547">
                  <c:v>2.7</c:v>
                </c:pt>
                <c:pt idx="2548">
                  <c:v>2.7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2.7</c:v>
                </c:pt>
                <c:pt idx="2554">
                  <c:v>2.75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2.75</c:v>
                </c:pt>
                <c:pt idx="2559">
                  <c:v>2.73</c:v>
                </c:pt>
                <c:pt idx="2560">
                  <c:v>#N/A</c:v>
                </c:pt>
                <c:pt idx="2561">
                  <c:v>2.7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2.7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2.5499999999999998</c:v>
                </c:pt>
                <c:pt idx="2573">
                  <c:v>#N/A</c:v>
                </c:pt>
                <c:pt idx="2574">
                  <c:v>2.5499999999999998</c:v>
                </c:pt>
                <c:pt idx="2575">
                  <c:v>2.5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2.5</c:v>
                </c:pt>
                <c:pt idx="2580">
                  <c:v>2.5099999999999998</c:v>
                </c:pt>
                <c:pt idx="2581">
                  <c:v>2.5099999999999998</c:v>
                </c:pt>
                <c:pt idx="2582">
                  <c:v>2.5099999999999998</c:v>
                </c:pt>
                <c:pt idx="2583">
                  <c:v>2.52</c:v>
                </c:pt>
                <c:pt idx="2584">
                  <c:v>#N/A</c:v>
                </c:pt>
                <c:pt idx="2585">
                  <c:v>#N/A</c:v>
                </c:pt>
                <c:pt idx="2586">
                  <c:v>2.65</c:v>
                </c:pt>
                <c:pt idx="2587">
                  <c:v>2.65</c:v>
                </c:pt>
                <c:pt idx="2588">
                  <c:v>2.65</c:v>
                </c:pt>
                <c:pt idx="2589">
                  <c:v>2.6683333333333299</c:v>
                </c:pt>
                <c:pt idx="2590">
                  <c:v>2.65</c:v>
                </c:pt>
                <c:pt idx="2591">
                  <c:v>#N/A</c:v>
                </c:pt>
                <c:pt idx="2592">
                  <c:v>#N/A</c:v>
                </c:pt>
                <c:pt idx="2593">
                  <c:v>2.66</c:v>
                </c:pt>
                <c:pt idx="2594">
                  <c:v>2.6850000000000001</c:v>
                </c:pt>
                <c:pt idx="2595">
                  <c:v>2.6949999999999998</c:v>
                </c:pt>
                <c:pt idx="2596">
                  <c:v>2.71</c:v>
                </c:pt>
                <c:pt idx="2597">
                  <c:v>2.73</c:v>
                </c:pt>
                <c:pt idx="2598">
                  <c:v>#N/A</c:v>
                </c:pt>
                <c:pt idx="2599">
                  <c:v>#N/A</c:v>
                </c:pt>
                <c:pt idx="2600">
                  <c:v>2.835</c:v>
                </c:pt>
                <c:pt idx="2601">
                  <c:v>2.835</c:v>
                </c:pt>
                <c:pt idx="2602">
                  <c:v>2.85</c:v>
                </c:pt>
                <c:pt idx="2603">
                  <c:v>2.8616666666666601</c:v>
                </c:pt>
                <c:pt idx="2604">
                  <c:v>3</c:v>
                </c:pt>
                <c:pt idx="2605">
                  <c:v>#N/A</c:v>
                </c:pt>
                <c:pt idx="2606">
                  <c:v>#N/A</c:v>
                </c:pt>
                <c:pt idx="2607">
                  <c:v>3.0750000000000002</c:v>
                </c:pt>
                <c:pt idx="2608">
                  <c:v>3.2149999999999999</c:v>
                </c:pt>
                <c:pt idx="2609">
                  <c:v>3.375</c:v>
                </c:pt>
                <c:pt idx="2610">
                  <c:v>3.27</c:v>
                </c:pt>
                <c:pt idx="2611">
                  <c:v>3.3</c:v>
                </c:pt>
                <c:pt idx="2612">
                  <c:v>#N/A</c:v>
                </c:pt>
                <c:pt idx="2613">
                  <c:v>#N/A</c:v>
                </c:pt>
                <c:pt idx="2614">
                  <c:v>3.36</c:v>
                </c:pt>
                <c:pt idx="2615">
                  <c:v>3.44</c:v>
                </c:pt>
                <c:pt idx="2616">
                  <c:v>3.44</c:v>
                </c:pt>
                <c:pt idx="2617">
                  <c:v>3.44</c:v>
                </c:pt>
                <c:pt idx="2618">
                  <c:v>3.44</c:v>
                </c:pt>
                <c:pt idx="2619">
                  <c:v>#N/A</c:v>
                </c:pt>
                <c:pt idx="2620">
                  <c:v>#N/A</c:v>
                </c:pt>
                <c:pt idx="2621">
                  <c:v>3.25</c:v>
                </c:pt>
                <c:pt idx="2622">
                  <c:v>3.25</c:v>
                </c:pt>
                <c:pt idx="2623">
                  <c:v>3.25</c:v>
                </c:pt>
                <c:pt idx="2624">
                  <c:v>3.25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3.25</c:v>
                </c:pt>
                <c:pt idx="2629">
                  <c:v>3.19</c:v>
                </c:pt>
                <c:pt idx="2630">
                  <c:v>3.19</c:v>
                </c:pt>
                <c:pt idx="2631">
                  <c:v>3.19</c:v>
                </c:pt>
                <c:pt idx="2632">
                  <c:v>3.1850000000000001</c:v>
                </c:pt>
                <c:pt idx="2633">
                  <c:v>#N/A</c:v>
                </c:pt>
                <c:pt idx="2634">
                  <c:v>#N/A</c:v>
                </c:pt>
                <c:pt idx="2635">
                  <c:v>3.1850000000000001</c:v>
                </c:pt>
                <c:pt idx="2636">
                  <c:v>3.1850000000000001</c:v>
                </c:pt>
                <c:pt idx="2637">
                  <c:v>3.1850000000000001</c:v>
                </c:pt>
                <c:pt idx="2638">
                  <c:v>3.1850000000000001</c:v>
                </c:pt>
                <c:pt idx="2639">
                  <c:v>3.17</c:v>
                </c:pt>
                <c:pt idx="2640">
                  <c:v>#N/A</c:v>
                </c:pt>
                <c:pt idx="2641">
                  <c:v>#N/A</c:v>
                </c:pt>
                <c:pt idx="2642">
                  <c:v>3.1850000000000001</c:v>
                </c:pt>
                <c:pt idx="2643">
                  <c:v>3.11</c:v>
                </c:pt>
                <c:pt idx="2644">
                  <c:v>3.085</c:v>
                </c:pt>
                <c:pt idx="2645">
                  <c:v>3.0166666666666599</c:v>
                </c:pt>
                <c:pt idx="2646">
                  <c:v>3.0166666666666599</c:v>
                </c:pt>
                <c:pt idx="2647">
                  <c:v>#N/A</c:v>
                </c:pt>
                <c:pt idx="2648">
                  <c:v>#N/A</c:v>
                </c:pt>
                <c:pt idx="2649">
                  <c:v>3</c:v>
                </c:pt>
                <c:pt idx="2650">
                  <c:v>3.0249999999999999</c:v>
                </c:pt>
                <c:pt idx="2651">
                  <c:v>3.0249999999999999</c:v>
                </c:pt>
                <c:pt idx="2652">
                  <c:v>3.05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3</c:v>
                </c:pt>
                <c:pt idx="2657">
                  <c:v>3.0249999999999999</c:v>
                </c:pt>
                <c:pt idx="2658">
                  <c:v>3.05</c:v>
                </c:pt>
                <c:pt idx="2659">
                  <c:v>3.0166666666666599</c:v>
                </c:pt>
                <c:pt idx="2660">
                  <c:v>3.05</c:v>
                </c:pt>
                <c:pt idx="2661">
                  <c:v>#N/A</c:v>
                </c:pt>
                <c:pt idx="2662">
                  <c:v>#N/A</c:v>
                </c:pt>
                <c:pt idx="2663">
                  <c:v>3.0166666666666599</c:v>
                </c:pt>
                <c:pt idx="2664">
                  <c:v>3.0249999999999999</c:v>
                </c:pt>
                <c:pt idx="2665">
                  <c:v>3.0166666666666599</c:v>
                </c:pt>
                <c:pt idx="2666">
                  <c:v>3.0166666666666599</c:v>
                </c:pt>
                <c:pt idx="2667">
                  <c:v>3.0249999999999999</c:v>
                </c:pt>
                <c:pt idx="2668">
                  <c:v>#N/A</c:v>
                </c:pt>
                <c:pt idx="2669">
                  <c:v>#N/A</c:v>
                </c:pt>
                <c:pt idx="2670">
                  <c:v>3.0166666666666599</c:v>
                </c:pt>
                <c:pt idx="2671">
                  <c:v>3</c:v>
                </c:pt>
                <c:pt idx="2672">
                  <c:v>#N/A</c:v>
                </c:pt>
                <c:pt idx="2673">
                  <c:v>3.0249999999999999</c:v>
                </c:pt>
                <c:pt idx="2674">
                  <c:v>3.0249999999999999</c:v>
                </c:pt>
                <c:pt idx="2675">
                  <c:v>#N/A</c:v>
                </c:pt>
                <c:pt idx="2676">
                  <c:v>#N/A</c:v>
                </c:pt>
                <c:pt idx="2677">
                  <c:v>3.05</c:v>
                </c:pt>
                <c:pt idx="2678">
                  <c:v>3.0249999999999999</c:v>
                </c:pt>
                <c:pt idx="2679">
                  <c:v>3.0249999999999999</c:v>
                </c:pt>
                <c:pt idx="2680">
                  <c:v>3.0249999999999999</c:v>
                </c:pt>
                <c:pt idx="2681">
                  <c:v>3.0249999999999999</c:v>
                </c:pt>
                <c:pt idx="2682">
                  <c:v>#N/A</c:v>
                </c:pt>
                <c:pt idx="2683">
                  <c:v>#N/A</c:v>
                </c:pt>
                <c:pt idx="2684">
                  <c:v>2.95</c:v>
                </c:pt>
                <c:pt idx="2685">
                  <c:v>2.95</c:v>
                </c:pt>
                <c:pt idx="2686">
                  <c:v>2.95</c:v>
                </c:pt>
                <c:pt idx="2687">
                  <c:v>2.95</c:v>
                </c:pt>
                <c:pt idx="2688">
                  <c:v>2.93</c:v>
                </c:pt>
                <c:pt idx="2689">
                  <c:v>#N/A</c:v>
                </c:pt>
                <c:pt idx="2690">
                  <c:v>#N/A</c:v>
                </c:pt>
                <c:pt idx="2691">
                  <c:v>2.94</c:v>
                </c:pt>
                <c:pt idx="2692">
                  <c:v>2.95</c:v>
                </c:pt>
                <c:pt idx="2693">
                  <c:v>2.96</c:v>
                </c:pt>
                <c:pt idx="2694">
                  <c:v>2.97</c:v>
                </c:pt>
                <c:pt idx="2695">
                  <c:v>2.97</c:v>
                </c:pt>
                <c:pt idx="2696">
                  <c:v>#N/A</c:v>
                </c:pt>
                <c:pt idx="2697">
                  <c:v>#N/A</c:v>
                </c:pt>
                <c:pt idx="2698">
                  <c:v>2.95</c:v>
                </c:pt>
                <c:pt idx="2699">
                  <c:v>2.95</c:v>
                </c:pt>
                <c:pt idx="2700">
                  <c:v>2.99</c:v>
                </c:pt>
                <c:pt idx="2701">
                  <c:v>2.99</c:v>
                </c:pt>
                <c:pt idx="2702">
                  <c:v>3.07</c:v>
                </c:pt>
                <c:pt idx="2703">
                  <c:v>#N/A</c:v>
                </c:pt>
                <c:pt idx="2704">
                  <c:v>#N/A</c:v>
                </c:pt>
                <c:pt idx="2705">
                  <c:v>2.95</c:v>
                </c:pt>
                <c:pt idx="2706">
                  <c:v>3.0350000000000001</c:v>
                </c:pt>
                <c:pt idx="2707">
                  <c:v>3.05666666666666</c:v>
                </c:pt>
                <c:pt idx="2708">
                  <c:v>3.05666666666666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3.15</c:v>
                </c:pt>
                <c:pt idx="2714">
                  <c:v>3.14</c:v>
                </c:pt>
                <c:pt idx="2715">
                  <c:v>3.14</c:v>
                </c:pt>
                <c:pt idx="2716">
                  <c:v>3.13</c:v>
                </c:pt>
                <c:pt idx="2717">
                  <c:v>#N/A</c:v>
                </c:pt>
                <c:pt idx="2718">
                  <c:v>#N/A</c:v>
                </c:pt>
                <c:pt idx="2719">
                  <c:v>3</c:v>
                </c:pt>
                <c:pt idx="2720">
                  <c:v>2.9750000000000001</c:v>
                </c:pt>
                <c:pt idx="2721">
                  <c:v>3.0649999999999999</c:v>
                </c:pt>
                <c:pt idx="2722">
                  <c:v>3.0649999999999999</c:v>
                </c:pt>
                <c:pt idx="2723">
                  <c:v>2.7749999999999999</c:v>
                </c:pt>
                <c:pt idx="2724">
                  <c:v>#N/A</c:v>
                </c:pt>
                <c:pt idx="2725">
                  <c:v>#N/A</c:v>
                </c:pt>
                <c:pt idx="2726">
                  <c:v>2.7749999999999999</c:v>
                </c:pt>
                <c:pt idx="2727">
                  <c:v>2.7933333333333299</c:v>
                </c:pt>
                <c:pt idx="2728">
                  <c:v>2.7850000000000001</c:v>
                </c:pt>
                <c:pt idx="2729">
                  <c:v>2.78</c:v>
                </c:pt>
                <c:pt idx="2730">
                  <c:v>2.81</c:v>
                </c:pt>
                <c:pt idx="2731">
                  <c:v>#N/A</c:v>
                </c:pt>
                <c:pt idx="2732">
                  <c:v>#N/A</c:v>
                </c:pt>
                <c:pt idx="2733">
                  <c:v>2.4933333333333301</c:v>
                </c:pt>
                <c:pt idx="2734">
                  <c:v>2.83</c:v>
                </c:pt>
                <c:pt idx="2735">
                  <c:v>2.83</c:v>
                </c:pt>
                <c:pt idx="2736">
                  <c:v>2.4933333333333301</c:v>
                </c:pt>
                <c:pt idx="2737">
                  <c:v>2.83</c:v>
                </c:pt>
                <c:pt idx="2738">
                  <c:v>#N/A</c:v>
                </c:pt>
                <c:pt idx="2739">
                  <c:v>#N/A</c:v>
                </c:pt>
                <c:pt idx="2740">
                  <c:v>2.9</c:v>
                </c:pt>
                <c:pt idx="2741">
                  <c:v>2.915</c:v>
                </c:pt>
                <c:pt idx="2742">
                  <c:v>2.915</c:v>
                </c:pt>
                <c:pt idx="2743">
                  <c:v>2.915</c:v>
                </c:pt>
                <c:pt idx="2744">
                  <c:v>2.93</c:v>
                </c:pt>
                <c:pt idx="2745">
                  <c:v>#N/A</c:v>
                </c:pt>
                <c:pt idx="2746">
                  <c:v>#N/A</c:v>
                </c:pt>
                <c:pt idx="2747">
                  <c:v>2.93</c:v>
                </c:pt>
                <c:pt idx="2748">
                  <c:v>2.96</c:v>
                </c:pt>
                <c:pt idx="2749">
                  <c:v>2.9649999999999999</c:v>
                </c:pt>
                <c:pt idx="2750">
                  <c:v>2.95</c:v>
                </c:pt>
                <c:pt idx="2751">
                  <c:v>2.9350000000000001</c:v>
                </c:pt>
                <c:pt idx="2752">
                  <c:v>#N/A</c:v>
                </c:pt>
                <c:pt idx="2753">
                  <c:v>#N/A</c:v>
                </c:pt>
                <c:pt idx="2754">
                  <c:v>2.8050000000000002</c:v>
                </c:pt>
                <c:pt idx="2755">
                  <c:v>2.77</c:v>
                </c:pt>
                <c:pt idx="2756">
                  <c:v>2.45333333333333</c:v>
                </c:pt>
                <c:pt idx="2757">
                  <c:v>2.77</c:v>
                </c:pt>
                <c:pt idx="2758">
                  <c:v>2.7850000000000001</c:v>
                </c:pt>
                <c:pt idx="2759">
                  <c:v>#N/A</c:v>
                </c:pt>
                <c:pt idx="2760">
                  <c:v>#N/A</c:v>
                </c:pt>
                <c:pt idx="2761">
                  <c:v>2.81</c:v>
                </c:pt>
                <c:pt idx="2762">
                  <c:v>2.83</c:v>
                </c:pt>
                <c:pt idx="2763">
                  <c:v>2.81</c:v>
                </c:pt>
                <c:pt idx="2764">
                  <c:v>2.85</c:v>
                </c:pt>
                <c:pt idx="2765">
                  <c:v>2.83</c:v>
                </c:pt>
                <c:pt idx="2766">
                  <c:v>#N/A</c:v>
                </c:pt>
                <c:pt idx="2767">
                  <c:v>#N/A</c:v>
                </c:pt>
                <c:pt idx="2768">
                  <c:v>2.81</c:v>
                </c:pt>
                <c:pt idx="2769">
                  <c:v>2.8224999999999998</c:v>
                </c:pt>
                <c:pt idx="2770">
                  <c:v>2.8224999999999998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2.82</c:v>
                </c:pt>
                <c:pt idx="2776">
                  <c:v>2.8349999999999902</c:v>
                </c:pt>
                <c:pt idx="2777">
                  <c:v>2.835</c:v>
                </c:pt>
                <c:pt idx="2778">
                  <c:v>2.83</c:v>
                </c:pt>
                <c:pt idx="2779">
                  <c:v>2.83</c:v>
                </c:pt>
                <c:pt idx="2780">
                  <c:v>#N/A</c:v>
                </c:pt>
                <c:pt idx="2781">
                  <c:v>#N/A</c:v>
                </c:pt>
                <c:pt idx="2782">
                  <c:v>2.83</c:v>
                </c:pt>
                <c:pt idx="2783">
                  <c:v>2.83</c:v>
                </c:pt>
                <c:pt idx="2784">
                  <c:v>2.7650000000000001</c:v>
                </c:pt>
                <c:pt idx="2785">
                  <c:v>2.7650000000000001</c:v>
                </c:pt>
                <c:pt idx="2786">
                  <c:v>2.77</c:v>
                </c:pt>
                <c:pt idx="2787">
                  <c:v>#N/A</c:v>
                </c:pt>
                <c:pt idx="2788">
                  <c:v>#N/A</c:v>
                </c:pt>
                <c:pt idx="2789">
                  <c:v>2.89</c:v>
                </c:pt>
                <c:pt idx="2790">
                  <c:v>2.89</c:v>
                </c:pt>
                <c:pt idx="2791">
                  <c:v>2.89</c:v>
                </c:pt>
                <c:pt idx="2792">
                  <c:v>2.84666666666666</c:v>
                </c:pt>
                <c:pt idx="2793">
                  <c:v>2.84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2.875</c:v>
                </c:pt>
                <c:pt idx="2798">
                  <c:v>2.875</c:v>
                </c:pt>
                <c:pt idx="2799">
                  <c:v>2.855</c:v>
                </c:pt>
                <c:pt idx="2800">
                  <c:v>2.855</c:v>
                </c:pt>
                <c:pt idx="2801">
                  <c:v>#N/A</c:v>
                </c:pt>
                <c:pt idx="2802">
                  <c:v>#N/A</c:v>
                </c:pt>
                <c:pt idx="2803">
                  <c:v>2.87</c:v>
                </c:pt>
                <c:pt idx="2804">
                  <c:v>2.855</c:v>
                </c:pt>
                <c:pt idx="2805">
                  <c:v>2.855</c:v>
                </c:pt>
                <c:pt idx="2806">
                  <c:v>2.895</c:v>
                </c:pt>
                <c:pt idx="2807">
                  <c:v>2.895</c:v>
                </c:pt>
                <c:pt idx="2808">
                  <c:v>#N/A</c:v>
                </c:pt>
                <c:pt idx="2809">
                  <c:v>#N/A</c:v>
                </c:pt>
                <c:pt idx="2810">
                  <c:v>2.88</c:v>
                </c:pt>
                <c:pt idx="2811">
                  <c:v>2.88</c:v>
                </c:pt>
                <c:pt idx="2812">
                  <c:v>2.88</c:v>
                </c:pt>
                <c:pt idx="2813">
                  <c:v>2.86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2.8650000000000002</c:v>
                </c:pt>
                <c:pt idx="2818">
                  <c:v>2.8450000000000002</c:v>
                </c:pt>
                <c:pt idx="2819">
                  <c:v>2.8574999999999999</c:v>
                </c:pt>
                <c:pt idx="2820">
                  <c:v>2.8450000000000002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2.87</c:v>
                </c:pt>
                <c:pt idx="2826">
                  <c:v>2.8574999999999999</c:v>
                </c:pt>
                <c:pt idx="2827">
                  <c:v>2.8725000000000001</c:v>
                </c:pt>
                <c:pt idx="2828">
                  <c:v>2.8725000000000001</c:v>
                </c:pt>
                <c:pt idx="2829">
                  <c:v>#N/A</c:v>
                </c:pt>
                <c:pt idx="2830">
                  <c:v>#N/A</c:v>
                </c:pt>
                <c:pt idx="2831">
                  <c:v>2.87</c:v>
                </c:pt>
                <c:pt idx="2832">
                  <c:v>2.875</c:v>
                </c:pt>
                <c:pt idx="2833">
                  <c:v>2.875</c:v>
                </c:pt>
                <c:pt idx="2834">
                  <c:v>2.875</c:v>
                </c:pt>
                <c:pt idx="2835">
                  <c:v>2.88</c:v>
                </c:pt>
                <c:pt idx="2836">
                  <c:v>#N/A</c:v>
                </c:pt>
                <c:pt idx="2837">
                  <c:v>#N/A</c:v>
                </c:pt>
                <c:pt idx="2838">
                  <c:v>2.92</c:v>
                </c:pt>
                <c:pt idx="2839">
                  <c:v>2.9125000000000001</c:v>
                </c:pt>
                <c:pt idx="2840">
                  <c:v>2.8816666666666602</c:v>
                </c:pt>
                <c:pt idx="2841">
                  <c:v>2.74</c:v>
                </c:pt>
                <c:pt idx="2842">
                  <c:v>2.73</c:v>
                </c:pt>
                <c:pt idx="2843">
                  <c:v>#N/A</c:v>
                </c:pt>
                <c:pt idx="2844">
                  <c:v>#N/A</c:v>
                </c:pt>
                <c:pt idx="2845">
                  <c:v>2.71</c:v>
                </c:pt>
                <c:pt idx="2846">
                  <c:v>2.7050000000000001</c:v>
                </c:pt>
                <c:pt idx="2847">
                  <c:v>2.7725</c:v>
                </c:pt>
                <c:pt idx="2848">
                  <c:v>2.7549999999999999</c:v>
                </c:pt>
                <c:pt idx="2849">
                  <c:v>2.7549999999999999</c:v>
                </c:pt>
                <c:pt idx="2850">
                  <c:v>#N/A</c:v>
                </c:pt>
                <c:pt idx="2851">
                  <c:v>#N/A</c:v>
                </c:pt>
                <c:pt idx="2852">
                  <c:v>2.77</c:v>
                </c:pt>
                <c:pt idx="2853">
                  <c:v>2.82</c:v>
                </c:pt>
                <c:pt idx="2854">
                  <c:v>2.87</c:v>
                </c:pt>
                <c:pt idx="2855">
                  <c:v>2.86</c:v>
                </c:pt>
                <c:pt idx="2856">
                  <c:v>2.87</c:v>
                </c:pt>
                <c:pt idx="2857">
                  <c:v>#N/A</c:v>
                </c:pt>
                <c:pt idx="2858">
                  <c:v>#N/A</c:v>
                </c:pt>
                <c:pt idx="2859">
                  <c:v>2.8250000000000002</c:v>
                </c:pt>
                <c:pt idx="2860">
                  <c:v>2.84</c:v>
                </c:pt>
                <c:pt idx="2861">
                  <c:v>2.84</c:v>
                </c:pt>
                <c:pt idx="2862">
                  <c:v>2.84</c:v>
                </c:pt>
                <c:pt idx="2863">
                  <c:v>2.85</c:v>
                </c:pt>
                <c:pt idx="2864">
                  <c:v>#N/A</c:v>
                </c:pt>
                <c:pt idx="2865">
                  <c:v>#N/A</c:v>
                </c:pt>
                <c:pt idx="2866">
                  <c:v>2.82</c:v>
                </c:pt>
                <c:pt idx="2867">
                  <c:v>2.76</c:v>
                </c:pt>
                <c:pt idx="2868">
                  <c:v>2.76</c:v>
                </c:pt>
                <c:pt idx="2869">
                  <c:v>2.76</c:v>
                </c:pt>
                <c:pt idx="2870">
                  <c:v>2.76</c:v>
                </c:pt>
                <c:pt idx="2871">
                  <c:v>#N/A</c:v>
                </c:pt>
                <c:pt idx="2872">
                  <c:v>#N/A</c:v>
                </c:pt>
                <c:pt idx="2873">
                  <c:v>2.77</c:v>
                </c:pt>
                <c:pt idx="2874">
                  <c:v>2.76</c:v>
                </c:pt>
                <c:pt idx="2875">
                  <c:v>2.7250000000000001</c:v>
                </c:pt>
                <c:pt idx="2876">
                  <c:v>2.67</c:v>
                </c:pt>
                <c:pt idx="2877">
                  <c:v>2.7450000000000001</c:v>
                </c:pt>
                <c:pt idx="2878">
                  <c:v>#N/A</c:v>
                </c:pt>
                <c:pt idx="2879">
                  <c:v>#N/A</c:v>
                </c:pt>
                <c:pt idx="2880">
                  <c:v>2.57</c:v>
                </c:pt>
                <c:pt idx="2881">
                  <c:v>2.56</c:v>
                </c:pt>
                <c:pt idx="2882">
                  <c:v>2.56</c:v>
                </c:pt>
                <c:pt idx="2883">
                  <c:v>2.54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2.58</c:v>
                </c:pt>
                <c:pt idx="2888">
                  <c:v>2.5249999999999999</c:v>
                </c:pt>
                <c:pt idx="2889">
                  <c:v>2.5249999999999999</c:v>
                </c:pt>
                <c:pt idx="2890">
                  <c:v>2.52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2.6749999999999998</c:v>
                </c:pt>
                <c:pt idx="2895">
                  <c:v>2.5150000000000001</c:v>
                </c:pt>
                <c:pt idx="2896">
                  <c:v>2.5</c:v>
                </c:pt>
                <c:pt idx="2897">
                  <c:v>2.5150000000000001</c:v>
                </c:pt>
                <c:pt idx="2898">
                  <c:v>2.5</c:v>
                </c:pt>
                <c:pt idx="2899">
                  <c:v>#N/A</c:v>
                </c:pt>
                <c:pt idx="2900">
                  <c:v>#N/A</c:v>
                </c:pt>
                <c:pt idx="2901">
                  <c:v>2.5299999999999998</c:v>
                </c:pt>
                <c:pt idx="2902">
                  <c:v>#N/A</c:v>
                </c:pt>
                <c:pt idx="2903">
                  <c:v>2.5150000000000001</c:v>
                </c:pt>
                <c:pt idx="2904">
                  <c:v>2.4649999999999999</c:v>
                </c:pt>
                <c:pt idx="2905">
                  <c:v>2.4249999999999998</c:v>
                </c:pt>
                <c:pt idx="2906">
                  <c:v>#N/A</c:v>
                </c:pt>
                <c:pt idx="2907">
                  <c:v>#N/A</c:v>
                </c:pt>
                <c:pt idx="2908">
                  <c:v>2.4</c:v>
                </c:pt>
                <c:pt idx="2909">
                  <c:v>2.375</c:v>
                </c:pt>
                <c:pt idx="2910">
                  <c:v>2.39333333333333</c:v>
                </c:pt>
                <c:pt idx="2911">
                  <c:v>2.38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2.35</c:v>
                </c:pt>
                <c:pt idx="2917">
                  <c:v>2.35</c:v>
                </c:pt>
                <c:pt idx="2918">
                  <c:v>2.3883333333333301</c:v>
                </c:pt>
                <c:pt idx="2919">
                  <c:v>2.3725000000000001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2.38</c:v>
                </c:pt>
                <c:pt idx="2924">
                  <c:v>#N/A</c:v>
                </c:pt>
                <c:pt idx="2925">
                  <c:v>2.3849999999999998</c:v>
                </c:pt>
                <c:pt idx="2926">
                  <c:v>2.39</c:v>
                </c:pt>
                <c:pt idx="2927">
                  <c:v>#N/A</c:v>
                </c:pt>
                <c:pt idx="2928">
                  <c:v>#N/A</c:v>
                </c:pt>
                <c:pt idx="2929">
                  <c:v>2.4350000000000001</c:v>
                </c:pt>
                <c:pt idx="2930">
                  <c:v>2.4449999999999998</c:v>
                </c:pt>
                <c:pt idx="2931">
                  <c:v>2.4466666666666601</c:v>
                </c:pt>
                <c:pt idx="2932">
                  <c:v>2.4350000000000001</c:v>
                </c:pt>
                <c:pt idx="2933">
                  <c:v>2.42</c:v>
                </c:pt>
                <c:pt idx="2934">
                  <c:v>#N/A</c:v>
                </c:pt>
                <c:pt idx="2935">
                  <c:v>#N/A</c:v>
                </c:pt>
                <c:pt idx="2936">
                  <c:v>2.4500000000000002</c:v>
                </c:pt>
                <c:pt idx="2937">
                  <c:v>2.46</c:v>
                </c:pt>
                <c:pt idx="2938">
                  <c:v>2.4824999999999999</c:v>
                </c:pt>
                <c:pt idx="2939">
                  <c:v>2.4824999999999999</c:v>
                </c:pt>
                <c:pt idx="2940">
                  <c:v>2.4824999999999999</c:v>
                </c:pt>
                <c:pt idx="2941">
                  <c:v>#N/A</c:v>
                </c:pt>
                <c:pt idx="2942">
                  <c:v>#N/A</c:v>
                </c:pt>
                <c:pt idx="2943">
                  <c:v>3.55</c:v>
                </c:pt>
                <c:pt idx="2944">
                  <c:v>2.5233333333333299</c:v>
                </c:pt>
                <c:pt idx="2945">
                  <c:v>2.48</c:v>
                </c:pt>
                <c:pt idx="2946">
                  <c:v>2.48</c:v>
                </c:pt>
                <c:pt idx="2947">
                  <c:v>2.4700000000000002</c:v>
                </c:pt>
                <c:pt idx="2948">
                  <c:v>#N/A</c:v>
                </c:pt>
                <c:pt idx="2949">
                  <c:v>#N/A</c:v>
                </c:pt>
                <c:pt idx="2950">
                  <c:v>2.48</c:v>
                </c:pt>
                <c:pt idx="2951">
                  <c:v>2.4750000000000001</c:v>
                </c:pt>
                <c:pt idx="2952">
                  <c:v>2.4750000000000001</c:v>
                </c:pt>
                <c:pt idx="2953">
                  <c:v>2.4750000000000001</c:v>
                </c:pt>
                <c:pt idx="2954">
                  <c:v>2.4750000000000001</c:v>
                </c:pt>
                <c:pt idx="2955">
                  <c:v>#N/A</c:v>
                </c:pt>
                <c:pt idx="2956">
                  <c:v>#N/A</c:v>
                </c:pt>
                <c:pt idx="2957">
                  <c:v>2.48</c:v>
                </c:pt>
                <c:pt idx="2958">
                  <c:v>2.4750000000000001</c:v>
                </c:pt>
                <c:pt idx="2959">
                  <c:v>2.4700000000000002</c:v>
                </c:pt>
                <c:pt idx="2960">
                  <c:v>2.5750000000000002</c:v>
                </c:pt>
                <c:pt idx="2961">
                  <c:v>2.6</c:v>
                </c:pt>
                <c:pt idx="2962">
                  <c:v>#N/A</c:v>
                </c:pt>
                <c:pt idx="2963">
                  <c:v>#N/A</c:v>
                </c:pt>
                <c:pt idx="2964">
                  <c:v>2.5499999999999998</c:v>
                </c:pt>
                <c:pt idx="2965">
                  <c:v>#N/A</c:v>
                </c:pt>
                <c:pt idx="2966">
                  <c:v>2.6</c:v>
                </c:pt>
                <c:pt idx="2967">
                  <c:v>2.6850000000000001</c:v>
                </c:pt>
                <c:pt idx="2968">
                  <c:v>2.6850000000000001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2.66333333333333</c:v>
                </c:pt>
                <c:pt idx="2973">
                  <c:v>2.645</c:v>
                </c:pt>
                <c:pt idx="2974">
                  <c:v>2.665</c:v>
                </c:pt>
                <c:pt idx="2975">
                  <c:v>2.67</c:v>
                </c:pt>
                <c:pt idx="2976">
                  <c:v>#N/A</c:v>
                </c:pt>
                <c:pt idx="2977">
                  <c:v>#N/A</c:v>
                </c:pt>
                <c:pt idx="2978">
                  <c:v>2.6749999999999998</c:v>
                </c:pt>
                <c:pt idx="2979">
                  <c:v>2.67</c:v>
                </c:pt>
                <c:pt idx="2980">
                  <c:v>2.6749999999999998</c:v>
                </c:pt>
                <c:pt idx="2981">
                  <c:v>2.66</c:v>
                </c:pt>
                <c:pt idx="2982">
                  <c:v>2.66</c:v>
                </c:pt>
                <c:pt idx="2983">
                  <c:v>#N/A</c:v>
                </c:pt>
                <c:pt idx="2984">
                  <c:v>#N/A</c:v>
                </c:pt>
                <c:pt idx="2985">
                  <c:v>2.68</c:v>
                </c:pt>
                <c:pt idx="2986">
                  <c:v>#N/A</c:v>
                </c:pt>
                <c:pt idx="2987">
                  <c:v>2.605</c:v>
                </c:pt>
                <c:pt idx="2988">
                  <c:v>2.605</c:v>
                </c:pt>
                <c:pt idx="2989">
                  <c:v>2.605</c:v>
                </c:pt>
                <c:pt idx="2990">
                  <c:v>#N/A</c:v>
                </c:pt>
                <c:pt idx="2991">
                  <c:v>#N/A</c:v>
                </c:pt>
                <c:pt idx="2992">
                  <c:v>2.6</c:v>
                </c:pt>
                <c:pt idx="2993">
                  <c:v>2.585</c:v>
                </c:pt>
                <c:pt idx="2994">
                  <c:v>2.585</c:v>
                </c:pt>
                <c:pt idx="2995">
                  <c:v>2.585</c:v>
                </c:pt>
                <c:pt idx="2996">
                  <c:v>2.56</c:v>
                </c:pt>
                <c:pt idx="2997">
                  <c:v>#N/A</c:v>
                </c:pt>
                <c:pt idx="2998">
                  <c:v>#N/A</c:v>
                </c:pt>
                <c:pt idx="2999">
                  <c:v>2.66333333333333</c:v>
                </c:pt>
                <c:pt idx="3000">
                  <c:v>2.64</c:v>
                </c:pt>
                <c:pt idx="3001">
                  <c:v>2.65</c:v>
                </c:pt>
                <c:pt idx="3002">
                  <c:v>2.65</c:v>
                </c:pt>
                <c:pt idx="3003">
                  <c:v>2.65</c:v>
                </c:pt>
                <c:pt idx="3004">
                  <c:v>#N/A</c:v>
                </c:pt>
                <c:pt idx="3005">
                  <c:v>#N/A</c:v>
                </c:pt>
                <c:pt idx="3006">
                  <c:v>2.65</c:v>
                </c:pt>
                <c:pt idx="3007">
                  <c:v>2.66</c:v>
                </c:pt>
                <c:pt idx="3008">
                  <c:v>2.65</c:v>
                </c:pt>
                <c:pt idx="3009">
                  <c:v>2.65</c:v>
                </c:pt>
                <c:pt idx="3010">
                  <c:v>2.66</c:v>
                </c:pt>
                <c:pt idx="3011">
                  <c:v>#N/A</c:v>
                </c:pt>
                <c:pt idx="3012">
                  <c:v>#N/A</c:v>
                </c:pt>
                <c:pt idx="3013">
                  <c:v>2.64</c:v>
                </c:pt>
                <c:pt idx="3014">
                  <c:v>#N/A</c:v>
                </c:pt>
                <c:pt idx="3015">
                  <c:v>2.75</c:v>
                </c:pt>
                <c:pt idx="3016">
                  <c:v>2.7450000000000001</c:v>
                </c:pt>
                <c:pt idx="3017">
                  <c:v>2.74</c:v>
                </c:pt>
                <c:pt idx="3018">
                  <c:v>#N/A</c:v>
                </c:pt>
                <c:pt idx="3019">
                  <c:v>#N/A</c:v>
                </c:pt>
                <c:pt idx="3020">
                  <c:v>2.75</c:v>
                </c:pt>
                <c:pt idx="3021">
                  <c:v>#N/A</c:v>
                </c:pt>
                <c:pt idx="3022">
                  <c:v>2.7549999999999999</c:v>
                </c:pt>
                <c:pt idx="3023">
                  <c:v>2.7850000000000001</c:v>
                </c:pt>
                <c:pt idx="3024">
                  <c:v>2.73</c:v>
                </c:pt>
                <c:pt idx="3025">
                  <c:v>#N/A</c:v>
                </c:pt>
                <c:pt idx="3026">
                  <c:v>#N/A</c:v>
                </c:pt>
                <c:pt idx="3027">
                  <c:v>2.75</c:v>
                </c:pt>
                <c:pt idx="3028">
                  <c:v>2.875</c:v>
                </c:pt>
                <c:pt idx="3029">
                  <c:v>2.9</c:v>
                </c:pt>
                <c:pt idx="3030">
                  <c:v>2.9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2.86</c:v>
                </c:pt>
                <c:pt idx="3035">
                  <c:v>#N/A</c:v>
                </c:pt>
                <c:pt idx="3036">
                  <c:v>2.9</c:v>
                </c:pt>
                <c:pt idx="3037">
                  <c:v>2.9</c:v>
                </c:pt>
                <c:pt idx="3038">
                  <c:v>2.9</c:v>
                </c:pt>
                <c:pt idx="3039">
                  <c:v>#N/A</c:v>
                </c:pt>
                <c:pt idx="3040">
                  <c:v>#N/A</c:v>
                </c:pt>
                <c:pt idx="3041">
                  <c:v>2.9</c:v>
                </c:pt>
                <c:pt idx="3042">
                  <c:v>2.9</c:v>
                </c:pt>
                <c:pt idx="3043">
                  <c:v>2.94</c:v>
                </c:pt>
                <c:pt idx="3044">
                  <c:v>2.93</c:v>
                </c:pt>
                <c:pt idx="3045">
                  <c:v>2.95</c:v>
                </c:pt>
                <c:pt idx="3046">
                  <c:v>#N/A</c:v>
                </c:pt>
                <c:pt idx="3047">
                  <c:v>#N/A</c:v>
                </c:pt>
                <c:pt idx="3048">
                  <c:v>2.93</c:v>
                </c:pt>
                <c:pt idx="3049">
                  <c:v>2.93</c:v>
                </c:pt>
                <c:pt idx="3050">
                  <c:v>2.92</c:v>
                </c:pt>
                <c:pt idx="3051">
                  <c:v>2.9049999999999998</c:v>
                </c:pt>
                <c:pt idx="3052">
                  <c:v>2.9</c:v>
                </c:pt>
                <c:pt idx="3053">
                  <c:v>#N/A</c:v>
                </c:pt>
                <c:pt idx="3054">
                  <c:v>#N/A</c:v>
                </c:pt>
                <c:pt idx="3055">
                  <c:v>2.9049999999999998</c:v>
                </c:pt>
                <c:pt idx="3056">
                  <c:v>2.91</c:v>
                </c:pt>
                <c:pt idx="3057">
                  <c:v>2.9</c:v>
                </c:pt>
                <c:pt idx="3058">
                  <c:v>2.9249999999999998</c:v>
                </c:pt>
                <c:pt idx="3059">
                  <c:v>2.94</c:v>
                </c:pt>
                <c:pt idx="3060">
                  <c:v>#N/A</c:v>
                </c:pt>
                <c:pt idx="3061">
                  <c:v>#N/A</c:v>
                </c:pt>
                <c:pt idx="3062">
                  <c:v>2.9649999999999999</c:v>
                </c:pt>
                <c:pt idx="3063">
                  <c:v>2.9649999999999999</c:v>
                </c:pt>
                <c:pt idx="3064">
                  <c:v>3.0066666666666602</c:v>
                </c:pt>
                <c:pt idx="3065">
                  <c:v>2.9849999999999999</c:v>
                </c:pt>
                <c:pt idx="3066">
                  <c:v>2.97</c:v>
                </c:pt>
                <c:pt idx="3067">
                  <c:v>#N/A</c:v>
                </c:pt>
                <c:pt idx="3068">
                  <c:v>#N/A</c:v>
                </c:pt>
                <c:pt idx="3069">
                  <c:v>3</c:v>
                </c:pt>
                <c:pt idx="3070">
                  <c:v>3.05</c:v>
                </c:pt>
                <c:pt idx="3071">
                  <c:v>3.05</c:v>
                </c:pt>
                <c:pt idx="3072">
                  <c:v>#N/A</c:v>
                </c:pt>
                <c:pt idx="3073">
                  <c:v>3.05</c:v>
                </c:pt>
                <c:pt idx="3074">
                  <c:v>#N/A</c:v>
                </c:pt>
                <c:pt idx="3075">
                  <c:v>#N/A</c:v>
                </c:pt>
                <c:pt idx="3076">
                  <c:v>3.05</c:v>
                </c:pt>
                <c:pt idx="3077">
                  <c:v>2.9950000000000001</c:v>
                </c:pt>
                <c:pt idx="3078">
                  <c:v>3</c:v>
                </c:pt>
                <c:pt idx="3079">
                  <c:v>3</c:v>
                </c:pt>
                <c:pt idx="3080">
                  <c:v>3.05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2.99</c:v>
                </c:pt>
                <c:pt idx="3085">
                  <c:v>#N/A</c:v>
                </c:pt>
                <c:pt idx="3086">
                  <c:v>3.03</c:v>
                </c:pt>
                <c:pt idx="3087">
                  <c:v>2.9950000000000001</c:v>
                </c:pt>
                <c:pt idx="3088">
                  <c:v>#N/A</c:v>
                </c:pt>
                <c:pt idx="3089">
                  <c:v>#N/A</c:v>
                </c:pt>
                <c:pt idx="3090">
                  <c:v>2.9849999999999999</c:v>
                </c:pt>
                <c:pt idx="3091">
                  <c:v>2.9849999999999999</c:v>
                </c:pt>
                <c:pt idx="3092">
                  <c:v>2.97</c:v>
                </c:pt>
                <c:pt idx="3093">
                  <c:v>2.97</c:v>
                </c:pt>
                <c:pt idx="3094">
                  <c:v>2.97</c:v>
                </c:pt>
                <c:pt idx="3095">
                  <c:v>#N/A</c:v>
                </c:pt>
                <c:pt idx="3096">
                  <c:v>#N/A</c:v>
                </c:pt>
                <c:pt idx="3097">
                  <c:v>2.9350000000000001</c:v>
                </c:pt>
                <c:pt idx="3098">
                  <c:v>2.9350000000000001</c:v>
                </c:pt>
                <c:pt idx="3099">
                  <c:v>2.9249999999999998</c:v>
                </c:pt>
                <c:pt idx="3100">
                  <c:v>2.91</c:v>
                </c:pt>
                <c:pt idx="3101">
                  <c:v>2.9249999999999998</c:v>
                </c:pt>
                <c:pt idx="3102">
                  <c:v>#N/A</c:v>
                </c:pt>
                <c:pt idx="3103">
                  <c:v>#N/A</c:v>
                </c:pt>
                <c:pt idx="3104">
                  <c:v>2.91</c:v>
                </c:pt>
                <c:pt idx="3105">
                  <c:v>2.95</c:v>
                </c:pt>
                <c:pt idx="3106">
                  <c:v>2.91</c:v>
                </c:pt>
                <c:pt idx="3107">
                  <c:v>2.8650000000000002</c:v>
                </c:pt>
                <c:pt idx="3108">
                  <c:v>2.88</c:v>
                </c:pt>
                <c:pt idx="3109">
                  <c:v>#N/A</c:v>
                </c:pt>
                <c:pt idx="3110">
                  <c:v>#N/A</c:v>
                </c:pt>
                <c:pt idx="3111">
                  <c:v>2.7850000000000001</c:v>
                </c:pt>
                <c:pt idx="3112">
                  <c:v>2.7850000000000001</c:v>
                </c:pt>
                <c:pt idx="3113">
                  <c:v>2.7850000000000001</c:v>
                </c:pt>
                <c:pt idx="3114">
                  <c:v>2.7850000000000001</c:v>
                </c:pt>
                <c:pt idx="3115">
                  <c:v>2.7749999999999999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2.75</c:v>
                </c:pt>
                <c:pt idx="3120">
                  <c:v>2.76</c:v>
                </c:pt>
                <c:pt idx="3121">
                  <c:v>2.76</c:v>
                </c:pt>
                <c:pt idx="3122">
                  <c:v>2.78</c:v>
                </c:pt>
                <c:pt idx="3123">
                  <c:v>#N/A</c:v>
                </c:pt>
                <c:pt idx="3124">
                  <c:v>#N/A</c:v>
                </c:pt>
                <c:pt idx="3125">
                  <c:v>2.8</c:v>
                </c:pt>
                <c:pt idx="3126">
                  <c:v>2.8</c:v>
                </c:pt>
                <c:pt idx="3127">
                  <c:v>2.81</c:v>
                </c:pt>
                <c:pt idx="3128">
                  <c:v>2.8</c:v>
                </c:pt>
                <c:pt idx="3129">
                  <c:v>2.8</c:v>
                </c:pt>
                <c:pt idx="3130">
                  <c:v>#N/A</c:v>
                </c:pt>
                <c:pt idx="3131">
                  <c:v>#N/A</c:v>
                </c:pt>
                <c:pt idx="3132">
                  <c:v>2.8</c:v>
                </c:pt>
                <c:pt idx="3133">
                  <c:v>2.8</c:v>
                </c:pt>
                <c:pt idx="3134">
                  <c:v>2.81</c:v>
                </c:pt>
                <c:pt idx="3135">
                  <c:v>2.81</c:v>
                </c:pt>
                <c:pt idx="3136">
                  <c:v>2.81</c:v>
                </c:pt>
                <c:pt idx="3137">
                  <c:v>#N/A</c:v>
                </c:pt>
                <c:pt idx="3138">
                  <c:v>#N/A</c:v>
                </c:pt>
                <c:pt idx="3139">
                  <c:v>2.79</c:v>
                </c:pt>
                <c:pt idx="3140">
                  <c:v>2.8149999999999999</c:v>
                </c:pt>
                <c:pt idx="3141">
                  <c:v>2.82</c:v>
                </c:pt>
                <c:pt idx="3142">
                  <c:v>2.8149999999999999</c:v>
                </c:pt>
                <c:pt idx="3143">
                  <c:v>2.82</c:v>
                </c:pt>
                <c:pt idx="3144">
                  <c:v>#N/A</c:v>
                </c:pt>
                <c:pt idx="3145">
                  <c:v>#N/A</c:v>
                </c:pt>
                <c:pt idx="3146">
                  <c:v>2.81</c:v>
                </c:pt>
                <c:pt idx="3147">
                  <c:v>#N/A</c:v>
                </c:pt>
                <c:pt idx="3148">
                  <c:v>2.8149999999999999</c:v>
                </c:pt>
                <c:pt idx="3149">
                  <c:v>2.8149999999999999</c:v>
                </c:pt>
                <c:pt idx="3150">
                  <c:v>2.8149999999999999</c:v>
                </c:pt>
                <c:pt idx="3151">
                  <c:v>#N/A</c:v>
                </c:pt>
                <c:pt idx="3152">
                  <c:v>#N/A</c:v>
                </c:pt>
                <c:pt idx="3153">
                  <c:v>2.91</c:v>
                </c:pt>
                <c:pt idx="3154">
                  <c:v>2.91</c:v>
                </c:pt>
                <c:pt idx="3155">
                  <c:v>2.91</c:v>
                </c:pt>
                <c:pt idx="3156">
                  <c:v>2.91</c:v>
                </c:pt>
                <c:pt idx="3157">
                  <c:v>2.91</c:v>
                </c:pt>
                <c:pt idx="3158">
                  <c:v>#N/A</c:v>
                </c:pt>
                <c:pt idx="3159">
                  <c:v>#N/A</c:v>
                </c:pt>
                <c:pt idx="3160">
                  <c:v>2.9</c:v>
                </c:pt>
                <c:pt idx="3161">
                  <c:v>2.915</c:v>
                </c:pt>
                <c:pt idx="3162">
                  <c:v>2.915</c:v>
                </c:pt>
                <c:pt idx="3163">
                  <c:v>2.93</c:v>
                </c:pt>
                <c:pt idx="3164">
                  <c:v>2.93</c:v>
                </c:pt>
                <c:pt idx="3165">
                  <c:v>#N/A</c:v>
                </c:pt>
                <c:pt idx="3166">
                  <c:v>#N/A</c:v>
                </c:pt>
                <c:pt idx="3167">
                  <c:v>2.9</c:v>
                </c:pt>
                <c:pt idx="3168">
                  <c:v>2.915</c:v>
                </c:pt>
                <c:pt idx="3169">
                  <c:v>2.895</c:v>
                </c:pt>
                <c:pt idx="3170">
                  <c:v>2.895</c:v>
                </c:pt>
                <c:pt idx="3171">
                  <c:v>2.895</c:v>
                </c:pt>
                <c:pt idx="3172">
                  <c:v>#N/A</c:v>
                </c:pt>
                <c:pt idx="3173">
                  <c:v>#N/A</c:v>
                </c:pt>
                <c:pt idx="3174">
                  <c:v>2.895</c:v>
                </c:pt>
                <c:pt idx="3175">
                  <c:v>#N/A</c:v>
                </c:pt>
                <c:pt idx="3176">
                  <c:v>2.9125000000000001</c:v>
                </c:pt>
                <c:pt idx="3177">
                  <c:v>2.9125000000000001</c:v>
                </c:pt>
                <c:pt idx="3178">
                  <c:v>2.9125000000000001</c:v>
                </c:pt>
                <c:pt idx="3179">
                  <c:v>#N/A</c:v>
                </c:pt>
                <c:pt idx="3180">
                  <c:v>#N/A</c:v>
                </c:pt>
                <c:pt idx="3181">
                  <c:v>3</c:v>
                </c:pt>
                <c:pt idx="3182">
                  <c:v>2.9950000000000001</c:v>
                </c:pt>
                <c:pt idx="3183">
                  <c:v>2.9966666666666599</c:v>
                </c:pt>
                <c:pt idx="3184">
                  <c:v>2.9849999999999999</c:v>
                </c:pt>
                <c:pt idx="3185">
                  <c:v>2.99</c:v>
                </c:pt>
                <c:pt idx="3186">
                  <c:v>#N/A</c:v>
                </c:pt>
                <c:pt idx="3187">
                  <c:v>#N/A</c:v>
                </c:pt>
                <c:pt idx="3188">
                  <c:v>2.98</c:v>
                </c:pt>
                <c:pt idx="3189">
                  <c:v>2.9950000000000001</c:v>
                </c:pt>
                <c:pt idx="3190">
                  <c:v>2.99</c:v>
                </c:pt>
                <c:pt idx="3191">
                  <c:v>2.9350000000000001</c:v>
                </c:pt>
                <c:pt idx="3192">
                  <c:v>2.94</c:v>
                </c:pt>
                <c:pt idx="3193">
                  <c:v>#N/A</c:v>
                </c:pt>
                <c:pt idx="3194">
                  <c:v>#N/A</c:v>
                </c:pt>
                <c:pt idx="3195">
                  <c:v>2.93</c:v>
                </c:pt>
                <c:pt idx="3196">
                  <c:v>2.9350000000000001</c:v>
                </c:pt>
                <c:pt idx="3197">
                  <c:v>2.94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2.9649999999999999</c:v>
                </c:pt>
                <c:pt idx="3203">
                  <c:v>3</c:v>
                </c:pt>
                <c:pt idx="3204">
                  <c:v>2.9766666666666599</c:v>
                </c:pt>
                <c:pt idx="3205">
                  <c:v>2.9649999999999999</c:v>
                </c:pt>
                <c:pt idx="3206">
                  <c:v>3</c:v>
                </c:pt>
                <c:pt idx="3207">
                  <c:v>#N/A</c:v>
                </c:pt>
                <c:pt idx="3208">
                  <c:v>#N/A</c:v>
                </c:pt>
                <c:pt idx="3209">
                  <c:v>2.9649999999999999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2.93</c:v>
                </c:pt>
                <c:pt idx="3217">
                  <c:v>#N/A</c:v>
                </c:pt>
                <c:pt idx="3218">
                  <c:v>2.95</c:v>
                </c:pt>
                <c:pt idx="3219">
                  <c:v>2.97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2.9649999999999999</c:v>
                </c:pt>
                <c:pt idx="3224">
                  <c:v>2.9550000000000001</c:v>
                </c:pt>
                <c:pt idx="3225">
                  <c:v>2.9550000000000001</c:v>
                </c:pt>
                <c:pt idx="3226">
                  <c:v>2.94</c:v>
                </c:pt>
                <c:pt idx="3227">
                  <c:v>2.95</c:v>
                </c:pt>
                <c:pt idx="3228">
                  <c:v>#N/A</c:v>
                </c:pt>
                <c:pt idx="3229">
                  <c:v>#N/A</c:v>
                </c:pt>
                <c:pt idx="3230">
                  <c:v>2.93</c:v>
                </c:pt>
                <c:pt idx="3231">
                  <c:v>2.94</c:v>
                </c:pt>
                <c:pt idx="3232">
                  <c:v>2.895</c:v>
                </c:pt>
                <c:pt idx="3233">
                  <c:v>2.9</c:v>
                </c:pt>
                <c:pt idx="3234">
                  <c:v>2.895</c:v>
                </c:pt>
                <c:pt idx="3235">
                  <c:v>#N/A</c:v>
                </c:pt>
                <c:pt idx="3236">
                  <c:v>#N/A</c:v>
                </c:pt>
                <c:pt idx="3237">
                  <c:v>2.89</c:v>
                </c:pt>
                <c:pt idx="3238">
                  <c:v>#N/A</c:v>
                </c:pt>
                <c:pt idx="3239">
                  <c:v>2.92</c:v>
                </c:pt>
                <c:pt idx="3240">
                  <c:v>2.9249999999999998</c:v>
                </c:pt>
                <c:pt idx="3241">
                  <c:v>2.93</c:v>
                </c:pt>
                <c:pt idx="3242">
                  <c:v>#N/A</c:v>
                </c:pt>
                <c:pt idx="3243">
                  <c:v>#N/A</c:v>
                </c:pt>
                <c:pt idx="3244">
                  <c:v>2.85</c:v>
                </c:pt>
                <c:pt idx="3245">
                  <c:v>3</c:v>
                </c:pt>
                <c:pt idx="3246">
                  <c:v>2.8</c:v>
                </c:pt>
                <c:pt idx="3247">
                  <c:v>2.8050000000000002</c:v>
                </c:pt>
                <c:pt idx="3248">
                  <c:v>2.7650000000000001</c:v>
                </c:pt>
                <c:pt idx="3249">
                  <c:v>#N/A</c:v>
                </c:pt>
                <c:pt idx="3250">
                  <c:v>#N/A</c:v>
                </c:pt>
                <c:pt idx="3251">
                  <c:v>2.7149999999999999</c:v>
                </c:pt>
                <c:pt idx="3252">
                  <c:v>2.61</c:v>
                </c:pt>
                <c:pt idx="3253">
                  <c:v>2.6</c:v>
                </c:pt>
                <c:pt idx="3254">
                  <c:v>2.62</c:v>
                </c:pt>
                <c:pt idx="3255">
                  <c:v>2.605</c:v>
                </c:pt>
                <c:pt idx="3256">
                  <c:v>#N/A</c:v>
                </c:pt>
                <c:pt idx="3257">
                  <c:v>#N/A</c:v>
                </c:pt>
                <c:pt idx="3258">
                  <c:v>2.62</c:v>
                </c:pt>
                <c:pt idx="3259">
                  <c:v>#N/A</c:v>
                </c:pt>
                <c:pt idx="3260">
                  <c:v>2.53666666666666</c:v>
                </c:pt>
                <c:pt idx="3261">
                  <c:v>2.53666666666666</c:v>
                </c:pt>
                <c:pt idx="3262">
                  <c:v>2.605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2.62</c:v>
                </c:pt>
                <c:pt idx="3267">
                  <c:v>2.6</c:v>
                </c:pt>
                <c:pt idx="3268">
                  <c:v>2.5333333333333301</c:v>
                </c:pt>
                <c:pt idx="3269">
                  <c:v>2.4900000000000002</c:v>
                </c:pt>
                <c:pt idx="3270">
                  <c:v>#N/A</c:v>
                </c:pt>
                <c:pt idx="3271">
                  <c:v>#N/A</c:v>
                </c:pt>
                <c:pt idx="3272">
                  <c:v>2.5950000000000002</c:v>
                </c:pt>
                <c:pt idx="3273">
                  <c:v>2.5950000000000002</c:v>
                </c:pt>
                <c:pt idx="3274">
                  <c:v>2.5950000000000002</c:v>
                </c:pt>
                <c:pt idx="3275">
                  <c:v>2.5950000000000002</c:v>
                </c:pt>
                <c:pt idx="3276">
                  <c:v>2.5950000000000002</c:v>
                </c:pt>
                <c:pt idx="3277">
                  <c:v>#N/A</c:v>
                </c:pt>
                <c:pt idx="3278">
                  <c:v>#N/A</c:v>
                </c:pt>
                <c:pt idx="3279">
                  <c:v>2.65</c:v>
                </c:pt>
                <c:pt idx="3280">
                  <c:v>2.5950000000000002</c:v>
                </c:pt>
                <c:pt idx="3281">
                  <c:v>2.5950000000000002</c:v>
                </c:pt>
                <c:pt idx="3282">
                  <c:v>2.5950000000000002</c:v>
                </c:pt>
                <c:pt idx="3283">
                  <c:v>2.585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2.59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2.585</c:v>
                </c:pt>
                <c:pt idx="3294">
                  <c:v>2.5649999999999999</c:v>
                </c:pt>
                <c:pt idx="3295">
                  <c:v>2.5649999999999999</c:v>
                </c:pt>
                <c:pt idx="3296">
                  <c:v>2.4900000000000002</c:v>
                </c:pt>
                <c:pt idx="3297">
                  <c:v>2.5649999999999999</c:v>
                </c:pt>
                <c:pt idx="3298">
                  <c:v>#N/A</c:v>
                </c:pt>
                <c:pt idx="3299">
                  <c:v>#N/A</c:v>
                </c:pt>
                <c:pt idx="3300">
                  <c:v>2.5499999999999998</c:v>
                </c:pt>
                <c:pt idx="3301">
                  <c:v>2.5499999999999998</c:v>
                </c:pt>
                <c:pt idx="3302">
                  <c:v>2.5499999999999998</c:v>
                </c:pt>
                <c:pt idx="3303">
                  <c:v>2.5649999999999999</c:v>
                </c:pt>
                <c:pt idx="3304">
                  <c:v>2.5649999999999999</c:v>
                </c:pt>
                <c:pt idx="3305">
                  <c:v>#N/A</c:v>
                </c:pt>
                <c:pt idx="3306">
                  <c:v>#N/A</c:v>
                </c:pt>
                <c:pt idx="3307">
                  <c:v>2.58</c:v>
                </c:pt>
                <c:pt idx="3308">
                  <c:v>2.6</c:v>
                </c:pt>
                <c:pt idx="3309">
                  <c:v>2.59666666666666</c:v>
                </c:pt>
                <c:pt idx="3310">
                  <c:v>2.605</c:v>
                </c:pt>
                <c:pt idx="3311">
                  <c:v>2.605</c:v>
                </c:pt>
                <c:pt idx="3312">
                  <c:v>#N/A</c:v>
                </c:pt>
                <c:pt idx="3313">
                  <c:v>#N/A</c:v>
                </c:pt>
                <c:pt idx="3314">
                  <c:v>2.6</c:v>
                </c:pt>
                <c:pt idx="3315">
                  <c:v>2.605</c:v>
                </c:pt>
                <c:pt idx="3316">
                  <c:v>2.6066666666666598</c:v>
                </c:pt>
                <c:pt idx="3317">
                  <c:v>2.605</c:v>
                </c:pt>
                <c:pt idx="3318">
                  <c:v>2.605</c:v>
                </c:pt>
                <c:pt idx="3319">
                  <c:v>#N/A</c:v>
                </c:pt>
                <c:pt idx="3320">
                  <c:v>#N/A</c:v>
                </c:pt>
                <c:pt idx="3321">
                  <c:v>2.605</c:v>
                </c:pt>
                <c:pt idx="3322">
                  <c:v>2.605</c:v>
                </c:pt>
                <c:pt idx="3323">
                  <c:v>2.5649999999999999</c:v>
                </c:pt>
                <c:pt idx="3324">
                  <c:v>2.57</c:v>
                </c:pt>
                <c:pt idx="3325">
                  <c:v>2.5649999999999999</c:v>
                </c:pt>
                <c:pt idx="3326">
                  <c:v>#N/A</c:v>
                </c:pt>
                <c:pt idx="3327">
                  <c:v>#N/A</c:v>
                </c:pt>
                <c:pt idx="3328">
                  <c:v>2.56</c:v>
                </c:pt>
                <c:pt idx="3329">
                  <c:v>2.5674999999999999</c:v>
                </c:pt>
                <c:pt idx="3330">
                  <c:v>2.5716666666666601</c:v>
                </c:pt>
                <c:pt idx="3331">
                  <c:v>2.5550000000000002</c:v>
                </c:pt>
                <c:pt idx="3332">
                  <c:v>2.5550000000000002</c:v>
                </c:pt>
                <c:pt idx="3333">
                  <c:v>#N/A</c:v>
                </c:pt>
                <c:pt idx="3334">
                  <c:v>#N/A</c:v>
                </c:pt>
                <c:pt idx="3335">
                  <c:v>2.5550000000000002</c:v>
                </c:pt>
                <c:pt idx="3336">
                  <c:v>2.4049999999999998</c:v>
                </c:pt>
                <c:pt idx="3337">
                  <c:v>2.35</c:v>
                </c:pt>
                <c:pt idx="3338">
                  <c:v>2.35</c:v>
                </c:pt>
                <c:pt idx="3339">
                  <c:v>2.33</c:v>
                </c:pt>
                <c:pt idx="3340">
                  <c:v>#N/A</c:v>
                </c:pt>
                <c:pt idx="3341">
                  <c:v>#N/A</c:v>
                </c:pt>
                <c:pt idx="3342">
                  <c:v>2.37</c:v>
                </c:pt>
                <c:pt idx="3343">
                  <c:v>#N/A</c:v>
                </c:pt>
                <c:pt idx="3344">
                  <c:v>2.4033333333333302</c:v>
                </c:pt>
                <c:pt idx="3345">
                  <c:v>2.29</c:v>
                </c:pt>
                <c:pt idx="3346">
                  <c:v>2.3250000000000002</c:v>
                </c:pt>
                <c:pt idx="3347">
                  <c:v>#N/A</c:v>
                </c:pt>
                <c:pt idx="3348">
                  <c:v>#N/A</c:v>
                </c:pt>
                <c:pt idx="3349">
                  <c:v>2.37</c:v>
                </c:pt>
                <c:pt idx="3350">
                  <c:v>2.2000000000000002</c:v>
                </c:pt>
                <c:pt idx="3351">
                  <c:v>2.2000000000000002</c:v>
                </c:pt>
                <c:pt idx="3352">
                  <c:v>2.2000000000000002</c:v>
                </c:pt>
                <c:pt idx="3353">
                  <c:v>2.2000000000000002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2.2000000000000002</c:v>
                </c:pt>
                <c:pt idx="3358">
                  <c:v>2.18333333333333</c:v>
                </c:pt>
                <c:pt idx="3359">
                  <c:v>2.1749999999999998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2.15</c:v>
                </c:pt>
                <c:pt idx="3364">
                  <c:v>2.1766666666666601</c:v>
                </c:pt>
                <c:pt idx="3365">
                  <c:v>2.1749999999999998</c:v>
                </c:pt>
                <c:pt idx="3366">
                  <c:v>2.165</c:v>
                </c:pt>
                <c:pt idx="3367">
                  <c:v>2.17</c:v>
                </c:pt>
                <c:pt idx="3368">
                  <c:v>#N/A</c:v>
                </c:pt>
                <c:pt idx="3369">
                  <c:v>#N/A</c:v>
                </c:pt>
                <c:pt idx="3370">
                  <c:v>2.15</c:v>
                </c:pt>
                <c:pt idx="3371">
                  <c:v>2.1749999999999998</c:v>
                </c:pt>
                <c:pt idx="3372">
                  <c:v>2.1666666666666599</c:v>
                </c:pt>
                <c:pt idx="3373">
                  <c:v>2.15</c:v>
                </c:pt>
                <c:pt idx="3374">
                  <c:v>2.16</c:v>
                </c:pt>
                <c:pt idx="3375">
                  <c:v>#N/A</c:v>
                </c:pt>
                <c:pt idx="3376">
                  <c:v>#N/A</c:v>
                </c:pt>
                <c:pt idx="3377">
                  <c:v>2.16</c:v>
                </c:pt>
                <c:pt idx="3378">
                  <c:v>#N/A</c:v>
                </c:pt>
                <c:pt idx="3379">
                  <c:v>2.165</c:v>
                </c:pt>
                <c:pt idx="3380">
                  <c:v>2.2000000000000002</c:v>
                </c:pt>
                <c:pt idx="3381">
                  <c:v>2.17</c:v>
                </c:pt>
                <c:pt idx="3382">
                  <c:v>#N/A</c:v>
                </c:pt>
                <c:pt idx="3383">
                  <c:v>#N/A</c:v>
                </c:pt>
                <c:pt idx="3384">
                  <c:v>2.17</c:v>
                </c:pt>
                <c:pt idx="3385">
                  <c:v>2.17</c:v>
                </c:pt>
                <c:pt idx="3386">
                  <c:v>2.1133333333333302</c:v>
                </c:pt>
                <c:pt idx="3387">
                  <c:v>2.0299999999999998</c:v>
                </c:pt>
                <c:pt idx="3388">
                  <c:v>2.0299999999999998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2.0299999999999998</c:v>
                </c:pt>
                <c:pt idx="3393">
                  <c:v>2.0299999999999998</c:v>
                </c:pt>
                <c:pt idx="3394">
                  <c:v>2.0299999999999998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1.9850000000000001</c:v>
                </c:pt>
                <c:pt idx="3399">
                  <c:v>1.9850000000000001</c:v>
                </c:pt>
                <c:pt idx="3400">
                  <c:v>1.99</c:v>
                </c:pt>
                <c:pt idx="3401">
                  <c:v>2.0150000000000001</c:v>
                </c:pt>
                <c:pt idx="3402">
                  <c:v>2.0150000000000001</c:v>
                </c:pt>
                <c:pt idx="3403">
                  <c:v>#N/A</c:v>
                </c:pt>
                <c:pt idx="3404">
                  <c:v>#N/A</c:v>
                </c:pt>
                <c:pt idx="3405">
                  <c:v>2.0049999999999999</c:v>
                </c:pt>
                <c:pt idx="3406">
                  <c:v>1.9975000000000001</c:v>
                </c:pt>
                <c:pt idx="3407">
                  <c:v>1.99166666666666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2.0299999999999998</c:v>
                </c:pt>
                <c:pt idx="3413">
                  <c:v>2</c:v>
                </c:pt>
                <c:pt idx="3414">
                  <c:v>2</c:v>
                </c:pt>
                <c:pt idx="3415">
                  <c:v>1.99</c:v>
                </c:pt>
                <c:pt idx="3416">
                  <c:v>2.0049999999999999</c:v>
                </c:pt>
                <c:pt idx="3417">
                  <c:v>#N/A</c:v>
                </c:pt>
                <c:pt idx="3418">
                  <c:v>#N/A</c:v>
                </c:pt>
                <c:pt idx="3419">
                  <c:v>2.0099999999999998</c:v>
                </c:pt>
                <c:pt idx="3420">
                  <c:v>2.0049999999999999</c:v>
                </c:pt>
                <c:pt idx="3421">
                  <c:v>1.9933333333333301</c:v>
                </c:pt>
                <c:pt idx="3422">
                  <c:v>1.9833333333333301</c:v>
                </c:pt>
                <c:pt idx="3423">
                  <c:v>2</c:v>
                </c:pt>
                <c:pt idx="3424">
                  <c:v>#N/A</c:v>
                </c:pt>
                <c:pt idx="3425">
                  <c:v>#N/A</c:v>
                </c:pt>
                <c:pt idx="3426">
                  <c:v>1.9833333333333301</c:v>
                </c:pt>
                <c:pt idx="3427">
                  <c:v>2</c:v>
                </c:pt>
                <c:pt idx="3428">
                  <c:v>1.9833333333333301</c:v>
                </c:pt>
                <c:pt idx="3429">
                  <c:v>2</c:v>
                </c:pt>
                <c:pt idx="3430">
                  <c:v>2</c:v>
                </c:pt>
                <c:pt idx="3431">
                  <c:v>#N/A</c:v>
                </c:pt>
                <c:pt idx="3432">
                  <c:v>#N/A</c:v>
                </c:pt>
                <c:pt idx="3433">
                  <c:v>2</c:v>
                </c:pt>
                <c:pt idx="3434">
                  <c:v>1.99</c:v>
                </c:pt>
                <c:pt idx="3435">
                  <c:v>1.98</c:v>
                </c:pt>
                <c:pt idx="3436">
                  <c:v>1.9550000000000001</c:v>
                </c:pt>
                <c:pt idx="3437">
                  <c:v>1.96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1.95</c:v>
                </c:pt>
                <c:pt idx="3442">
                  <c:v>1.9766666666666599</c:v>
                </c:pt>
                <c:pt idx="3443">
                  <c:v>1.98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1.9650000000000001</c:v>
                </c:pt>
                <c:pt idx="3448">
                  <c:v>1.9750000000000001</c:v>
                </c:pt>
                <c:pt idx="3449">
                  <c:v>1.9666666666666599</c:v>
                </c:pt>
                <c:pt idx="3450">
                  <c:v>1.9666666666666599</c:v>
                </c:pt>
                <c:pt idx="3451">
                  <c:v>1.98</c:v>
                </c:pt>
                <c:pt idx="3452">
                  <c:v>#N/A</c:v>
                </c:pt>
                <c:pt idx="3453">
                  <c:v>#N/A</c:v>
                </c:pt>
                <c:pt idx="3454">
                  <c:v>1.95</c:v>
                </c:pt>
                <c:pt idx="3455">
                  <c:v>2.0249999999999999</c:v>
                </c:pt>
                <c:pt idx="3456">
                  <c:v>2.0249999999999999</c:v>
                </c:pt>
                <c:pt idx="3457">
                  <c:v>2.0249999999999999</c:v>
                </c:pt>
                <c:pt idx="3458">
                  <c:v>2.1</c:v>
                </c:pt>
                <c:pt idx="3459">
                  <c:v>#N/A</c:v>
                </c:pt>
                <c:pt idx="3460">
                  <c:v>#N/A</c:v>
                </c:pt>
                <c:pt idx="3461">
                  <c:v>2.08</c:v>
                </c:pt>
                <c:pt idx="3462">
                  <c:v>2.0649999999999999</c:v>
                </c:pt>
                <c:pt idx="3463">
                  <c:v>2.0499999999999998</c:v>
                </c:pt>
                <c:pt idx="3464">
                  <c:v>2.0499999999999998</c:v>
                </c:pt>
                <c:pt idx="3465">
                  <c:v>2.04</c:v>
                </c:pt>
                <c:pt idx="3466">
                  <c:v>#N/A</c:v>
                </c:pt>
                <c:pt idx="3467">
                  <c:v>#N/A</c:v>
                </c:pt>
                <c:pt idx="3468">
                  <c:v>1.99</c:v>
                </c:pt>
                <c:pt idx="3469">
                  <c:v>#N/A</c:v>
                </c:pt>
                <c:pt idx="3470">
                  <c:v>1.9566666666666599</c:v>
                </c:pt>
                <c:pt idx="3471">
                  <c:v>1.89333333333333</c:v>
                </c:pt>
                <c:pt idx="3472">
                  <c:v>1.865</c:v>
                </c:pt>
                <c:pt idx="3473">
                  <c:v>#N/A</c:v>
                </c:pt>
                <c:pt idx="3474">
                  <c:v>#N/A</c:v>
                </c:pt>
                <c:pt idx="3475">
                  <c:v>1.86666666666666</c:v>
                </c:pt>
                <c:pt idx="3476">
                  <c:v>1.88333333333333</c:v>
                </c:pt>
                <c:pt idx="3477">
                  <c:v>1.9</c:v>
                </c:pt>
                <c:pt idx="3478">
                  <c:v>1.89</c:v>
                </c:pt>
                <c:pt idx="3479">
                  <c:v>1.925</c:v>
                </c:pt>
                <c:pt idx="3480">
                  <c:v>#N/A</c:v>
                </c:pt>
                <c:pt idx="3481">
                  <c:v>#N/A</c:v>
                </c:pt>
                <c:pt idx="3482">
                  <c:v>1.905</c:v>
                </c:pt>
                <c:pt idx="3483">
                  <c:v>1.91</c:v>
                </c:pt>
                <c:pt idx="3484">
                  <c:v>1.94333333333333</c:v>
                </c:pt>
                <c:pt idx="3485">
                  <c:v>1.915</c:v>
                </c:pt>
                <c:pt idx="3486">
                  <c:v>1.91</c:v>
                </c:pt>
                <c:pt idx="3487">
                  <c:v>#N/A</c:v>
                </c:pt>
                <c:pt idx="3488">
                  <c:v>#N/A</c:v>
                </c:pt>
                <c:pt idx="3489">
                  <c:v>1.915</c:v>
                </c:pt>
                <c:pt idx="3490">
                  <c:v>1.91</c:v>
                </c:pt>
                <c:pt idx="3491">
                  <c:v>1.9</c:v>
                </c:pt>
                <c:pt idx="3492">
                  <c:v>1.915</c:v>
                </c:pt>
                <c:pt idx="3493">
                  <c:v>1.915</c:v>
                </c:pt>
                <c:pt idx="3494">
                  <c:v>#N/A</c:v>
                </c:pt>
                <c:pt idx="3495">
                  <c:v>#N/A</c:v>
                </c:pt>
                <c:pt idx="3496">
                  <c:v>1.915</c:v>
                </c:pt>
                <c:pt idx="3497">
                  <c:v>1.91</c:v>
                </c:pt>
                <c:pt idx="3498">
                  <c:v>1.9566666666666599</c:v>
                </c:pt>
                <c:pt idx="3499">
                  <c:v>1.9766666666666599</c:v>
                </c:pt>
                <c:pt idx="3500">
                  <c:v>1.9966666666666599</c:v>
                </c:pt>
                <c:pt idx="3501">
                  <c:v>#N/A</c:v>
                </c:pt>
                <c:pt idx="3502">
                  <c:v>#N/A</c:v>
                </c:pt>
                <c:pt idx="3503">
                  <c:v>2</c:v>
                </c:pt>
                <c:pt idx="3504">
                  <c:v>2.04</c:v>
                </c:pt>
                <c:pt idx="3505">
                  <c:v>2.02</c:v>
                </c:pt>
                <c:pt idx="3506">
                  <c:v>2.0099999999999998</c:v>
                </c:pt>
                <c:pt idx="3507">
                  <c:v>2.0099999999999998</c:v>
                </c:pt>
                <c:pt idx="3508">
                  <c:v>#N/A</c:v>
                </c:pt>
                <c:pt idx="3509">
                  <c:v>#N/A</c:v>
                </c:pt>
                <c:pt idx="3510">
                  <c:v>2</c:v>
                </c:pt>
                <c:pt idx="3511">
                  <c:v>1.9550000000000001</c:v>
                </c:pt>
                <c:pt idx="3512">
                  <c:v>1.875</c:v>
                </c:pt>
                <c:pt idx="3513">
                  <c:v>1.9</c:v>
                </c:pt>
                <c:pt idx="3514">
                  <c:v>1.87</c:v>
                </c:pt>
                <c:pt idx="3515">
                  <c:v>#N/A</c:v>
                </c:pt>
                <c:pt idx="3516">
                  <c:v>#N/A</c:v>
                </c:pt>
                <c:pt idx="3517">
                  <c:v>1.89</c:v>
                </c:pt>
                <c:pt idx="3518">
                  <c:v>1.895</c:v>
                </c:pt>
                <c:pt idx="3519">
                  <c:v>1.895</c:v>
                </c:pt>
                <c:pt idx="3520">
                  <c:v>1.895</c:v>
                </c:pt>
                <c:pt idx="3521">
                  <c:v>1.895</c:v>
                </c:pt>
                <c:pt idx="3522">
                  <c:v>#N/A</c:v>
                </c:pt>
                <c:pt idx="3523">
                  <c:v>#N/A</c:v>
                </c:pt>
                <c:pt idx="3524">
                  <c:v>1.93</c:v>
                </c:pt>
                <c:pt idx="3525">
                  <c:v>1.94</c:v>
                </c:pt>
                <c:pt idx="3526">
                  <c:v>1.9733333333333301</c:v>
                </c:pt>
                <c:pt idx="3527">
                  <c:v>2.0099999999999998</c:v>
                </c:pt>
                <c:pt idx="3528">
                  <c:v>2.0099999999999998</c:v>
                </c:pt>
                <c:pt idx="3529">
                  <c:v>#N/A</c:v>
                </c:pt>
                <c:pt idx="3530">
                  <c:v>#N/A</c:v>
                </c:pt>
                <c:pt idx="3531">
                  <c:v>2.0150000000000001</c:v>
                </c:pt>
                <c:pt idx="3532">
                  <c:v>2.0099999999999998</c:v>
                </c:pt>
                <c:pt idx="3533">
                  <c:v>2.0099999999999998</c:v>
                </c:pt>
                <c:pt idx="3534">
                  <c:v>1.9966666666666599</c:v>
                </c:pt>
                <c:pt idx="3535">
                  <c:v>2</c:v>
                </c:pt>
                <c:pt idx="3536">
                  <c:v>#N/A</c:v>
                </c:pt>
                <c:pt idx="3537">
                  <c:v>#N/A</c:v>
                </c:pt>
                <c:pt idx="3538">
                  <c:v>1.9950000000000001</c:v>
                </c:pt>
                <c:pt idx="3539">
                  <c:v>1.9950000000000001</c:v>
                </c:pt>
                <c:pt idx="3540">
                  <c:v>1.9966666666666599</c:v>
                </c:pt>
                <c:pt idx="3541">
                  <c:v>2.0133333333333301</c:v>
                </c:pt>
                <c:pt idx="3542">
                  <c:v>2.0649999999999999</c:v>
                </c:pt>
                <c:pt idx="3543">
                  <c:v>#N/A</c:v>
                </c:pt>
                <c:pt idx="3544">
                  <c:v>#N/A</c:v>
                </c:pt>
                <c:pt idx="3545">
                  <c:v>2.0249999999999999</c:v>
                </c:pt>
                <c:pt idx="3546">
                  <c:v>1.96</c:v>
                </c:pt>
                <c:pt idx="3547">
                  <c:v>1.925</c:v>
                </c:pt>
                <c:pt idx="3548">
                  <c:v>1.9566666666666599</c:v>
                </c:pt>
                <c:pt idx="3549">
                  <c:v>1.94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1.9566666666666599</c:v>
                </c:pt>
                <c:pt idx="3556">
                  <c:v>1.9450000000000001</c:v>
                </c:pt>
                <c:pt idx="3557">
                  <c:v>#N/A</c:v>
                </c:pt>
                <c:pt idx="3558">
                  <c:v>#N/A</c:v>
                </c:pt>
                <c:pt idx="3559">
                  <c:v>1.9566666666666599</c:v>
                </c:pt>
                <c:pt idx="3560">
                  <c:v>1.94333333333333</c:v>
                </c:pt>
                <c:pt idx="3561">
                  <c:v>1.94</c:v>
                </c:pt>
                <c:pt idx="3562">
                  <c:v>1.94</c:v>
                </c:pt>
                <c:pt idx="3563">
                  <c:v>1.94</c:v>
                </c:pt>
                <c:pt idx="3564">
                  <c:v>#N/A</c:v>
                </c:pt>
                <c:pt idx="3565">
                  <c:v>#N/A</c:v>
                </c:pt>
                <c:pt idx="3566">
                  <c:v>1.94</c:v>
                </c:pt>
                <c:pt idx="3567">
                  <c:v>#N/A</c:v>
                </c:pt>
                <c:pt idx="3568">
                  <c:v>1.94</c:v>
                </c:pt>
                <c:pt idx="3569">
                  <c:v>1.875</c:v>
                </c:pt>
                <c:pt idx="3570">
                  <c:v>1.85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1.82</c:v>
                </c:pt>
                <c:pt idx="3576">
                  <c:v>1.76</c:v>
                </c:pt>
                <c:pt idx="3577">
                  <c:v>1.75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1.76</c:v>
                </c:pt>
                <c:pt idx="3583">
                  <c:v>1.7450000000000001</c:v>
                </c:pt>
                <c:pt idx="3584">
                  <c:v>1.76</c:v>
                </c:pt>
                <c:pt idx="3585">
                  <c:v>#N/A</c:v>
                </c:pt>
                <c:pt idx="3586">
                  <c:v>#N/A</c:v>
                </c:pt>
                <c:pt idx="3587">
                  <c:v>1.76</c:v>
                </c:pt>
                <c:pt idx="3588">
                  <c:v>1.7549999999999999</c:v>
                </c:pt>
                <c:pt idx="3589">
                  <c:v>1.75</c:v>
                </c:pt>
                <c:pt idx="3590">
                  <c:v>1.7549999999999999</c:v>
                </c:pt>
                <c:pt idx="3591">
                  <c:v>1.75</c:v>
                </c:pt>
                <c:pt idx="3592">
                  <c:v>#N/A</c:v>
                </c:pt>
                <c:pt idx="3593">
                  <c:v>#N/A</c:v>
                </c:pt>
                <c:pt idx="3594">
                  <c:v>1.76</c:v>
                </c:pt>
                <c:pt idx="3595">
                  <c:v>1.7549999999999999</c:v>
                </c:pt>
                <c:pt idx="3596">
                  <c:v>1.7549999999999999</c:v>
                </c:pt>
                <c:pt idx="3597">
                  <c:v>1.7549999999999999</c:v>
                </c:pt>
                <c:pt idx="3598">
                  <c:v>1.7549999999999999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1.76</c:v>
                </c:pt>
                <c:pt idx="3603">
                  <c:v>#N/A</c:v>
                </c:pt>
                <c:pt idx="3604">
                  <c:v>#N/A</c:v>
                </c:pt>
                <c:pt idx="3605">
                  <c:v>1.7150000000000001</c:v>
                </c:pt>
                <c:pt idx="3606">
                  <c:v>#N/A</c:v>
                </c:pt>
                <c:pt idx="3607">
                  <c:v>#N/A</c:v>
                </c:pt>
                <c:pt idx="3608">
                  <c:v>1.7150000000000001</c:v>
                </c:pt>
                <c:pt idx="3609">
                  <c:v>1.7050000000000001</c:v>
                </c:pt>
                <c:pt idx="3610">
                  <c:v>1.7050000000000001</c:v>
                </c:pt>
                <c:pt idx="3611">
                  <c:v>1.7050000000000001</c:v>
                </c:pt>
                <c:pt idx="3612">
                  <c:v>1.68</c:v>
                </c:pt>
                <c:pt idx="3613">
                  <c:v>#N/A</c:v>
                </c:pt>
                <c:pt idx="3614">
                  <c:v>#N/A</c:v>
                </c:pt>
                <c:pt idx="3615">
                  <c:v>1.73</c:v>
                </c:pt>
                <c:pt idx="3616">
                  <c:v>1.7050000000000001</c:v>
                </c:pt>
                <c:pt idx="3617">
                  <c:v>1.8149999999999999</c:v>
                </c:pt>
                <c:pt idx="3618">
                  <c:v>1.95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1.69</c:v>
                </c:pt>
                <c:pt idx="3623">
                  <c:v>1.69</c:v>
                </c:pt>
                <c:pt idx="3624">
                  <c:v>1.68</c:v>
                </c:pt>
                <c:pt idx="3625">
                  <c:v>1.68</c:v>
                </c:pt>
                <c:pt idx="3626">
                  <c:v>1.68</c:v>
                </c:pt>
                <c:pt idx="3627">
                  <c:v>#N/A</c:v>
                </c:pt>
                <c:pt idx="3628">
                  <c:v>#N/A</c:v>
                </c:pt>
                <c:pt idx="3629">
                  <c:v>1.63</c:v>
                </c:pt>
                <c:pt idx="3630">
                  <c:v>1.63</c:v>
                </c:pt>
                <c:pt idx="3631">
                  <c:v>1.63</c:v>
                </c:pt>
                <c:pt idx="3632">
                  <c:v>1.6</c:v>
                </c:pt>
                <c:pt idx="3633">
                  <c:v>1.6</c:v>
                </c:pt>
                <c:pt idx="3634">
                  <c:v>#N/A</c:v>
                </c:pt>
                <c:pt idx="3635">
                  <c:v>#N/A</c:v>
                </c:pt>
                <c:pt idx="3636">
                  <c:v>1.645</c:v>
                </c:pt>
                <c:pt idx="3637">
                  <c:v>1.635</c:v>
                </c:pt>
                <c:pt idx="3638">
                  <c:v>1.635</c:v>
                </c:pt>
                <c:pt idx="3639">
                  <c:v>1.65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1.635</c:v>
                </c:pt>
                <c:pt idx="3644">
                  <c:v>1.635</c:v>
                </c:pt>
                <c:pt idx="3645">
                  <c:v>1.635</c:v>
                </c:pt>
                <c:pt idx="3646">
                  <c:v>1.65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1.635</c:v>
                </c:pt>
                <c:pt idx="3651">
                  <c:v>1.635</c:v>
                </c:pt>
                <c:pt idx="3652">
                  <c:v>1.625</c:v>
                </c:pt>
                <c:pt idx="3653">
                  <c:v>1.63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1.615</c:v>
                </c:pt>
                <c:pt idx="3658">
                  <c:v>1.615</c:v>
                </c:pt>
                <c:pt idx="3659">
                  <c:v>1.615</c:v>
                </c:pt>
                <c:pt idx="3660">
                  <c:v>1.615</c:v>
                </c:pt>
                <c:pt idx="3661">
                  <c:v>1.63</c:v>
                </c:pt>
                <c:pt idx="3662">
                  <c:v>#N/A</c:v>
                </c:pt>
                <c:pt idx="3663">
                  <c:v>#N/A</c:v>
                </c:pt>
                <c:pt idx="3664">
                  <c:v>1.6</c:v>
                </c:pt>
                <c:pt idx="3665">
                  <c:v>1.605</c:v>
                </c:pt>
                <c:pt idx="3666">
                  <c:v>1.615</c:v>
                </c:pt>
                <c:pt idx="3667">
                  <c:v>1.6</c:v>
                </c:pt>
                <c:pt idx="3668">
                  <c:v>1.615</c:v>
                </c:pt>
                <c:pt idx="3669">
                  <c:v>#N/A</c:v>
                </c:pt>
                <c:pt idx="3670">
                  <c:v>#N/A</c:v>
                </c:pt>
                <c:pt idx="3671">
                  <c:v>1.6</c:v>
                </c:pt>
                <c:pt idx="3672">
                  <c:v>1.585</c:v>
                </c:pt>
                <c:pt idx="3673">
                  <c:v>1.57</c:v>
                </c:pt>
                <c:pt idx="3674">
                  <c:v>1.53</c:v>
                </c:pt>
                <c:pt idx="3675">
                  <c:v>1.5149999999999999</c:v>
                </c:pt>
                <c:pt idx="3676">
                  <c:v>#N/A</c:v>
                </c:pt>
                <c:pt idx="3677">
                  <c:v>#N/A</c:v>
                </c:pt>
                <c:pt idx="3678">
                  <c:v>1.51</c:v>
                </c:pt>
                <c:pt idx="3679">
                  <c:v>1.5049999999999999</c:v>
                </c:pt>
                <c:pt idx="3680">
                  <c:v>1.5</c:v>
                </c:pt>
                <c:pt idx="3681">
                  <c:v>1.49</c:v>
                </c:pt>
                <c:pt idx="3682">
                  <c:v>1.47</c:v>
                </c:pt>
                <c:pt idx="3683">
                  <c:v>#N/A</c:v>
                </c:pt>
                <c:pt idx="3684">
                  <c:v>#N/A</c:v>
                </c:pt>
                <c:pt idx="3685">
                  <c:v>1.95</c:v>
                </c:pt>
                <c:pt idx="3686">
                  <c:v>1.46</c:v>
                </c:pt>
                <c:pt idx="3687">
                  <c:v>1.4850000000000001</c:v>
                </c:pt>
                <c:pt idx="3688">
                  <c:v>#N/A</c:v>
                </c:pt>
                <c:pt idx="3689">
                  <c:v>1.49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1.5</c:v>
                </c:pt>
                <c:pt idx="3694">
                  <c:v>1.49</c:v>
                </c:pt>
                <c:pt idx="3695">
                  <c:v>1.51</c:v>
                </c:pt>
                <c:pt idx="3696">
                  <c:v>1.49</c:v>
                </c:pt>
                <c:pt idx="3697">
                  <c:v>#N/A</c:v>
                </c:pt>
                <c:pt idx="3698">
                  <c:v>#N/A</c:v>
                </c:pt>
                <c:pt idx="3699">
                  <c:v>1.47</c:v>
                </c:pt>
                <c:pt idx="3700">
                  <c:v>1.46</c:v>
                </c:pt>
                <c:pt idx="3701">
                  <c:v>1.47</c:v>
                </c:pt>
                <c:pt idx="3702">
                  <c:v>1.46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33-4566-8757-092BE94A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6073"/>
          <c:min val="45717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4612170203576085"/>
          <c:w val="0.99993256147695764"/>
          <c:h val="5.387829796423910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9.2508E-8</cdr:x>
      <cdr:y>0.93862</cdr:y>
    </cdr:from>
    <cdr:to>
      <cdr:x>1</cdr:x>
      <cdr:y>0.99215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" y="5199789"/>
          <a:ext cx="10809875" cy="296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900" b="0" u="sng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הערה: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בסוגריים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מופיע משקל הסעיף הרלוונטי במדד הכולל (נכון לשנת 2025).</a:t>
          </a:r>
          <a:endParaRPr lang="en-US" sz="9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*שאר הסעיפים כוללים את הבריאות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החינוך התרבות והבידור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הריהוט והציוד לבית;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ההלבשה וההנעלה;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ו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השונות.</a:t>
          </a:r>
          <a:r>
            <a:rPr lang="he-I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כמו </a:t>
          </a:r>
          <a:r>
            <a:rPr lang="he-IL" sz="9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הם כוללים את רכיבי התחבורה ואחזקת הדירה בניכוי תת-הרכיבים הקשורים למחירי האנרגיה.</a:t>
          </a:r>
          <a:endParaRPr lang="en-US" sz="9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9.30187E-8</cdr:x>
      <cdr:y>0.04529</cdr:y>
    </cdr:from>
    <cdr:to>
      <cdr:x>0.10729</cdr:x>
      <cdr:y>0.11955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" y="239448"/>
          <a:ext cx="1153458" cy="392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20/02/25=100</a:t>
          </a:fld>
          <a:endParaRPr lang="he-IL" sz="1200" b="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0.79594</cdr:x>
      <cdr:y>0.06002</cdr:y>
    </cdr:from>
    <cdr:to>
      <cdr:x>0.94707</cdr:x>
      <cdr:y>0.13601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337429" y="338524"/>
          <a:ext cx="1393198" cy="428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5C6FED1E-29F8-4D09-AA38-3320F36A61D5}"/>
            </a:ext>
          </a:extLst>
        </cdr:cNvPr>
        <cdr:cNvSpPr txBox="1"/>
      </cdr:nvSpPr>
      <cdr:spPr>
        <a:xfrm xmlns:a="http://schemas.openxmlformats.org/drawingml/2006/main">
          <a:off x="5419725" y="4705350"/>
          <a:ext cx="6276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2314BF-D80F-4212-9301-B702845625CB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C9FB4C4F-80AF-4A5A-8235-ACFECA55B827}"/>
            </a:ext>
          </a:extLst>
        </cdr:cNvPr>
        <cdr:cNvSpPr txBox="1"/>
      </cdr:nvSpPr>
      <cdr:spPr>
        <a:xfrm xmlns:a="http://schemas.openxmlformats.org/drawingml/2006/main">
          <a:off x="5419725" y="4705350"/>
          <a:ext cx="6276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9685ED-7393-439E-944A-21AAA71593A1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0.2975</cdr:x>
      <cdr:y>0.272</cdr:y>
    </cdr:from>
    <cdr:to>
      <cdr:x>0.378</cdr:x>
      <cdr:y>0.3545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DF3241B-9647-426F-A030-712AAA1817A1}"/>
            </a:ext>
          </a:extLst>
        </cdr:cNvPr>
        <cdr:cNvSpPr txBox="1"/>
      </cdr:nvSpPr>
      <cdr:spPr>
        <a:xfrm xmlns:a="http://schemas.openxmlformats.org/drawingml/2006/main">
          <a:off x="3476625" y="1381125"/>
          <a:ext cx="942975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200" b="0" i="0" u="none" dirty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e-IL" sz="1200" b="1" i="0" u="non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FED5DB47-D7B2-455E-8CDE-4C41A71BACE7}"/>
            </a:ext>
          </a:extLst>
        </cdr:cNvPr>
        <cdr:cNvSpPr txBox="1"/>
      </cdr:nvSpPr>
      <cdr:spPr>
        <a:xfrm xmlns:a="http://schemas.openxmlformats.org/drawingml/2006/main">
          <a:off x="5419725" y="4705350"/>
          <a:ext cx="6276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3142AF9-ACB5-4627-9290-08FFC1DFB63D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6EB50BF-622A-4F15-803D-4794D76481AE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201DEA27-2D08-4818-AE15-AB8CC5EA1F09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CBE67B5F-9AE0-40DB-BEB9-067B8FD449AD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EAAC8EC2-C82E-42F3-A963-18371DBC8C86}"/>
            </a:ext>
          </a:extLst>
        </cdr:cNvPr>
        <cdr:cNvSpPr txBox="1"/>
      </cdr:nvSpPr>
      <cdr:spPr>
        <a:xfrm xmlns:a="http://schemas.openxmlformats.org/drawingml/2006/main">
          <a:off x="2619375" y="4657725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0.22125</cdr:x>
      <cdr:y>0.92525</cdr:y>
    </cdr:from>
    <cdr:to>
      <cdr:x>0.9755</cdr:x>
      <cdr:y>0.98875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CFF8D380-6C27-47F6-8190-DCAA3DE7FB06}"/>
            </a:ext>
          </a:extLst>
        </cdr:cNvPr>
        <cdr:cNvSpPr txBox="1"/>
      </cdr:nvSpPr>
      <cdr:spPr>
        <a:xfrm xmlns:a="http://schemas.openxmlformats.org/drawingml/2006/main">
          <a:off x="2581275" y="4705350"/>
          <a:ext cx="8820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0.9475</cdr:x>
      <cdr:y>0.13025</cdr:y>
    </cdr:from>
    <cdr:to>
      <cdr:x>0.98675</cdr:x>
      <cdr:y>0.18625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67200F9E-EBC6-4660-A43E-9AE8DBF356A0}"/>
            </a:ext>
          </a:extLst>
        </cdr:cNvPr>
        <cdr:cNvSpPr txBox="1"/>
      </cdr:nvSpPr>
      <cdr:spPr>
        <a:xfrm xmlns:a="http://schemas.openxmlformats.org/drawingml/2006/main">
          <a:off x="11077575" y="657225"/>
          <a:ext cx="4572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0.02787</cdr:y>
    </cdr:from>
    <cdr:to>
      <cdr:x>0.1631</cdr:x>
      <cdr:y>0.14453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57393"/>
          <a:ext cx="1505353" cy="658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20/02/2025=100</a:t>
          </a:fld>
          <a:endParaRPr lang="he-IL" sz="1200" b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0.76899</cdr:x>
      <cdr:y>0.05887</cdr:y>
    </cdr:from>
    <cdr:to>
      <cdr:x>0.91994</cdr:x>
      <cdr:y>0.13475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559659" y="324534"/>
          <a:ext cx="1680241" cy="418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0.50555</cdr:x>
      <cdr:y>0.94228</cdr:y>
    </cdr:from>
    <cdr:to>
      <cdr:x>1</cdr:x>
      <cdr:y>0.99073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92717" y="5151924"/>
          <a:ext cx="5372117" cy="264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 כשהמדד</a:t>
          </a:r>
          <a:r>
            <a:rPr lang="he-IL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נמצא </a:t>
          </a:r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מעל  50 נק' הדבר משקף</a:t>
          </a:r>
          <a:r>
            <a:rPr lang="he-IL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התרחבות כלכלית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0.93069</cdr:y>
    </cdr:from>
    <cdr:to>
      <cdr:x>1</cdr:x>
      <cdr:y>1</cdr:y>
    </cdr:to>
    <cdr:sp macro="" textlink="">
      <cdr:nvSpPr>
        <cdr:cNvPr id="5" name="מלבן 4"/>
        <cdr:cNvSpPr/>
      </cdr:nvSpPr>
      <cdr:spPr>
        <a:xfrm xmlns:a="http://schemas.openxmlformats.org/drawingml/2006/main">
          <a:off x="0" y="4630894"/>
          <a:ext cx="5612252" cy="344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1100" b="0" u="none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0.76933</cdr:x>
      <cdr:y>0.04596</cdr:y>
    </cdr:from>
    <cdr:to>
      <cdr:x>0.91683</cdr:x>
      <cdr:y>0.11343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8270689" y="251534"/>
          <a:ext cx="1585704" cy="36927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400" b="1" baseline="0" dirty="0"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  <cdr:relSizeAnchor xmlns:cdr="http://schemas.openxmlformats.org/drawingml/2006/chartDrawing">
    <cdr:from>
      <cdr:x>0.27709</cdr:x>
      <cdr:y>0.12108</cdr:y>
    </cdr:from>
    <cdr:to>
      <cdr:x>0.66635</cdr:x>
      <cdr:y>0.16592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2725" y="771525"/>
          <a:ext cx="3867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0.23394</cdr:x>
      <cdr:y>0.09865</cdr:y>
    </cdr:from>
    <cdr:to>
      <cdr:x>0.65197</cdr:x>
      <cdr:y>0.1435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24100" y="628650"/>
          <a:ext cx="41529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0.1301</cdr:x>
      <cdr:y>0.96045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98645" y="5300118"/>
          <a:ext cx="9351887" cy="218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1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**לדוגמה</a:t>
          </a:r>
          <a:r>
            <a:rPr lang="he-IL" sz="11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0.75269</cdr:x>
      <cdr:y>0.0361</cdr:y>
    </cdr:from>
    <cdr:to>
      <cdr:x>0.91417</cdr:x>
      <cdr:y>0.11266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32760" y="202898"/>
          <a:ext cx="1487340" cy="4302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0.91683</cdr:x>
      <cdr:y>0.14457</cdr:y>
    </cdr:from>
    <cdr:to>
      <cdr:x>0.91884</cdr:x>
      <cdr:y>0.85869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9856393" y="796511"/>
          <a:ext cx="21609" cy="39343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0.83754</cdr:x>
      <cdr:y>0.06264</cdr:y>
    </cdr:from>
    <cdr:to>
      <cdr:x>1</cdr:x>
      <cdr:y>0.13631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004001" y="345117"/>
          <a:ext cx="1746531" cy="405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>
            <a:lnSpc>
              <a:spcPts val="1000"/>
            </a:lnSpc>
          </a:pPr>
          <a:r>
            <a:rPr lang="he-IL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הצמיחה השנתית החזויה על</a:t>
          </a:r>
          <a:r>
            <a:rPr lang="he-IL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b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פי </a:t>
          </a:r>
          <a:r>
            <a:rPr lang="he-IL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חטיבת המחקר:                </a:t>
          </a:r>
          <a:endParaRPr lang="he-IL" b="1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0.73747</cdr:x>
      <cdr:y>0.04709</cdr:y>
    </cdr:from>
    <cdr:to>
      <cdr:x>0.90138</cdr:x>
      <cdr:y>0.11784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928190" y="261499"/>
          <a:ext cx="1762119" cy="392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0.8533</cdr:x>
      <cdr:y>0.05133</cdr:y>
    </cdr:from>
    <cdr:to>
      <cdr:x>0.99342</cdr:x>
      <cdr:y>0.1188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477215" y="327068"/>
          <a:ext cx="1392033" cy="429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0.50487</cdr:x>
      <cdr:y>0.16505</cdr:y>
    </cdr:from>
    <cdr:to>
      <cdr:x>0.67164</cdr:x>
      <cdr:y>0.23027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07005" y="1004266"/>
          <a:ext cx="1554846" cy="3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endParaRPr lang="he-IL" sz="120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EAB96479-9342-4C18-9F3A-8703FC353822}" type="datetimeFigureOut">
              <a:rPr lang="he-IL" smtClean="0"/>
              <a:t>ו'/אדר/תשפ"ו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2D2E285D-D741-4A4E-9079-772FC59C52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312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80FDD9A1-AA49-4C30-86D6-844B5FB14C3C}" type="datetimeFigureOut">
              <a:rPr lang="he-IL" smtClean="0"/>
              <a:t>ו'/אדר/תשפ"ו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609" y="4779140"/>
            <a:ext cx="5440046" cy="3909050"/>
          </a:xfrm>
          <a:prstGeom prst="rect">
            <a:avLst/>
          </a:prstGeom>
        </p:spPr>
        <p:txBody>
          <a:bodyPr vert="horz" lIns="91449" tIns="45725" rIns="91449" bIns="45725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AEDFD3E1-3D5A-41FC-BBBC-D1F6C85C83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6622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26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E4EF-4DBE-49A5-8775-AC331AFEB71B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223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0E8-64C5-4762-AA55-8516C16E22CE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766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386C-14F8-4F26-A84F-B3CD0E96DFB9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498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B2-A61A-4602-90ED-2F3A6D9A5D6E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66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58C7-7E36-4257-9B24-B4668B10B13E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3682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39EE-D732-42EA-8643-8A11C999BE47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2434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3BD1-CC79-46F0-ABE8-B380FBF27BD6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914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41E-2716-42E9-9BB4-390DB42A5FB1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500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4D616506-C0B1-4F48-A17E-FA12F6A1F38A}"/>
              </a:ext>
            </a:extLst>
          </p:cNvPr>
          <p:cNvSpPr/>
          <p:nvPr userDrawn="1"/>
        </p:nvSpPr>
        <p:spPr>
          <a:xfrm>
            <a:off x="332014" y="286364"/>
            <a:ext cx="11527971" cy="6285265"/>
          </a:xfrm>
          <a:prstGeom prst="rect">
            <a:avLst/>
          </a:prstGeom>
          <a:noFill/>
          <a:ln w="38100">
            <a:solidFill>
              <a:srgbClr val="135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4" y="285968"/>
            <a:ext cx="120114" cy="79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3" y="224154"/>
            <a:ext cx="770374" cy="15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350121" y="6476223"/>
            <a:ext cx="1074994" cy="11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80635" y="6417975"/>
            <a:ext cx="93413" cy="21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3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 userDrawn="1"/>
        </p:nvSpPr>
        <p:spPr>
          <a:xfrm>
            <a:off x="6096000" y="-7760"/>
            <a:ext cx="6096000" cy="3781939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 userDrawn="1"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 descr="Logo&#10;&#10;Description automatically generated">
            <a:extLst>
              <a:ext uri="{FF2B5EF4-FFF2-40B4-BE49-F238E27FC236}">
                <a16:creationId xmlns:a16="http://schemas.microsoft.com/office/drawing/2014/main" id="{8F04B864-91C8-83F2-06F7-362F28312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7" y="4154591"/>
            <a:ext cx="2521924" cy="2464170"/>
          </a:xfrm>
          <a:prstGeom prst="rect">
            <a:avLst/>
          </a:prstGeom>
        </p:spPr>
      </p:pic>
      <p:pic>
        <p:nvPicPr>
          <p:cNvPr id="12" name="Picture 2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EB47BB-D6F8-63DE-C44A-B4550AF02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95569" cy="377417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DE3D25C-B65A-8575-0782-7FB681D854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651" y="3887796"/>
            <a:ext cx="8785248" cy="298366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3EBAFC-0D5D-A8A4-A274-0C2ED2AAF7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5995569" cy="3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0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3378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5072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B508-D41D-43AB-BCA8-410BCEFAF267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356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078F-987D-4B7E-94D8-BB615CC7473A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0383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8E89-05D6-42BA-B6F5-2EFD0E070133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255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902-9C39-4AF4-A15C-ABE09C92EDCA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834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00E2-DBE9-4BD2-AC8C-A3171A6783DF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08B7-84CC-423E-86F1-F04E9CE01B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703" r:id="rId4"/>
    <p:sldLayoutId id="2147483689" r:id="rId5"/>
    <p:sldLayoutId id="2147483721" r:id="rId6"/>
  </p:sldLayoutIdLst>
  <p:transition/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331A-7D29-447A-B87E-8F5A2D35E838}" type="datetime8">
              <a:rPr lang="he-IL" smtClean="0"/>
              <a:t>23 פברואר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7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/>
        </p:nvSpPr>
        <p:spPr>
          <a:xfrm>
            <a:off x="6096000" y="-22047"/>
            <a:ext cx="6096000" cy="3781939"/>
          </a:xfrm>
          <a:prstGeom prst="rect">
            <a:avLst/>
          </a:prstGeom>
          <a:solidFill>
            <a:srgbClr val="13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6444762" y="879097"/>
            <a:ext cx="5407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הנתונים הכלכליים העיקריים ברקע החלטת מדיניות הוועדה המוניטרית </a:t>
            </a:r>
            <a:endParaRPr lang="en-US" sz="3200" b="1" dirty="0" smtClean="0">
              <a:solidFill>
                <a:schemeClr val="bg1"/>
              </a:solidFill>
              <a:latin typeface="sgue UI "/>
              <a:cs typeface="Segoe UI" panose="020B0502040204020203" pitchFamily="34" charset="0"/>
            </a:endParaRPr>
          </a:p>
          <a:p>
            <a:pPr algn="ctr" rtl="1"/>
            <a:r>
              <a:rPr lang="he-IL" sz="3200" b="1" dirty="0" smtClean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23.02.2026 </a:t>
            </a:r>
            <a:endParaRPr lang="he-IL" sz="3200" b="0" i="0" dirty="0">
              <a:solidFill>
                <a:schemeClr val="bg1"/>
              </a:solidFill>
              <a:effectLst/>
              <a:latin typeface="sgue UI 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ACD25-26A5-EF2F-4045-D73B95CA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006639" cy="37718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1" y="3901707"/>
            <a:ext cx="8753349" cy="2956293"/>
          </a:xfrm>
          <a:prstGeom prst="rect">
            <a:avLst/>
          </a:prstGeom>
        </p:spPr>
      </p:pic>
      <p:pic>
        <p:nvPicPr>
          <p:cNvPr id="10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" y="4133878"/>
            <a:ext cx="2396767" cy="24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בשני המדדים האחרונים נרשמה עלייה במחירי הדירות בשיעור מצטבר של 1.4% 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98300"/>
              </p:ext>
            </p:extLst>
          </p:nvPr>
        </p:nvGraphicFramePr>
        <p:xfrm>
          <a:off x="792480" y="1019298"/>
          <a:ext cx="11023600" cy="54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0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03853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 ינואר ניטלו משכנתאות בסך של כ-8.7 מיליארדי ש"ח ובניכוי עונתיות בסך של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9.8 מיליארדי ש"ח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7479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דיווחי הבנקים לפיקוח על הבנקים ועיבודי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07778"/>
              </p:ext>
            </p:extLst>
          </p:nvPr>
        </p:nvGraphicFramePr>
        <p:xfrm>
          <a:off x="721360" y="994712"/>
          <a:ext cx="10903296" cy="550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75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425120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תמונת הפעילות הריאלית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8852" cy="685800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צמיחת התוצר ברבעון הרביעי של 2025 עומד על 4% במונחים שנתיים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65199"/>
              </p:ext>
            </p:extLst>
          </p:nvPr>
        </p:nvGraphicFramePr>
        <p:xfrm>
          <a:off x="874124" y="992532"/>
          <a:ext cx="10750532" cy="550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30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הגידול בתוצר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ברבעון הרביעי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הושפע בעיקר מעלייה בייצוא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96392"/>
              </p:ext>
            </p:extLst>
          </p:nvPr>
        </p:nvGraphicFramePr>
        <p:xfrm>
          <a:off x="716667" y="994995"/>
          <a:ext cx="11052000" cy="5506938"/>
        </p:xfrm>
        <a:graphic>
          <a:graphicData uri="http://schemas.openxmlformats.org/drawingml/2006/table">
            <a:tbl>
              <a:tblPr rtl="1"/>
              <a:tblGrid>
                <a:gridCol w="4223260">
                  <a:extLst>
                    <a:ext uri="{9D8B030D-6E8A-4147-A177-3AD203B41FA5}">
                      <a16:colId xmlns:a16="http://schemas.microsoft.com/office/drawing/2014/main" val="2453582276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1371281957"/>
                    </a:ext>
                  </a:extLst>
                </a:gridCol>
                <a:gridCol w="867244">
                  <a:extLst>
                    <a:ext uri="{9D8B030D-6E8A-4147-A177-3AD203B41FA5}">
                      <a16:colId xmlns:a16="http://schemas.microsoft.com/office/drawing/2014/main" val="4181522945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3016943338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205862391"/>
                    </a:ext>
                  </a:extLst>
                </a:gridCol>
                <a:gridCol w="994963">
                  <a:extLst>
                    <a:ext uri="{9D8B030D-6E8A-4147-A177-3AD203B41FA5}">
                      <a16:colId xmlns:a16="http://schemas.microsoft.com/office/drawing/2014/main" val="2958231761"/>
                    </a:ext>
                  </a:extLst>
                </a:gridCol>
                <a:gridCol w="994963">
                  <a:extLst>
                    <a:ext uri="{9D8B030D-6E8A-4147-A177-3AD203B41FA5}">
                      <a16:colId xmlns:a16="http://schemas.microsoft.com/office/drawing/2014/main" val="876240398"/>
                    </a:ext>
                  </a:extLst>
                </a:gridCol>
                <a:gridCol w="994963">
                  <a:extLst>
                    <a:ext uri="{9D8B030D-6E8A-4147-A177-3AD203B41FA5}">
                      <a16:colId xmlns:a16="http://schemas.microsoft.com/office/drawing/2014/main" val="3291665095"/>
                    </a:ext>
                  </a:extLst>
                </a:gridCol>
              </a:tblGrid>
              <a:tr h="548120">
                <a:tc gridSpan="8"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לוח 1: נתוני החשבונאות הלאומית לרבעון השלישי של 2025</a:t>
                      </a:r>
                    </a:p>
                    <a:p>
                      <a:pPr algn="ctr" rtl="1" fontAlgn="ctr"/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מחירים קבועים,</a:t>
                      </a:r>
                      <a:r>
                        <a:rPr lang="he-IL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שיעורי שינוי במונחים שנתיים, מנוכה עונתיות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he-I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he-I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6344"/>
                  </a:ext>
                </a:extLst>
              </a:tr>
              <a:tr h="8524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שיעור</a:t>
                      </a:r>
                      <a:r>
                        <a:rPr lang="he-IL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צמיחה שנתי </a:t>
                      </a:r>
                      <a:endParaRPr lang="he-IL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Q1-2025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Q2-2025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Q3-2025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Q4-2025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ctr" rtl="1" fontAlgn="ctr"/>
                      <a:r>
                        <a:rPr lang="he-IL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ש"ש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במונחים 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שנתיים </a:t>
                      </a:r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ביחס 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35708"/>
                  </a:ext>
                </a:extLst>
              </a:tr>
              <a:tr h="54252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2023-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</a:t>
                      </a: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2024-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Q4</a:t>
                      </a: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3179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מקומי גולמי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6.0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12.7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1.8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780611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עסקי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8.1-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16.3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7.1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5.3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09753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פרטית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4.7-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22.2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3.6-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2.7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1.5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1954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צריכה למעט בני קיימא</a:t>
                      </a:r>
                    </a:p>
                  </a:txBody>
                  <a:tcPr marL="5857" marR="105430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3.6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7.9-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3.6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495729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ציבורית למעט יבוא בטחוני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5.6-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19.5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77231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השקעה בנכסים קבועים למעט </a:t>
                      </a:r>
                      <a:r>
                        <a:rPr lang="he-IL" sz="1400" b="1" i="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endParaRPr lang="he-IL" sz="1400" b="1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8.3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10.2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13.8-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36.0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7.3-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4.6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511201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בענפי המשק ללא </a:t>
                      </a:r>
                      <a:r>
                        <a:rPr lang="he-IL" sz="1400" b="1" i="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endParaRPr lang="he-IL" sz="1400" b="1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105430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5.9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1.2-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21.5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10.1-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55402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בבנייה למגורים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16.0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50.8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18.4-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7.1-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14.8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405137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שימושים מקומיים למעט שינוי במלאי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5.3-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20.1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3.8-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2.3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689969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יצוא ללא יהלומים והזנק</a:t>
                      </a:r>
                    </a:p>
                  </a:txBody>
                  <a:tcPr marL="5857" marR="105430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6.1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7.1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14.4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25.6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11.9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167569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יצוא ללא יהלומים, הזנק ותיירות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5.8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5.1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2.0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15.4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23.8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3.8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13.6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137313"/>
                  </a:ext>
                </a:extLst>
              </a:tr>
              <a:tr h="2777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יבוא אזרחי ללא או"מ ויהלומים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</a:t>
                      </a:r>
                      <a:endParaRPr lang="he-IL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5.2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11.0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3.9-</a:t>
                      </a:r>
                      <a:endParaRPr lang="he-IL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2.9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59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78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הצריכה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השוטפת ברבעון הרביעי עלתה ב-3.6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8174"/>
              </p:ext>
            </p:extLst>
          </p:nvPr>
        </p:nvGraphicFramePr>
        <p:xfrm>
          <a:off x="330780" y="3753853"/>
          <a:ext cx="5612819" cy="274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193294"/>
              </p:ext>
            </p:extLst>
          </p:nvPr>
        </p:nvGraphicFramePr>
        <p:xfrm>
          <a:off x="5943599" y="3776956"/>
          <a:ext cx="6134101" cy="272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270746"/>
              </p:ext>
            </p:extLst>
          </p:nvPr>
        </p:nvGraphicFramePr>
        <p:xfrm>
          <a:off x="416076" y="1431397"/>
          <a:ext cx="5417457" cy="234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99411" y="946629"/>
            <a:ext cx="657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11: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הרכיבים העיקריים בחשבונאות הלאומית</a:t>
            </a:r>
          </a:p>
          <a:p>
            <a:pPr algn="ctr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רבעוני, מנוכה עונתיות, מיליארדי שקלים, במחירי 2015 , רבעון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רביעי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2019 עד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רבעון רביעי 2025</a:t>
            </a:r>
            <a:endParaRPr lang="he-IL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תרשים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183064"/>
              </p:ext>
            </p:extLst>
          </p:nvPr>
        </p:nvGraphicFramePr>
        <p:xfrm>
          <a:off x="5829301" y="1291746"/>
          <a:ext cx="6038022" cy="248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100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4904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במאזן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המצרפי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בסקר המגמות, אך הוא נמוך מעט מרמתו טרם המלחמה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542" y="6350523"/>
            <a:ext cx="3916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*מעל ל-0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מצביע על רמת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טובה ביחס לתקופה אשתקד 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65974"/>
              </p:ext>
            </p:extLst>
          </p:nvPr>
        </p:nvGraphicFramePr>
        <p:xfrm>
          <a:off x="874124" y="1010652"/>
          <a:ext cx="10750532" cy="538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35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987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סך ההוצאות בכרטיסי אשראי נע סביב קו המגמה</a:t>
            </a:r>
            <a:endParaRPr lang="en-US" sz="2000" dirty="0">
              <a:solidFill>
                <a:srgbClr val="DA8F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שב"א, </a:t>
            </a:r>
            <a:r>
              <a:rPr lang="he-IL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215644"/>
              </p:ext>
            </p:extLst>
          </p:nvPr>
        </p:nvGraphicFramePr>
        <p:xfrm>
          <a:off x="705677" y="1006772"/>
          <a:ext cx="11111949" cy="551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גיוסי ההון של חברות ההייטק מוסיפים לשהות ברמה גבוהה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IVC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107" y="66561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048625" y="6466701"/>
            <a:ext cx="41433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*ניפוח רבעוני על סמך נתוני המחצית הראשונה של הרבעון</a:t>
            </a: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055163"/>
              </p:ext>
            </p:extLst>
          </p:nvPr>
        </p:nvGraphicFramePr>
        <p:xfrm>
          <a:off x="694267" y="1019298"/>
          <a:ext cx="10930389" cy="547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22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108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תקבולי הממשלה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ממסים שוהים מעל קו המגמה</a:t>
            </a:r>
            <a:endParaRPr lang="en-US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משרד האוצר, ביטוח לאומי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32618"/>
              </p:ext>
            </p:extLst>
          </p:nvPr>
        </p:nvGraphicFramePr>
        <p:xfrm>
          <a:off x="874124" y="972486"/>
          <a:ext cx="10750532" cy="556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5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המוניטרית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0"/>
            <a:ext cx="7306322" cy="686576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9444" y="158852"/>
            <a:ext cx="960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בשיעורי האבטלה, וירידה בשיעורי התעסוקה וההשתתפות לאחר עלייה בחודש הקודם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42416"/>
              </p:ext>
            </p:extLst>
          </p:nvPr>
        </p:nvGraphicFramePr>
        <p:xfrm>
          <a:off x="7243501" y="1017553"/>
          <a:ext cx="457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657718"/>
              </p:ext>
            </p:extLst>
          </p:nvPr>
        </p:nvGraphicFramePr>
        <p:xfrm>
          <a:off x="685800" y="1017553"/>
          <a:ext cx="6557700" cy="54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97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10747"/>
            <a:ext cx="9537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במשרות הפנויות; היחס בין המשרות הפנויות לבלתי מועסקים שוהה ברמה גבוהה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60978"/>
              </p:ext>
            </p:extLst>
          </p:nvPr>
        </p:nvGraphicFramePr>
        <p:xfrm>
          <a:off x="6337300" y="991611"/>
          <a:ext cx="5601334" cy="551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239012"/>
              </p:ext>
            </p:extLst>
          </p:nvPr>
        </p:nvGraphicFramePr>
        <p:xfrm>
          <a:off x="508688" y="1010742"/>
          <a:ext cx="5828612" cy="549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533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88337"/>
            <a:ext cx="953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מגבלות גיוס העובדים יציבות ברוב הענפים</a:t>
            </a: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55178"/>
              </p:ext>
            </p:extLst>
          </p:nvPr>
        </p:nvGraphicFramePr>
        <p:xfrm>
          <a:off x="874123" y="1042652"/>
          <a:ext cx="10774537" cy="548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99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12363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השכר הנומינלי במגזר העסקי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בשלושת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ספטמבר–נובמבר ב-5.1%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במונחים שנתיים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בהשוואה לאותה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תקופה אשתקד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הלמ"ס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3756" y="6394231"/>
            <a:ext cx="29482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השכר של חודש  דצמבר הם נתוני הבזק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49550"/>
              </p:ext>
            </p:extLst>
          </p:nvPr>
        </p:nvGraphicFramePr>
        <p:xfrm>
          <a:off x="874124" y="1018483"/>
          <a:ext cx="10750532" cy="544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134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782522" y="8763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מספר העובדים הלא ישראלים במשק עודנו נמוך בהשוואה לרמתו טרם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המלחמה. בענף הבינוי, מספר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המועסקים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גבוה מרמתו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טרם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המלחמה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195" y="6401142"/>
            <a:ext cx="37014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דצמבר למשרות שכיר הם נתוני הבזק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תרשים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630344"/>
              </p:ext>
            </p:extLst>
          </p:nvPr>
        </p:nvGraphicFramePr>
        <p:xfrm>
          <a:off x="6907696" y="1057203"/>
          <a:ext cx="4965373" cy="524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13685"/>
              </p:ext>
            </p:extLst>
          </p:nvPr>
        </p:nvGraphicFramePr>
        <p:xfrm>
          <a:off x="306160" y="960867"/>
          <a:ext cx="6531962" cy="55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931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ביצוא הסחורות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בינואר, יצוא השירותים ברמה גבוהה בנובמבר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88745"/>
              </p:ext>
            </p:extLst>
          </p:nvPr>
        </p:nvGraphicFramePr>
        <p:xfrm>
          <a:off x="789271" y="1019941"/>
          <a:ext cx="11001675" cy="550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3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ביבוא הסחורות בתקופה הנסקרת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05250"/>
              </p:ext>
            </p:extLst>
          </p:nvPr>
        </p:nvGraphicFramePr>
        <p:xfrm>
          <a:off x="874124" y="1019941"/>
          <a:ext cx="10750532" cy="545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8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1232" y="139571"/>
            <a:ext cx="961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מגבלות בהזמנות לייצוא ולשוק המקומי דומה לרמתו טרם המלחמה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80838"/>
              </p:ext>
            </p:extLst>
          </p:nvPr>
        </p:nvGraphicFramePr>
        <p:xfrm>
          <a:off x="874124" y="982168"/>
          <a:ext cx="10847976" cy="542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75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8706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המדווחות על מגבלות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ציוד וחומרי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גלם גבוה מעט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רמתו טרם המלחמה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00823"/>
              </p:ext>
            </p:extLst>
          </p:nvPr>
        </p:nvGraphicFramePr>
        <p:xfrm>
          <a:off x="794460" y="937764"/>
          <a:ext cx="10830196" cy="552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5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632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הפיננסית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בשנים-עשר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 עמדה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1.8%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070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58151"/>
              </p:ext>
            </p:extLst>
          </p:nvPr>
        </p:nvGraphicFramePr>
        <p:xfrm>
          <a:off x="948015" y="960866"/>
          <a:ext cx="10809876" cy="553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26625" y="299258"/>
            <a:ext cx="962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מאז החלטת הריבית האחרונה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השקל התחזק מול הדולר ב-1.1%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2878" y="6441071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20.02.2026</a:t>
            </a: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3156"/>
              </p:ext>
            </p:extLst>
          </p:nvPr>
        </p:nvGraphicFramePr>
        <p:xfrm>
          <a:off x="745436" y="960867"/>
          <a:ext cx="10879222" cy="555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11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7534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תשואת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האג"ח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הממשלתיות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ישראל ל-10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שנים ירדה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6143" y="6443096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20.02.2026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60834"/>
              </p:ext>
            </p:extLst>
          </p:nvPr>
        </p:nvGraphicFramePr>
        <p:xfrm>
          <a:off x="874124" y="986023"/>
          <a:ext cx="10873928" cy="54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52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86349" y="183973"/>
            <a:ext cx="967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מרווחי אגרות החוב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הקונצרניות עלו במעט, אך הם עדיין מצויים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מתחת לרמתם ערב המלחמה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47663"/>
              </p:ext>
            </p:extLst>
          </p:nvPr>
        </p:nvGraphicFramePr>
        <p:xfrm>
          <a:off x="965565" y="1064493"/>
          <a:ext cx="10750532" cy="540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00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87581"/>
              </p:ext>
            </p:extLst>
          </p:nvPr>
        </p:nvGraphicFramePr>
        <p:xfrm>
          <a:off x="469900" y="978550"/>
          <a:ext cx="11406567" cy="552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316940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מגבלת אשראי נותר נמוך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73183" y="63888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*גודל עסק מוגדר לפי מספר עובדים: 5-49 עסק קטן, 50-249 עסק בינוני, 250 + עסק גדול </a:t>
            </a:r>
          </a:p>
        </p:txBody>
      </p:sp>
      <p:graphicFrame>
        <p:nvGraphicFramePr>
          <p:cNvPr id="16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98664"/>
              </p:ext>
            </p:extLst>
          </p:nvPr>
        </p:nvGraphicFramePr>
        <p:xfrm>
          <a:off x="6350000" y="978550"/>
          <a:ext cx="5422900" cy="519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138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19983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עליה</a:t>
            </a:r>
            <a:r>
              <a:rPr lang="he-I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במדדי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המניות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המקומיים, מעבר למגמה העולמית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12035" y="6450567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מעודכן לתאריך 20.02.2026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3399"/>
              </p:ext>
            </p:extLst>
          </p:nvPr>
        </p:nvGraphicFramePr>
        <p:xfrm>
          <a:off x="874125" y="999833"/>
          <a:ext cx="10844110" cy="551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47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78324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מרווח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ה-</a:t>
            </a:r>
            <a:r>
              <a:rPr lang="en-US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CDS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מעט בתקופה הנסקרת והוא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שוהה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לרמתו טרם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המלחמה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69679" y="6495212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20.02.2026 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76361"/>
              </p:ext>
            </p:extLst>
          </p:nvPr>
        </p:nvGraphicFramePr>
        <p:xfrm>
          <a:off x="684778" y="1042126"/>
          <a:ext cx="5785596" cy="552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תרשים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981469"/>
              </p:ext>
            </p:extLst>
          </p:nvPr>
        </p:nvGraphicFramePr>
        <p:xfrm>
          <a:off x="6390862" y="974035"/>
          <a:ext cx="5456944" cy="554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018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131187" y="3854843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הכלכלה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העולמית</a:t>
            </a:r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27" y="1361781"/>
            <a:ext cx="1887892" cy="1947093"/>
          </a:xfrm>
          <a:prstGeom prst="rect">
            <a:avLst/>
          </a:prstGeom>
        </p:spPr>
      </p:pic>
      <p:pic>
        <p:nvPicPr>
          <p:cNvPr id="10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73060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8623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321562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תחזית הצמיחה של בתי השקעות עודכנה מעט כלפי מעלה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133" y="6242858"/>
            <a:ext cx="48090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*המספרים</a:t>
            </a:r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באדום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מייצגים את השינוי ביחס לתחזית הקודמת, התחזיות לארה"ב אינן מגלמות את נתוני הצמיחה לרבעון הרביעי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פורסמו ב-20.2.26.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1B34351A-D71F-47C4-8D6B-6B26312AA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73593"/>
              </p:ext>
            </p:extLst>
          </p:nvPr>
        </p:nvGraphicFramePr>
        <p:xfrm>
          <a:off x="735496" y="833125"/>
          <a:ext cx="11028393" cy="553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79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0D2B3B"/>
                </a:solidFill>
              </a:rPr>
              <a:t>ה</a:t>
            </a:r>
            <a:endParaRPr lang="en-US" dirty="0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9925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במחירי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הנפט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והסחורות בתקופה הנסקרת 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1847" y="6450764"/>
            <a:ext cx="1845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20.02.2026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87955"/>
              </p:ext>
            </p:extLst>
          </p:nvPr>
        </p:nvGraphicFramePr>
        <p:xfrm>
          <a:off x="656701" y="1001458"/>
          <a:ext cx="11131108" cy="55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97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56813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הסחר העולמי מתרחב בקצב מתון בחודשים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</a:t>
            </a:r>
            <a:endParaRPr lang="he-IL" sz="20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לנתוני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JPMorgan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ו-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CPB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806" y="6181395"/>
            <a:ext cx="113261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*הסחר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העולמי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מציג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שינוי בנפח סחר בסחורות במונחים שנתיים (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YoY%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ההזמנות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לייצוא הינו 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מתוך ה-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PMI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הגלובלי בסקטור התעשייה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נתוני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 Morgan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מאזן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נטו (%)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95062"/>
              </p:ext>
            </p:extLst>
          </p:nvPr>
        </p:nvGraphicFramePr>
        <p:xfrm>
          <a:off x="865804" y="979603"/>
          <a:ext cx="10862369" cy="548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5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29925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המדד בניכוי אנרגיה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ופו"י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1.9%,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ובניכוי מיסוי ורגולציה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1.6%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60932"/>
              </p:ext>
            </p:extLst>
          </p:nvPr>
        </p:nvGraphicFramePr>
        <p:xfrm>
          <a:off x="874123" y="960867"/>
          <a:ext cx="10750533" cy="561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54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9966" y="380739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 מנהלי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הרכש הגלובלי שוהה ברמה המעידה על התרחבות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40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09567"/>
              </p:ext>
            </p:extLst>
          </p:nvPr>
        </p:nvGraphicFramePr>
        <p:xfrm>
          <a:off x="869966" y="1000716"/>
          <a:ext cx="10864834" cy="546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32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98267" y="28252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בישראל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נמוכה מחציון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OECD</a:t>
            </a:r>
            <a:endParaRPr lang="en-US" sz="24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3" y="167237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34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ECB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-82603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61934"/>
              </p:ext>
            </p:extLst>
          </p:nvPr>
        </p:nvGraphicFramePr>
        <p:xfrm>
          <a:off x="907375" y="921028"/>
          <a:ext cx="10968390" cy="55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תרשים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87711"/>
              </p:ext>
            </p:extLst>
          </p:nvPr>
        </p:nvGraphicFramePr>
        <p:xfrm>
          <a:off x="6321287" y="960867"/>
          <a:ext cx="5554478" cy="55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529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84937"/>
            <a:ext cx="95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בהחלטותיהם האחרונות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בנקים מרכזיים עיקריים הותירו את הריבית ללא שינוי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21925"/>
              </p:ext>
            </p:extLst>
          </p:nvPr>
        </p:nvGraphicFramePr>
        <p:xfrm>
          <a:off x="874124" y="993914"/>
          <a:ext cx="10750531" cy="549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34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37535" y="355651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תוואי הריבית של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FED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ואילו של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נותר ללא שינוי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2076" y="6490945"/>
            <a:ext cx="23399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20.02.2026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82602"/>
              </p:ext>
            </p:extLst>
          </p:nvPr>
        </p:nvGraphicFramePr>
        <p:xfrm>
          <a:off x="715617" y="1017260"/>
          <a:ext cx="5573527" cy="549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61721"/>
              </p:ext>
            </p:extLst>
          </p:nvPr>
        </p:nvGraphicFramePr>
        <p:xfrm>
          <a:off x="6370983" y="1017260"/>
          <a:ext cx="5436703" cy="546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708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327859" y="206925"/>
            <a:ext cx="923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אינפלציית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הרכיבים הבלתי-סחירים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עמדה על 2.9% ואינפלציית הרכיבים הסחירים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0.2%-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6700" y="1064493"/>
            <a:ext cx="9359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3: התרומה </a:t>
            </a:r>
            <a:r>
              <a: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רכיבים עיקריים במדד לאינפלציה השנתית של הרכיבים הסחירים ושל הרכיבים הלא סחירים</a:t>
            </a:r>
          </a:p>
          <a:p>
            <a:pPr algn="ctr"/>
            <a:r>
              <a:rPr lang="he-IL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ינואר 2022 עד ינואר 2026</a:t>
            </a:r>
            <a:endParaRPr lang="he-IL" sz="12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2"/>
          <p:cNvGraphicFramePr/>
          <p:nvPr>
            <p:extLst>
              <p:ext uri="{D42A27DB-BD31-4B8C-83A1-F6EECF244321}">
                <p14:modId xmlns:p14="http://schemas.microsoft.com/office/powerpoint/2010/main" val="2737840257"/>
              </p:ext>
            </p:extLst>
          </p:nvPr>
        </p:nvGraphicFramePr>
        <p:xfrm>
          <a:off x="694267" y="1526159"/>
          <a:ext cx="5528733" cy="492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"/>
          <p:cNvGraphicFramePr/>
          <p:nvPr>
            <p:extLst>
              <p:ext uri="{D42A27DB-BD31-4B8C-83A1-F6EECF244321}">
                <p14:modId xmlns:p14="http://schemas.microsoft.com/office/powerpoint/2010/main" val="1273643749"/>
              </p:ext>
            </p:extLst>
          </p:nvPr>
        </p:nvGraphicFramePr>
        <p:xfrm>
          <a:off x="6223001" y="1503206"/>
          <a:ext cx="5612252" cy="49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63480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הערה: </a:t>
            </a:r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בסוגריים </a:t>
            </a:r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מופיע משקל הסעיף הרלוונטי במדד הכולל (נכון לשנת 2025).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7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994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מגמה מעורבת </a:t>
            </a:r>
            <a:r>
              <a:rPr lang="he-IL" sz="2000" dirty="0" err="1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בדינמיקת</a:t>
            </a:r>
            <a:r>
              <a:rPr lang="he-IL" sz="2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תרשים 1"/>
          <p:cNvGraphicFramePr/>
          <p:nvPr>
            <p:extLst>
              <p:ext uri="{D42A27DB-BD31-4B8C-83A1-F6EECF244321}">
                <p14:modId xmlns:p14="http://schemas.microsoft.com/office/powerpoint/2010/main" val="4042564340"/>
              </p:ext>
            </p:extLst>
          </p:nvPr>
        </p:nvGraphicFramePr>
        <p:xfrm>
          <a:off x="8128000" y="1002690"/>
          <a:ext cx="3779519" cy="549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1"/>
          <p:cNvGraphicFramePr/>
          <p:nvPr>
            <p:extLst>
              <p:ext uri="{D42A27DB-BD31-4B8C-83A1-F6EECF244321}">
                <p14:modId xmlns:p14="http://schemas.microsoft.com/office/powerpoint/2010/main" val="1300310405"/>
              </p:ext>
            </p:extLst>
          </p:nvPr>
        </p:nvGraphicFramePr>
        <p:xfrm>
          <a:off x="4305300" y="960867"/>
          <a:ext cx="3822700" cy="554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תרשים 1"/>
          <p:cNvGraphicFramePr/>
          <p:nvPr>
            <p:extLst>
              <p:ext uri="{D42A27DB-BD31-4B8C-83A1-F6EECF244321}">
                <p14:modId xmlns:p14="http://schemas.microsoft.com/office/powerpoint/2010/main" val="2822153929"/>
              </p:ext>
            </p:extLst>
          </p:nvPr>
        </p:nvGraphicFramePr>
        <p:xfrm>
          <a:off x="372532" y="960866"/>
          <a:ext cx="3932768" cy="54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131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97515"/>
            <a:ext cx="95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עפ"י הערכות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החזאים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השנתית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תשהה מעט מתחת למרכז היעד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במהלך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השנה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542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דיווחי החזאים לבנק ישראל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3912" y="6467405"/>
            <a:ext cx="184537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*מעודכן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 22.02.2026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21470"/>
              </p:ext>
            </p:extLst>
          </p:nvPr>
        </p:nvGraphicFramePr>
        <p:xfrm>
          <a:off x="874125" y="997510"/>
          <a:ext cx="10750531" cy="55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19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72828" y="335320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ציפיות האינפלציה לשנה מכלל המקורות מצויות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בממוצע מעט מתחת למרכז היעד 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381887" y="6479237"/>
            <a:ext cx="18101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מעודכן </a:t>
            </a:r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 20.02.2026</a:t>
            </a:r>
            <a:endParaRPr lang="he-IL" sz="105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78764"/>
              </p:ext>
            </p:extLst>
          </p:nvPr>
        </p:nvGraphicFramePr>
        <p:xfrm>
          <a:off x="874124" y="996929"/>
          <a:ext cx="10750532" cy="547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64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60603" y="225589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הציפיות לאינפלציה בטווחים מעל שנה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מוסיפות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לשהות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בסביבת מרכז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69245"/>
              </p:ext>
            </p:extLst>
          </p:nvPr>
        </p:nvGraphicFramePr>
        <p:xfrm>
          <a:off x="874124" y="969988"/>
          <a:ext cx="10750532" cy="551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9740807" y="6054604"/>
            <a:ext cx="18838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מעודכן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20.02.2026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4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בנק ישראל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DA3"/>
    </a:accent1>
    <a:accent2>
      <a:srgbClr val="DA8F32"/>
    </a:accent2>
    <a:accent3>
      <a:srgbClr val="357C32"/>
    </a:accent3>
    <a:accent4>
      <a:srgbClr val="D87585"/>
    </a:accent4>
    <a:accent5>
      <a:srgbClr val="E7E6E6"/>
    </a:accent5>
    <a:accent6>
      <a:srgbClr val="33228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מסך רחב</PresentationFormat>
  <Paragraphs>530</Paragraphs>
  <Slides>43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43</vt:i4>
      </vt:variant>
    </vt:vector>
  </HeadingPairs>
  <TitlesOfParts>
    <vt:vector size="57" baseType="lpstr">
      <vt:lpstr>Arial</vt:lpstr>
      <vt:lpstr>Assistant</vt:lpstr>
      <vt:lpstr>Calibri</vt:lpstr>
      <vt:lpstr>Calibri Light</vt:lpstr>
      <vt:lpstr>David</vt:lpstr>
      <vt:lpstr>Segoe UI</vt:lpstr>
      <vt:lpstr>Segoe UI Black</vt:lpstr>
      <vt:lpstr>Segoe UI Light</vt:lpstr>
      <vt:lpstr>Segoe UI Semibold</vt:lpstr>
      <vt:lpstr>sgue UI </vt:lpstr>
      <vt:lpstr>Times New Roman</vt:lpstr>
      <vt:lpstr>Times New Roman (Hebrew)</vt:lpstr>
      <vt:lpstr>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2025-07-07T11:34:06Z</dcterms:created>
  <dcterms:modified xsi:type="dcterms:W3CDTF">2026-02-23T13:29:31Z</dcterms:modified>
</cp:coreProperties>
</file>